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Override3.xml" ContentType="application/vnd.openxmlformats-officedocument.themeOverr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4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heme/themeOverride5.xml" ContentType="application/vnd.openxmlformats-officedocument.themeOverr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heme/themeOverride6.xml" ContentType="application/vnd.openxmlformats-officedocument.themeOverride+xml"/>
  <Override PartName="/ppt/notesSlides/notesSlide1.xml" ContentType="application/vnd.openxmlformats-officedocument.presentationml.notesSlide+xml"/>
  <Override PartName="/ppt/tags/tag28.xml" ContentType="application/vnd.openxmlformats-officedocument.presentationml.tags+xml"/>
  <Override PartName="/ppt/notesSlides/notesSlide2.xml" ContentType="application/vnd.openxmlformats-officedocument.presentationml.notesSlide+xml"/>
  <Override PartName="/ppt/tags/tag29.xml" ContentType="application/vnd.openxmlformats-officedocument.presentationml.tags+xml"/>
  <Override PartName="/ppt/notesSlides/notesSlide3.xml" ContentType="application/vnd.openxmlformats-officedocument.presentationml.notesSlide+xml"/>
  <Override PartName="/ppt/tags/tag30.xml" ContentType="application/vnd.openxmlformats-officedocument.presentationml.tags+xml"/>
  <Override PartName="/ppt/notesSlides/notesSlide4.xml" ContentType="application/vnd.openxmlformats-officedocument.presentationml.notesSlide+xml"/>
  <Override PartName="/ppt/tags/tag31.xml" ContentType="application/vnd.openxmlformats-officedocument.presentationml.tags+xml"/>
  <Override PartName="/ppt/notesSlides/notesSlide5.xml" ContentType="application/vnd.openxmlformats-officedocument.presentationml.notesSlide+xml"/>
  <Override PartName="/ppt/tags/tag32.xml" ContentType="application/vnd.openxmlformats-officedocument.presentationml.tags+xml"/>
  <Override PartName="/ppt/notesSlides/notesSlide6.xml" ContentType="application/vnd.openxmlformats-officedocument.presentationml.notesSlide+xml"/>
  <Override PartName="/ppt/tags/tag33.xml" ContentType="application/vnd.openxmlformats-officedocument.presentationml.tags+xml"/>
  <Override PartName="/ppt/notesSlides/notesSlide7.xml" ContentType="application/vnd.openxmlformats-officedocument.presentationml.notesSlide+xml"/>
  <Override PartName="/ppt/tags/tag34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5" r:id="rId3"/>
    <p:sldId id="258" r:id="rId4"/>
    <p:sldId id="1714" r:id="rId5"/>
    <p:sldId id="289" r:id="rId6"/>
    <p:sldId id="1694" r:id="rId7"/>
    <p:sldId id="1695" r:id="rId8"/>
    <p:sldId id="292" r:id="rId9"/>
    <p:sldId id="1712" r:id="rId10"/>
    <p:sldId id="262" r:id="rId11"/>
    <p:sldId id="1687" r:id="rId12"/>
    <p:sldId id="274" r:id="rId13"/>
    <p:sldId id="1689" r:id="rId14"/>
    <p:sldId id="277" r:id="rId15"/>
    <p:sldId id="1693" r:id="rId16"/>
    <p:sldId id="1690" r:id="rId17"/>
    <p:sldId id="263" r:id="rId18"/>
    <p:sldId id="1711" r:id="rId19"/>
    <p:sldId id="284" r:id="rId20"/>
    <p:sldId id="283" r:id="rId21"/>
    <p:sldId id="285" r:id="rId22"/>
    <p:sldId id="1710" r:id="rId23"/>
    <p:sldId id="1715" r:id="rId24"/>
    <p:sldId id="264" r:id="rId25"/>
    <p:sldId id="1717" r:id="rId26"/>
    <p:sldId id="1716" r:id="rId27"/>
    <p:sldId id="1709" r:id="rId28"/>
    <p:sldId id="1718" r:id="rId29"/>
    <p:sldId id="1719" r:id="rId30"/>
    <p:sldId id="1720" r:id="rId31"/>
    <p:sldId id="1721" r:id="rId32"/>
    <p:sldId id="261" r:id="rId33"/>
    <p:sldId id="1698" r:id="rId34"/>
    <p:sldId id="259" r:id="rId35"/>
    <p:sldId id="260" r:id="rId36"/>
    <p:sldId id="1699" r:id="rId37"/>
    <p:sldId id="1700" r:id="rId38"/>
    <p:sldId id="1701" r:id="rId39"/>
    <p:sldId id="1702" r:id="rId40"/>
    <p:sldId id="1703" r:id="rId41"/>
    <p:sldId id="1722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2554"/>
    <a:srgbClr val="232426"/>
    <a:srgbClr val="495ADB"/>
    <a:srgbClr val="544DD7"/>
    <a:srgbClr val="08071F"/>
    <a:srgbClr val="15889C"/>
    <a:srgbClr val="DF2736"/>
    <a:srgbClr val="E14849"/>
    <a:srgbClr val="11193B"/>
    <a:srgbClr val="4774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35" autoAdjust="0"/>
    <p:restoredTop sz="94660"/>
  </p:normalViewPr>
  <p:slideViewPr>
    <p:cSldViewPr snapToGrid="0">
      <p:cViewPr varScale="1">
        <p:scale>
          <a:sx n="91" d="100"/>
          <a:sy n="91" d="100"/>
        </p:scale>
        <p:origin x="108" y="59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492A617-BEB1-4D9B-B74B-0CF50F146FB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11193B"/>
              </a:gs>
              <a:gs pos="99000">
                <a:srgbClr val="08071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xmlns="" id="{2B30C0FB-E748-487F-B7A5-8CCF58DDB9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t="28182" r="9044" b="13030"/>
          <a:stretch>
            <a:fillRect/>
          </a:stretch>
        </p:blipFill>
        <p:spPr>
          <a:xfrm>
            <a:off x="2481263" y="1151166"/>
            <a:ext cx="6653212" cy="2421616"/>
          </a:xfrm>
          <a:custGeom>
            <a:avLst/>
            <a:gdLst>
              <a:gd name="connsiteX0" fmla="*/ 0 w 2538413"/>
              <a:gd name="connsiteY0" fmla="*/ 0 h 923925"/>
              <a:gd name="connsiteX1" fmla="*/ 2538413 w 2538413"/>
              <a:gd name="connsiteY1" fmla="*/ 0 h 923925"/>
              <a:gd name="connsiteX2" fmla="*/ 2538413 w 2538413"/>
              <a:gd name="connsiteY2" fmla="*/ 723899 h 923925"/>
              <a:gd name="connsiteX3" fmla="*/ 661988 w 2538413"/>
              <a:gd name="connsiteY3" fmla="*/ 723899 h 923925"/>
              <a:gd name="connsiteX4" fmla="*/ 661988 w 2538413"/>
              <a:gd name="connsiteY4" fmla="*/ 923925 h 923925"/>
              <a:gd name="connsiteX5" fmla="*/ 0 w 2538413"/>
              <a:gd name="connsiteY5" fmla="*/ 923925 h 92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38413" h="923925">
                <a:moveTo>
                  <a:pt x="0" y="0"/>
                </a:moveTo>
                <a:lnTo>
                  <a:pt x="2538413" y="0"/>
                </a:lnTo>
                <a:lnTo>
                  <a:pt x="2538413" y="723899"/>
                </a:lnTo>
                <a:lnTo>
                  <a:pt x="661988" y="723899"/>
                </a:lnTo>
                <a:lnTo>
                  <a:pt x="661988" y="923925"/>
                </a:lnTo>
                <a:lnTo>
                  <a:pt x="0" y="923925"/>
                </a:lnTo>
                <a:close/>
              </a:path>
            </a:pathLst>
          </a:custGeom>
        </p:spPr>
      </p:pic>
      <p:sp>
        <p:nvSpPr>
          <p:cNvPr id="8" name="副标题 2">
            <a:extLst>
              <a:ext uri="{FF2B5EF4-FFF2-40B4-BE49-F238E27FC236}">
                <a16:creationId xmlns:a16="http://schemas.microsoft.com/office/drawing/2014/main" xmlns="" id="{61347653-9498-4924-8744-8F66B53714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35680" y="3825648"/>
            <a:ext cx="5501640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xmlns="" id="{8D7758AD-2B34-470D-84F2-B2302C9ED2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35680" y="2661647"/>
            <a:ext cx="5501640" cy="1130210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0" name="文本占位符 13">
            <a:extLst>
              <a:ext uri="{FF2B5EF4-FFF2-40B4-BE49-F238E27FC236}">
                <a16:creationId xmlns:a16="http://schemas.microsoft.com/office/drawing/2014/main" xmlns="" id="{317B18F8-80D6-49D4-8D90-B485DAC98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35680" y="4752910"/>
            <a:ext cx="5501640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6967EF00-FDBB-48C8-9231-D67319070E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35680" y="5049181"/>
            <a:ext cx="5501640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06F8D756-6629-416C-9099-55DDAA753E5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 l="-7692" r="-769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A8633AE2-E58B-4A82-A7BD-549205F9995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807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xmlns="" id="{EEF6CD13-7505-42D3-9894-B4B609992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699" y="2076450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7" name="文本占位符 2">
            <a:extLst>
              <a:ext uri="{FF2B5EF4-FFF2-40B4-BE49-F238E27FC236}">
                <a16:creationId xmlns:a16="http://schemas.microsoft.com/office/drawing/2014/main" xmlns="" id="{E39C10C6-4B9A-4F0C-A2B8-653C0857FA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6815" y="3219450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2">
            <a:extLst>
              <a:ext uri="{FF2B5EF4-FFF2-40B4-BE49-F238E27FC236}">
                <a16:creationId xmlns:a16="http://schemas.microsoft.com/office/drawing/2014/main" xmlns="" id="{DEF355A6-2A8B-4A29-91E4-CDD810F74F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2018/9/18</a:t>
            </a:fld>
            <a:endParaRPr lang="zh-CN" altLang="en-US"/>
          </a:p>
        </p:txBody>
      </p:sp>
      <p:sp>
        <p:nvSpPr>
          <p:cNvPr id="11" name="页脚占位符 3">
            <a:extLst>
              <a:ext uri="{FF2B5EF4-FFF2-40B4-BE49-F238E27FC236}">
                <a16:creationId xmlns:a16="http://schemas.microsoft.com/office/drawing/2014/main" xmlns="" id="{A0846CBB-F809-4C90-80C9-3F29EBA7C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2" name="灯片编号占位符 4">
            <a:extLst>
              <a:ext uri="{FF2B5EF4-FFF2-40B4-BE49-F238E27FC236}">
                <a16:creationId xmlns:a16="http://schemas.microsoft.com/office/drawing/2014/main" xmlns="" id="{99F46AAC-2364-4F9E-ABFB-F7A5EF7E8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标题 5">
            <a:extLst>
              <a:ext uri="{FF2B5EF4-FFF2-40B4-BE49-F238E27FC236}">
                <a16:creationId xmlns:a16="http://schemas.microsoft.com/office/drawing/2014/main" xmlns="" id="{AB01F056-9885-41E2-AF6A-78CFBEBD8E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4" name="内容占位符 7">
            <a:extLst>
              <a:ext uri="{FF2B5EF4-FFF2-40B4-BE49-F238E27FC236}">
                <a16:creationId xmlns:a16="http://schemas.microsoft.com/office/drawing/2014/main" xmlns="" id="{5A45E709-E0D4-42F1-9B03-0A99B626AF1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6B44CD6-B9BD-4F54-97CB-A1363CC86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7E2256A-E844-48D8-8371-FD7F1E8A1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2CD5FF6-47E7-465E-9A7B-843B65561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A6DF8A2-3C1C-4414-ABB1-2D671604AD0A}"/>
              </a:ext>
            </a:extLst>
          </p:cNvPr>
          <p:cNvSpPr/>
          <p:nvPr userDrawn="1"/>
        </p:nvSpPr>
        <p:spPr>
          <a:xfrm>
            <a:off x="0" y="2809875"/>
            <a:ext cx="12192000" cy="1866900"/>
          </a:xfrm>
          <a:prstGeom prst="rect">
            <a:avLst/>
          </a:prstGeom>
          <a:blipFill dpi="0" rotWithShape="1">
            <a:blip r:embed="rId2"/>
            <a:srcRect/>
            <a:stretch>
              <a:fillRect t="-109927" b="-10844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F42FD8F-AF57-4816-A72A-E6D0B2FF6FC6}"/>
              </a:ext>
            </a:extLst>
          </p:cNvPr>
          <p:cNvSpPr/>
          <p:nvPr userDrawn="1"/>
        </p:nvSpPr>
        <p:spPr>
          <a:xfrm>
            <a:off x="0" y="2809875"/>
            <a:ext cx="12192000" cy="1866900"/>
          </a:xfrm>
          <a:prstGeom prst="rect">
            <a:avLst/>
          </a:prstGeom>
          <a:solidFill>
            <a:srgbClr val="0807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xmlns="" id="{D4326D4B-BC14-4BC1-9ABE-5065B8400D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82962" y="817885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9" name="文本占位符 62">
            <a:extLst>
              <a:ext uri="{FF2B5EF4-FFF2-40B4-BE49-F238E27FC236}">
                <a16:creationId xmlns:a16="http://schemas.microsoft.com/office/drawing/2014/main" xmlns="" id="{BDE54966-4100-4D29-98D6-A3E675A868A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82962" y="5417736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11" name="文本占位符 13">
            <a:extLst>
              <a:ext uri="{FF2B5EF4-FFF2-40B4-BE49-F238E27FC236}">
                <a16:creationId xmlns:a16="http://schemas.microsoft.com/office/drawing/2014/main" xmlns="" id="{503C8074-CE5D-45B5-8FFA-FA2D1F4EB26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82963" y="5121465"/>
            <a:ext cx="542607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:a16="http://schemas.microsoft.com/office/drawing/2014/main" xmlns="" id="{40B5F4EA-42C8-413D-A686-353FD2B48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6713513A-9567-4B05-B10B-BED19007CC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sp>
        <p:nvSpPr>
          <p:cNvPr id="11" name="日期占位符 3">
            <a:extLst>
              <a:ext uri="{FF2B5EF4-FFF2-40B4-BE49-F238E27FC236}">
                <a16:creationId xmlns:a16="http://schemas.microsoft.com/office/drawing/2014/main" xmlns="" id="{4DECF1BC-A154-4829-A432-D166EA9BD2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2018/9/18</a:t>
            </a:fld>
            <a:endParaRPr lang="zh-CN" altLang="en-US"/>
          </a:p>
        </p:txBody>
      </p:sp>
      <p:sp>
        <p:nvSpPr>
          <p:cNvPr id="12" name="页脚占位符 4">
            <a:extLst>
              <a:ext uri="{FF2B5EF4-FFF2-40B4-BE49-F238E27FC236}">
                <a16:creationId xmlns:a16="http://schemas.microsoft.com/office/drawing/2014/main" xmlns="" id="{0D62417E-827E-4D82-87D6-42119D626C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3" name="灯片编号占位符 5">
            <a:extLst>
              <a:ext uri="{FF2B5EF4-FFF2-40B4-BE49-F238E27FC236}">
                <a16:creationId xmlns:a16="http://schemas.microsoft.com/office/drawing/2014/main" xmlns="" id="{E80526B1-F063-46FC-88BD-68E3EEC99E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4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5C6FE25-779E-4384-A8FC-D7C04C89DD51}"/>
              </a:ext>
            </a:extLst>
          </p:cNvPr>
          <p:cNvGrpSpPr/>
          <p:nvPr/>
        </p:nvGrpSpPr>
        <p:grpSpPr>
          <a:xfrm>
            <a:off x="4205811" y="2884532"/>
            <a:ext cx="2734905" cy="536757"/>
            <a:chOff x="4409011" y="4559118"/>
            <a:chExt cx="2734905" cy="536757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F7B4B128-826D-452F-835A-25A6334F8790}"/>
                </a:ext>
              </a:extLst>
            </p:cNvPr>
            <p:cNvSpPr txBox="1"/>
            <p:nvPr/>
          </p:nvSpPr>
          <p:spPr>
            <a:xfrm>
              <a:off x="4409013" y="4820345"/>
              <a:ext cx="1267474" cy="275530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16600" b="1" dirty="0">
                  <a:solidFill>
                    <a:schemeClr val="bg1">
                      <a:lumMod val="85000"/>
                      <a:alpha val="54000"/>
                    </a:schemeClr>
                  </a:solidFill>
                  <a:latin typeface="Impact" panose="020B0806030902050204" pitchFamily="34" charset="0"/>
                  <a:ea typeface="+mj-ea"/>
                </a:rPr>
                <a:t>REPORT</a:t>
              </a:r>
              <a:endParaRPr lang="zh-CN" altLang="en-US" sz="16600" b="1" dirty="0">
                <a:solidFill>
                  <a:schemeClr val="bg1">
                    <a:lumMod val="85000"/>
                    <a:alpha val="54000"/>
                  </a:schemeClr>
                </a:solidFill>
                <a:latin typeface="Impact" panose="020B0806030902050204" pitchFamily="34" charset="0"/>
                <a:ea typeface="+mj-ea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BF757BC7-5D8C-4EFC-A120-A359A3672CFC}"/>
                </a:ext>
              </a:extLst>
            </p:cNvPr>
            <p:cNvSpPr/>
            <p:nvPr/>
          </p:nvSpPr>
          <p:spPr>
            <a:xfrm>
              <a:off x="4409011" y="4567482"/>
              <a:ext cx="1257180" cy="214067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/>
            <a:p>
              <a:pPr lvl="0"/>
              <a:r>
                <a:rPr lang="en-US" altLang="zh-CN" sz="16600" noProof="0" dirty="0">
                  <a:solidFill>
                    <a:schemeClr val="bg1">
                      <a:lumMod val="85000"/>
                      <a:alpha val="54000"/>
                    </a:schemeClr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BUSINESS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876899D9-C69A-4471-A8BB-C1A838AFD2BA}"/>
                </a:ext>
              </a:extLst>
            </p:cNvPr>
            <p:cNvSpPr txBox="1"/>
            <p:nvPr userDrawn="1"/>
          </p:nvSpPr>
          <p:spPr>
            <a:xfrm>
              <a:off x="5732520" y="4559118"/>
              <a:ext cx="1411396" cy="527232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solidFill>
                    <a:schemeClr val="bg1">
                      <a:lumMod val="85000"/>
                      <a:alpha val="54000"/>
                    </a:schemeClr>
                  </a:solidFill>
                  <a:latin typeface="Impact" panose="020B0806030902050204" pitchFamily="34" charset="0"/>
                </a:rPr>
                <a:t>2018</a:t>
              </a:r>
              <a:endParaRPr lang="zh-CN" altLang="en-US" sz="9600" dirty="0">
                <a:solidFill>
                  <a:schemeClr val="bg1">
                    <a:lumMod val="85000"/>
                    <a:alpha val="54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" name="等腰三角形 1">
            <a:extLst>
              <a:ext uri="{FF2B5EF4-FFF2-40B4-BE49-F238E27FC236}">
                <a16:creationId xmlns:a16="http://schemas.microsoft.com/office/drawing/2014/main" xmlns="" id="{503478F4-B0BC-447C-9F2D-798C90ACDC26}"/>
              </a:ext>
            </a:extLst>
          </p:cNvPr>
          <p:cNvSpPr/>
          <p:nvPr/>
        </p:nvSpPr>
        <p:spPr>
          <a:xfrm>
            <a:off x="2686552" y="1767205"/>
            <a:ext cx="575250" cy="188319"/>
          </a:xfrm>
          <a:custGeom>
            <a:avLst/>
            <a:gdLst>
              <a:gd name="connsiteX0" fmla="*/ 0 w 609600"/>
              <a:gd name="connsiteY0" fmla="*/ 247650 h 247650"/>
              <a:gd name="connsiteX1" fmla="*/ 304800 w 609600"/>
              <a:gd name="connsiteY1" fmla="*/ 0 h 247650"/>
              <a:gd name="connsiteX2" fmla="*/ 609600 w 609600"/>
              <a:gd name="connsiteY2" fmla="*/ 247650 h 247650"/>
              <a:gd name="connsiteX3" fmla="*/ 0 w 609600"/>
              <a:gd name="connsiteY3" fmla="*/ 247650 h 247650"/>
              <a:gd name="connsiteX0" fmla="*/ 0 w 609600"/>
              <a:gd name="connsiteY0" fmla="*/ 278130 h 278130"/>
              <a:gd name="connsiteX1" fmla="*/ 99060 w 609600"/>
              <a:gd name="connsiteY1" fmla="*/ 0 h 278130"/>
              <a:gd name="connsiteX2" fmla="*/ 609600 w 609600"/>
              <a:gd name="connsiteY2" fmla="*/ 278130 h 278130"/>
              <a:gd name="connsiteX3" fmla="*/ 0 w 609600"/>
              <a:gd name="connsiteY3" fmla="*/ 278130 h 278130"/>
              <a:gd name="connsiteX0" fmla="*/ 0 w 762000"/>
              <a:gd name="connsiteY0" fmla="*/ 354330 h 354330"/>
              <a:gd name="connsiteX1" fmla="*/ 251460 w 762000"/>
              <a:gd name="connsiteY1" fmla="*/ 0 h 354330"/>
              <a:gd name="connsiteX2" fmla="*/ 762000 w 762000"/>
              <a:gd name="connsiteY2" fmla="*/ 278130 h 354330"/>
              <a:gd name="connsiteX3" fmla="*/ 0 w 762000"/>
              <a:gd name="connsiteY3" fmla="*/ 354330 h 354330"/>
              <a:gd name="connsiteX0" fmla="*/ 0 w 815340"/>
              <a:gd name="connsiteY0" fmla="*/ 285750 h 285750"/>
              <a:gd name="connsiteX1" fmla="*/ 304800 w 815340"/>
              <a:gd name="connsiteY1" fmla="*/ 0 h 285750"/>
              <a:gd name="connsiteX2" fmla="*/ 815340 w 815340"/>
              <a:gd name="connsiteY2" fmla="*/ 278130 h 285750"/>
              <a:gd name="connsiteX3" fmla="*/ 0 w 815340"/>
              <a:gd name="connsiteY3" fmla="*/ 285750 h 285750"/>
              <a:gd name="connsiteX0" fmla="*/ 0 w 815340"/>
              <a:gd name="connsiteY0" fmla="*/ 262890 h 262890"/>
              <a:gd name="connsiteX1" fmla="*/ 182880 w 815340"/>
              <a:gd name="connsiteY1" fmla="*/ 0 h 262890"/>
              <a:gd name="connsiteX2" fmla="*/ 815340 w 815340"/>
              <a:gd name="connsiteY2" fmla="*/ 255270 h 262890"/>
              <a:gd name="connsiteX3" fmla="*/ 0 w 815340"/>
              <a:gd name="connsiteY3" fmla="*/ 262890 h 262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5340" h="262890">
                <a:moveTo>
                  <a:pt x="0" y="262890"/>
                </a:moveTo>
                <a:lnTo>
                  <a:pt x="182880" y="0"/>
                </a:lnTo>
                <a:lnTo>
                  <a:pt x="815340" y="255270"/>
                </a:lnTo>
                <a:lnTo>
                  <a:pt x="0" y="262890"/>
                </a:lnTo>
                <a:close/>
              </a:path>
            </a:pathLst>
          </a:custGeom>
          <a:solidFill>
            <a:srgbClr val="DF27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">
            <a:extLst>
              <a:ext uri="{FF2B5EF4-FFF2-40B4-BE49-F238E27FC236}">
                <a16:creationId xmlns:a16="http://schemas.microsoft.com/office/drawing/2014/main" xmlns="" id="{FE9C64C5-A3FF-4A3E-B7CA-465BAEBC7762}"/>
              </a:ext>
            </a:extLst>
          </p:cNvPr>
          <p:cNvSpPr/>
          <p:nvPr/>
        </p:nvSpPr>
        <p:spPr>
          <a:xfrm>
            <a:off x="2088855" y="2203360"/>
            <a:ext cx="717388" cy="247740"/>
          </a:xfrm>
          <a:custGeom>
            <a:avLst/>
            <a:gdLst>
              <a:gd name="connsiteX0" fmla="*/ 0 w 609600"/>
              <a:gd name="connsiteY0" fmla="*/ 247650 h 247650"/>
              <a:gd name="connsiteX1" fmla="*/ 304800 w 609600"/>
              <a:gd name="connsiteY1" fmla="*/ 0 h 247650"/>
              <a:gd name="connsiteX2" fmla="*/ 609600 w 609600"/>
              <a:gd name="connsiteY2" fmla="*/ 247650 h 247650"/>
              <a:gd name="connsiteX3" fmla="*/ 0 w 609600"/>
              <a:gd name="connsiteY3" fmla="*/ 247650 h 247650"/>
              <a:gd name="connsiteX0" fmla="*/ 0 w 609600"/>
              <a:gd name="connsiteY0" fmla="*/ 278130 h 278130"/>
              <a:gd name="connsiteX1" fmla="*/ 99060 w 609600"/>
              <a:gd name="connsiteY1" fmla="*/ 0 h 278130"/>
              <a:gd name="connsiteX2" fmla="*/ 609600 w 609600"/>
              <a:gd name="connsiteY2" fmla="*/ 278130 h 278130"/>
              <a:gd name="connsiteX3" fmla="*/ 0 w 609600"/>
              <a:gd name="connsiteY3" fmla="*/ 278130 h 278130"/>
              <a:gd name="connsiteX0" fmla="*/ 0 w 762000"/>
              <a:gd name="connsiteY0" fmla="*/ 354330 h 354330"/>
              <a:gd name="connsiteX1" fmla="*/ 251460 w 762000"/>
              <a:gd name="connsiteY1" fmla="*/ 0 h 354330"/>
              <a:gd name="connsiteX2" fmla="*/ 762000 w 762000"/>
              <a:gd name="connsiteY2" fmla="*/ 278130 h 354330"/>
              <a:gd name="connsiteX3" fmla="*/ 0 w 762000"/>
              <a:gd name="connsiteY3" fmla="*/ 354330 h 354330"/>
              <a:gd name="connsiteX0" fmla="*/ 0 w 815340"/>
              <a:gd name="connsiteY0" fmla="*/ 285750 h 285750"/>
              <a:gd name="connsiteX1" fmla="*/ 304800 w 815340"/>
              <a:gd name="connsiteY1" fmla="*/ 0 h 285750"/>
              <a:gd name="connsiteX2" fmla="*/ 815340 w 815340"/>
              <a:gd name="connsiteY2" fmla="*/ 278130 h 285750"/>
              <a:gd name="connsiteX3" fmla="*/ 0 w 815340"/>
              <a:gd name="connsiteY3" fmla="*/ 285750 h 285750"/>
              <a:gd name="connsiteX0" fmla="*/ 0 w 815340"/>
              <a:gd name="connsiteY0" fmla="*/ 262890 h 262890"/>
              <a:gd name="connsiteX1" fmla="*/ 182880 w 815340"/>
              <a:gd name="connsiteY1" fmla="*/ 0 h 262890"/>
              <a:gd name="connsiteX2" fmla="*/ 815340 w 815340"/>
              <a:gd name="connsiteY2" fmla="*/ 255270 h 262890"/>
              <a:gd name="connsiteX3" fmla="*/ 0 w 815340"/>
              <a:gd name="connsiteY3" fmla="*/ 262890 h 262890"/>
              <a:gd name="connsiteX0" fmla="*/ 247583 w 632460"/>
              <a:gd name="connsiteY0" fmla="*/ 416627 h 416627"/>
              <a:gd name="connsiteX1" fmla="*/ 0 w 632460"/>
              <a:gd name="connsiteY1" fmla="*/ 0 h 416627"/>
              <a:gd name="connsiteX2" fmla="*/ 632460 w 632460"/>
              <a:gd name="connsiteY2" fmla="*/ 255270 h 416627"/>
              <a:gd name="connsiteX3" fmla="*/ 247583 w 632460"/>
              <a:gd name="connsiteY3" fmla="*/ 416627 h 416627"/>
              <a:gd name="connsiteX0" fmla="*/ 370572 w 755449"/>
              <a:gd name="connsiteY0" fmla="*/ 247516 h 247516"/>
              <a:gd name="connsiteX1" fmla="*/ 0 w 755449"/>
              <a:gd name="connsiteY1" fmla="*/ 0 h 247516"/>
              <a:gd name="connsiteX2" fmla="*/ 755449 w 755449"/>
              <a:gd name="connsiteY2" fmla="*/ 86159 h 247516"/>
              <a:gd name="connsiteX3" fmla="*/ 370572 w 755449"/>
              <a:gd name="connsiteY3" fmla="*/ 247516 h 247516"/>
              <a:gd name="connsiteX0" fmla="*/ 201462 w 755449"/>
              <a:gd name="connsiteY0" fmla="*/ 216769 h 216769"/>
              <a:gd name="connsiteX1" fmla="*/ 0 w 755449"/>
              <a:gd name="connsiteY1" fmla="*/ 0 h 216769"/>
              <a:gd name="connsiteX2" fmla="*/ 755449 w 755449"/>
              <a:gd name="connsiteY2" fmla="*/ 86159 h 216769"/>
              <a:gd name="connsiteX3" fmla="*/ 201462 w 755449"/>
              <a:gd name="connsiteY3" fmla="*/ 216769 h 216769"/>
              <a:gd name="connsiteX0" fmla="*/ 201462 w 939933"/>
              <a:gd name="connsiteY0" fmla="*/ 216769 h 216769"/>
              <a:gd name="connsiteX1" fmla="*/ 0 w 939933"/>
              <a:gd name="connsiteY1" fmla="*/ 0 h 216769"/>
              <a:gd name="connsiteX2" fmla="*/ 939933 w 939933"/>
              <a:gd name="connsiteY2" fmla="*/ 55412 h 216769"/>
              <a:gd name="connsiteX3" fmla="*/ 201462 w 939933"/>
              <a:gd name="connsiteY3" fmla="*/ 216769 h 216769"/>
              <a:gd name="connsiteX0" fmla="*/ 309077 w 939933"/>
              <a:gd name="connsiteY0" fmla="*/ 432001 h 432001"/>
              <a:gd name="connsiteX1" fmla="*/ 0 w 939933"/>
              <a:gd name="connsiteY1" fmla="*/ 0 h 432001"/>
              <a:gd name="connsiteX2" fmla="*/ 939933 w 939933"/>
              <a:gd name="connsiteY2" fmla="*/ 55412 h 432001"/>
              <a:gd name="connsiteX3" fmla="*/ 309077 w 939933"/>
              <a:gd name="connsiteY3" fmla="*/ 432001 h 432001"/>
              <a:gd name="connsiteX0" fmla="*/ 355198 w 986054"/>
              <a:gd name="connsiteY0" fmla="*/ 376589 h 376589"/>
              <a:gd name="connsiteX1" fmla="*/ 0 w 986054"/>
              <a:gd name="connsiteY1" fmla="*/ 236688 h 376589"/>
              <a:gd name="connsiteX2" fmla="*/ 986054 w 986054"/>
              <a:gd name="connsiteY2" fmla="*/ 0 h 376589"/>
              <a:gd name="connsiteX3" fmla="*/ 355198 w 986054"/>
              <a:gd name="connsiteY3" fmla="*/ 376589 h 376589"/>
              <a:gd name="connsiteX0" fmla="*/ 355198 w 939933"/>
              <a:gd name="connsiteY0" fmla="*/ 484205 h 484205"/>
              <a:gd name="connsiteX1" fmla="*/ 0 w 939933"/>
              <a:gd name="connsiteY1" fmla="*/ 344304 h 484205"/>
              <a:gd name="connsiteX2" fmla="*/ 939933 w 939933"/>
              <a:gd name="connsiteY2" fmla="*/ 0 h 484205"/>
              <a:gd name="connsiteX3" fmla="*/ 355198 w 939933"/>
              <a:gd name="connsiteY3" fmla="*/ 484205 h 484205"/>
              <a:gd name="connsiteX0" fmla="*/ 355198 w 1016801"/>
              <a:gd name="connsiteY0" fmla="*/ 345842 h 345842"/>
              <a:gd name="connsiteX1" fmla="*/ 0 w 1016801"/>
              <a:gd name="connsiteY1" fmla="*/ 205941 h 345842"/>
              <a:gd name="connsiteX2" fmla="*/ 1016801 w 1016801"/>
              <a:gd name="connsiteY2" fmla="*/ 0 h 345842"/>
              <a:gd name="connsiteX3" fmla="*/ 355198 w 1016801"/>
              <a:gd name="connsiteY3" fmla="*/ 345842 h 345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6801" h="345842">
                <a:moveTo>
                  <a:pt x="355198" y="345842"/>
                </a:moveTo>
                <a:lnTo>
                  <a:pt x="0" y="205941"/>
                </a:lnTo>
                <a:lnTo>
                  <a:pt x="1016801" y="0"/>
                </a:lnTo>
                <a:lnTo>
                  <a:pt x="355198" y="345842"/>
                </a:lnTo>
                <a:close/>
              </a:path>
            </a:pathLst>
          </a:custGeom>
          <a:solidFill>
            <a:srgbClr val="158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">
            <a:extLst>
              <a:ext uri="{FF2B5EF4-FFF2-40B4-BE49-F238E27FC236}">
                <a16:creationId xmlns:a16="http://schemas.microsoft.com/office/drawing/2014/main" xmlns="" id="{39E46C05-B768-4BF8-B264-C8167772AD64}"/>
              </a:ext>
            </a:extLst>
          </p:cNvPr>
          <p:cNvSpPr/>
          <p:nvPr/>
        </p:nvSpPr>
        <p:spPr>
          <a:xfrm>
            <a:off x="1841500" y="1980665"/>
            <a:ext cx="469561" cy="138950"/>
          </a:xfrm>
          <a:custGeom>
            <a:avLst/>
            <a:gdLst>
              <a:gd name="connsiteX0" fmla="*/ 0 w 609600"/>
              <a:gd name="connsiteY0" fmla="*/ 247650 h 247650"/>
              <a:gd name="connsiteX1" fmla="*/ 304800 w 609600"/>
              <a:gd name="connsiteY1" fmla="*/ 0 h 247650"/>
              <a:gd name="connsiteX2" fmla="*/ 609600 w 609600"/>
              <a:gd name="connsiteY2" fmla="*/ 247650 h 247650"/>
              <a:gd name="connsiteX3" fmla="*/ 0 w 609600"/>
              <a:gd name="connsiteY3" fmla="*/ 247650 h 247650"/>
              <a:gd name="connsiteX0" fmla="*/ 0 w 609600"/>
              <a:gd name="connsiteY0" fmla="*/ 278130 h 278130"/>
              <a:gd name="connsiteX1" fmla="*/ 99060 w 609600"/>
              <a:gd name="connsiteY1" fmla="*/ 0 h 278130"/>
              <a:gd name="connsiteX2" fmla="*/ 609600 w 609600"/>
              <a:gd name="connsiteY2" fmla="*/ 278130 h 278130"/>
              <a:gd name="connsiteX3" fmla="*/ 0 w 609600"/>
              <a:gd name="connsiteY3" fmla="*/ 278130 h 278130"/>
              <a:gd name="connsiteX0" fmla="*/ 0 w 762000"/>
              <a:gd name="connsiteY0" fmla="*/ 354330 h 354330"/>
              <a:gd name="connsiteX1" fmla="*/ 251460 w 762000"/>
              <a:gd name="connsiteY1" fmla="*/ 0 h 354330"/>
              <a:gd name="connsiteX2" fmla="*/ 762000 w 762000"/>
              <a:gd name="connsiteY2" fmla="*/ 278130 h 354330"/>
              <a:gd name="connsiteX3" fmla="*/ 0 w 762000"/>
              <a:gd name="connsiteY3" fmla="*/ 354330 h 354330"/>
              <a:gd name="connsiteX0" fmla="*/ 0 w 815340"/>
              <a:gd name="connsiteY0" fmla="*/ 285750 h 285750"/>
              <a:gd name="connsiteX1" fmla="*/ 304800 w 815340"/>
              <a:gd name="connsiteY1" fmla="*/ 0 h 285750"/>
              <a:gd name="connsiteX2" fmla="*/ 815340 w 815340"/>
              <a:gd name="connsiteY2" fmla="*/ 278130 h 285750"/>
              <a:gd name="connsiteX3" fmla="*/ 0 w 815340"/>
              <a:gd name="connsiteY3" fmla="*/ 285750 h 285750"/>
              <a:gd name="connsiteX0" fmla="*/ 0 w 815340"/>
              <a:gd name="connsiteY0" fmla="*/ 262890 h 262890"/>
              <a:gd name="connsiteX1" fmla="*/ 182880 w 815340"/>
              <a:gd name="connsiteY1" fmla="*/ 0 h 262890"/>
              <a:gd name="connsiteX2" fmla="*/ 815340 w 815340"/>
              <a:gd name="connsiteY2" fmla="*/ 255270 h 262890"/>
              <a:gd name="connsiteX3" fmla="*/ 0 w 815340"/>
              <a:gd name="connsiteY3" fmla="*/ 262890 h 262890"/>
              <a:gd name="connsiteX0" fmla="*/ 247583 w 632460"/>
              <a:gd name="connsiteY0" fmla="*/ 416627 h 416627"/>
              <a:gd name="connsiteX1" fmla="*/ 0 w 632460"/>
              <a:gd name="connsiteY1" fmla="*/ 0 h 416627"/>
              <a:gd name="connsiteX2" fmla="*/ 632460 w 632460"/>
              <a:gd name="connsiteY2" fmla="*/ 255270 h 416627"/>
              <a:gd name="connsiteX3" fmla="*/ 247583 w 632460"/>
              <a:gd name="connsiteY3" fmla="*/ 416627 h 416627"/>
              <a:gd name="connsiteX0" fmla="*/ 370572 w 755449"/>
              <a:gd name="connsiteY0" fmla="*/ 247516 h 247516"/>
              <a:gd name="connsiteX1" fmla="*/ 0 w 755449"/>
              <a:gd name="connsiteY1" fmla="*/ 0 h 247516"/>
              <a:gd name="connsiteX2" fmla="*/ 755449 w 755449"/>
              <a:gd name="connsiteY2" fmla="*/ 86159 h 247516"/>
              <a:gd name="connsiteX3" fmla="*/ 370572 w 755449"/>
              <a:gd name="connsiteY3" fmla="*/ 247516 h 247516"/>
              <a:gd name="connsiteX0" fmla="*/ 201462 w 755449"/>
              <a:gd name="connsiteY0" fmla="*/ 216769 h 216769"/>
              <a:gd name="connsiteX1" fmla="*/ 0 w 755449"/>
              <a:gd name="connsiteY1" fmla="*/ 0 h 216769"/>
              <a:gd name="connsiteX2" fmla="*/ 755449 w 755449"/>
              <a:gd name="connsiteY2" fmla="*/ 86159 h 216769"/>
              <a:gd name="connsiteX3" fmla="*/ 201462 w 755449"/>
              <a:gd name="connsiteY3" fmla="*/ 216769 h 216769"/>
              <a:gd name="connsiteX0" fmla="*/ 201462 w 939933"/>
              <a:gd name="connsiteY0" fmla="*/ 216769 h 216769"/>
              <a:gd name="connsiteX1" fmla="*/ 0 w 939933"/>
              <a:gd name="connsiteY1" fmla="*/ 0 h 216769"/>
              <a:gd name="connsiteX2" fmla="*/ 939933 w 939933"/>
              <a:gd name="connsiteY2" fmla="*/ 55412 h 216769"/>
              <a:gd name="connsiteX3" fmla="*/ 201462 w 939933"/>
              <a:gd name="connsiteY3" fmla="*/ 216769 h 216769"/>
              <a:gd name="connsiteX0" fmla="*/ 309077 w 939933"/>
              <a:gd name="connsiteY0" fmla="*/ 432001 h 432001"/>
              <a:gd name="connsiteX1" fmla="*/ 0 w 939933"/>
              <a:gd name="connsiteY1" fmla="*/ 0 h 432001"/>
              <a:gd name="connsiteX2" fmla="*/ 939933 w 939933"/>
              <a:gd name="connsiteY2" fmla="*/ 55412 h 432001"/>
              <a:gd name="connsiteX3" fmla="*/ 309077 w 939933"/>
              <a:gd name="connsiteY3" fmla="*/ 432001 h 432001"/>
              <a:gd name="connsiteX0" fmla="*/ 355198 w 986054"/>
              <a:gd name="connsiteY0" fmla="*/ 376589 h 376589"/>
              <a:gd name="connsiteX1" fmla="*/ 0 w 986054"/>
              <a:gd name="connsiteY1" fmla="*/ 236688 h 376589"/>
              <a:gd name="connsiteX2" fmla="*/ 986054 w 986054"/>
              <a:gd name="connsiteY2" fmla="*/ 0 h 376589"/>
              <a:gd name="connsiteX3" fmla="*/ 355198 w 986054"/>
              <a:gd name="connsiteY3" fmla="*/ 376589 h 376589"/>
              <a:gd name="connsiteX0" fmla="*/ 355198 w 939933"/>
              <a:gd name="connsiteY0" fmla="*/ 484205 h 484205"/>
              <a:gd name="connsiteX1" fmla="*/ 0 w 939933"/>
              <a:gd name="connsiteY1" fmla="*/ 344304 h 484205"/>
              <a:gd name="connsiteX2" fmla="*/ 939933 w 939933"/>
              <a:gd name="connsiteY2" fmla="*/ 0 h 484205"/>
              <a:gd name="connsiteX3" fmla="*/ 355198 w 939933"/>
              <a:gd name="connsiteY3" fmla="*/ 484205 h 484205"/>
              <a:gd name="connsiteX0" fmla="*/ 355198 w 1016801"/>
              <a:gd name="connsiteY0" fmla="*/ 345842 h 345842"/>
              <a:gd name="connsiteX1" fmla="*/ 0 w 1016801"/>
              <a:gd name="connsiteY1" fmla="*/ 205941 h 345842"/>
              <a:gd name="connsiteX2" fmla="*/ 1016801 w 1016801"/>
              <a:gd name="connsiteY2" fmla="*/ 0 h 345842"/>
              <a:gd name="connsiteX3" fmla="*/ 355198 w 1016801"/>
              <a:gd name="connsiteY3" fmla="*/ 345842 h 345842"/>
              <a:gd name="connsiteX0" fmla="*/ 355198 w 1185911"/>
              <a:gd name="connsiteY0" fmla="*/ 139901 h 139901"/>
              <a:gd name="connsiteX1" fmla="*/ 0 w 1185911"/>
              <a:gd name="connsiteY1" fmla="*/ 0 h 139901"/>
              <a:gd name="connsiteX2" fmla="*/ 1185911 w 1185911"/>
              <a:gd name="connsiteY2" fmla="*/ 9291 h 139901"/>
              <a:gd name="connsiteX3" fmla="*/ 355198 w 1185911"/>
              <a:gd name="connsiteY3" fmla="*/ 139901 h 139901"/>
              <a:gd name="connsiteX0" fmla="*/ 170714 w 1001427"/>
              <a:gd name="connsiteY0" fmla="*/ 232143 h 232143"/>
              <a:gd name="connsiteX1" fmla="*/ 0 w 1001427"/>
              <a:gd name="connsiteY1" fmla="*/ 0 h 232143"/>
              <a:gd name="connsiteX2" fmla="*/ 1001427 w 1001427"/>
              <a:gd name="connsiteY2" fmla="*/ 101533 h 232143"/>
              <a:gd name="connsiteX3" fmla="*/ 170714 w 1001427"/>
              <a:gd name="connsiteY3" fmla="*/ 232143 h 232143"/>
              <a:gd name="connsiteX0" fmla="*/ 47725 w 1001427"/>
              <a:gd name="connsiteY0" fmla="*/ 355133 h 355133"/>
              <a:gd name="connsiteX1" fmla="*/ 0 w 1001427"/>
              <a:gd name="connsiteY1" fmla="*/ 0 h 355133"/>
              <a:gd name="connsiteX2" fmla="*/ 1001427 w 1001427"/>
              <a:gd name="connsiteY2" fmla="*/ 101533 h 355133"/>
              <a:gd name="connsiteX3" fmla="*/ 47725 w 1001427"/>
              <a:gd name="connsiteY3" fmla="*/ 355133 h 355133"/>
              <a:gd name="connsiteX0" fmla="*/ 47725 w 1093669"/>
              <a:gd name="connsiteY0" fmla="*/ 355133 h 355133"/>
              <a:gd name="connsiteX1" fmla="*/ 0 w 1093669"/>
              <a:gd name="connsiteY1" fmla="*/ 0 h 355133"/>
              <a:gd name="connsiteX2" fmla="*/ 1093669 w 1093669"/>
              <a:gd name="connsiteY2" fmla="*/ 224523 h 355133"/>
              <a:gd name="connsiteX3" fmla="*/ 47725 w 1093669"/>
              <a:gd name="connsiteY3" fmla="*/ 355133 h 355133"/>
              <a:gd name="connsiteX0" fmla="*/ 0 w 1045944"/>
              <a:gd name="connsiteY0" fmla="*/ 309012 h 309012"/>
              <a:gd name="connsiteX1" fmla="*/ 229001 w 1045944"/>
              <a:gd name="connsiteY1" fmla="*/ 0 h 309012"/>
              <a:gd name="connsiteX2" fmla="*/ 1045944 w 1045944"/>
              <a:gd name="connsiteY2" fmla="*/ 178402 h 309012"/>
              <a:gd name="connsiteX3" fmla="*/ 0 w 1045944"/>
              <a:gd name="connsiteY3" fmla="*/ 309012 h 309012"/>
              <a:gd name="connsiteX0" fmla="*/ 0 w 1184307"/>
              <a:gd name="connsiteY0" fmla="*/ 201396 h 201396"/>
              <a:gd name="connsiteX1" fmla="*/ 367364 w 1184307"/>
              <a:gd name="connsiteY1" fmla="*/ 0 h 201396"/>
              <a:gd name="connsiteX2" fmla="*/ 1184307 w 1184307"/>
              <a:gd name="connsiteY2" fmla="*/ 178402 h 201396"/>
              <a:gd name="connsiteX3" fmla="*/ 0 w 1184307"/>
              <a:gd name="connsiteY3" fmla="*/ 201396 h 201396"/>
              <a:gd name="connsiteX0" fmla="*/ 0 w 1184307"/>
              <a:gd name="connsiteY0" fmla="*/ 22994 h 197748"/>
              <a:gd name="connsiteX1" fmla="*/ 327573 w 1184307"/>
              <a:gd name="connsiteY1" fmla="*/ 197748 h 197748"/>
              <a:gd name="connsiteX2" fmla="*/ 1184307 w 1184307"/>
              <a:gd name="connsiteY2" fmla="*/ 0 h 197748"/>
              <a:gd name="connsiteX3" fmla="*/ 0 w 1184307"/>
              <a:gd name="connsiteY3" fmla="*/ 22994 h 197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4307" h="197748">
                <a:moveTo>
                  <a:pt x="0" y="22994"/>
                </a:moveTo>
                <a:lnTo>
                  <a:pt x="327573" y="197748"/>
                </a:lnTo>
                <a:lnTo>
                  <a:pt x="1184307" y="0"/>
                </a:lnTo>
                <a:lnTo>
                  <a:pt x="0" y="22994"/>
                </a:lnTo>
                <a:close/>
              </a:path>
            </a:pathLst>
          </a:custGeom>
          <a:solidFill>
            <a:srgbClr val="E1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">
            <a:extLst>
              <a:ext uri="{FF2B5EF4-FFF2-40B4-BE49-F238E27FC236}">
                <a16:creationId xmlns:a16="http://schemas.microsoft.com/office/drawing/2014/main" xmlns="" id="{ECC73A9A-0C4F-4EA6-AC22-D8204B4D5A47}"/>
              </a:ext>
            </a:extLst>
          </p:cNvPr>
          <p:cNvSpPr/>
          <p:nvPr/>
        </p:nvSpPr>
        <p:spPr>
          <a:xfrm>
            <a:off x="1339205" y="2233931"/>
            <a:ext cx="408122" cy="169270"/>
          </a:xfrm>
          <a:custGeom>
            <a:avLst/>
            <a:gdLst>
              <a:gd name="connsiteX0" fmla="*/ 0 w 609600"/>
              <a:gd name="connsiteY0" fmla="*/ 247650 h 247650"/>
              <a:gd name="connsiteX1" fmla="*/ 304800 w 609600"/>
              <a:gd name="connsiteY1" fmla="*/ 0 h 247650"/>
              <a:gd name="connsiteX2" fmla="*/ 609600 w 609600"/>
              <a:gd name="connsiteY2" fmla="*/ 247650 h 247650"/>
              <a:gd name="connsiteX3" fmla="*/ 0 w 609600"/>
              <a:gd name="connsiteY3" fmla="*/ 247650 h 247650"/>
              <a:gd name="connsiteX0" fmla="*/ 0 w 609600"/>
              <a:gd name="connsiteY0" fmla="*/ 278130 h 278130"/>
              <a:gd name="connsiteX1" fmla="*/ 99060 w 609600"/>
              <a:gd name="connsiteY1" fmla="*/ 0 h 278130"/>
              <a:gd name="connsiteX2" fmla="*/ 609600 w 609600"/>
              <a:gd name="connsiteY2" fmla="*/ 278130 h 278130"/>
              <a:gd name="connsiteX3" fmla="*/ 0 w 609600"/>
              <a:gd name="connsiteY3" fmla="*/ 278130 h 278130"/>
              <a:gd name="connsiteX0" fmla="*/ 0 w 762000"/>
              <a:gd name="connsiteY0" fmla="*/ 354330 h 354330"/>
              <a:gd name="connsiteX1" fmla="*/ 251460 w 762000"/>
              <a:gd name="connsiteY1" fmla="*/ 0 h 354330"/>
              <a:gd name="connsiteX2" fmla="*/ 762000 w 762000"/>
              <a:gd name="connsiteY2" fmla="*/ 278130 h 354330"/>
              <a:gd name="connsiteX3" fmla="*/ 0 w 762000"/>
              <a:gd name="connsiteY3" fmla="*/ 354330 h 354330"/>
              <a:gd name="connsiteX0" fmla="*/ 0 w 815340"/>
              <a:gd name="connsiteY0" fmla="*/ 285750 h 285750"/>
              <a:gd name="connsiteX1" fmla="*/ 304800 w 815340"/>
              <a:gd name="connsiteY1" fmla="*/ 0 h 285750"/>
              <a:gd name="connsiteX2" fmla="*/ 815340 w 815340"/>
              <a:gd name="connsiteY2" fmla="*/ 278130 h 285750"/>
              <a:gd name="connsiteX3" fmla="*/ 0 w 815340"/>
              <a:gd name="connsiteY3" fmla="*/ 285750 h 285750"/>
              <a:gd name="connsiteX0" fmla="*/ 0 w 815340"/>
              <a:gd name="connsiteY0" fmla="*/ 262890 h 262890"/>
              <a:gd name="connsiteX1" fmla="*/ 182880 w 815340"/>
              <a:gd name="connsiteY1" fmla="*/ 0 h 262890"/>
              <a:gd name="connsiteX2" fmla="*/ 815340 w 815340"/>
              <a:gd name="connsiteY2" fmla="*/ 255270 h 262890"/>
              <a:gd name="connsiteX3" fmla="*/ 0 w 815340"/>
              <a:gd name="connsiteY3" fmla="*/ 262890 h 262890"/>
              <a:gd name="connsiteX0" fmla="*/ 0 w 747838"/>
              <a:gd name="connsiteY0" fmla="*/ 262890 h 262890"/>
              <a:gd name="connsiteX1" fmla="*/ 182880 w 747838"/>
              <a:gd name="connsiteY1" fmla="*/ 0 h 262890"/>
              <a:gd name="connsiteX2" fmla="*/ 747838 w 747838"/>
              <a:gd name="connsiteY2" fmla="*/ 135599 h 262890"/>
              <a:gd name="connsiteX3" fmla="*/ 0 w 747838"/>
              <a:gd name="connsiteY3" fmla="*/ 262890 h 262890"/>
              <a:gd name="connsiteX0" fmla="*/ 0 w 653335"/>
              <a:gd name="connsiteY0" fmla="*/ 355967 h 355967"/>
              <a:gd name="connsiteX1" fmla="*/ 88377 w 653335"/>
              <a:gd name="connsiteY1" fmla="*/ 0 h 355967"/>
              <a:gd name="connsiteX2" fmla="*/ 653335 w 653335"/>
              <a:gd name="connsiteY2" fmla="*/ 135599 h 355967"/>
              <a:gd name="connsiteX3" fmla="*/ 0 w 653335"/>
              <a:gd name="connsiteY3" fmla="*/ 355967 h 355967"/>
              <a:gd name="connsiteX0" fmla="*/ 168131 w 821466"/>
              <a:gd name="connsiteY0" fmla="*/ 220368 h 220368"/>
              <a:gd name="connsiteX1" fmla="*/ 0 w 821466"/>
              <a:gd name="connsiteY1" fmla="*/ 37258 h 220368"/>
              <a:gd name="connsiteX2" fmla="*/ 821466 w 821466"/>
              <a:gd name="connsiteY2" fmla="*/ 0 h 220368"/>
              <a:gd name="connsiteX3" fmla="*/ 168131 w 821466"/>
              <a:gd name="connsiteY3" fmla="*/ 220368 h 220368"/>
              <a:gd name="connsiteX0" fmla="*/ 262634 w 821466"/>
              <a:gd name="connsiteY0" fmla="*/ 273555 h 273555"/>
              <a:gd name="connsiteX1" fmla="*/ 0 w 821466"/>
              <a:gd name="connsiteY1" fmla="*/ 37258 h 273555"/>
              <a:gd name="connsiteX2" fmla="*/ 821466 w 821466"/>
              <a:gd name="connsiteY2" fmla="*/ 0 h 273555"/>
              <a:gd name="connsiteX3" fmla="*/ 262634 w 821466"/>
              <a:gd name="connsiteY3" fmla="*/ 273555 h 273555"/>
              <a:gd name="connsiteX0" fmla="*/ 262634 w 578458"/>
              <a:gd name="connsiteY0" fmla="*/ 236298 h 236298"/>
              <a:gd name="connsiteX1" fmla="*/ 0 w 578458"/>
              <a:gd name="connsiteY1" fmla="*/ 1 h 236298"/>
              <a:gd name="connsiteX2" fmla="*/ 578458 w 578458"/>
              <a:gd name="connsiteY2" fmla="*/ 29227 h 236298"/>
              <a:gd name="connsiteX3" fmla="*/ 262634 w 578458"/>
              <a:gd name="connsiteY3" fmla="*/ 236298 h 236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8458" h="236298">
                <a:moveTo>
                  <a:pt x="262634" y="236298"/>
                </a:moveTo>
                <a:lnTo>
                  <a:pt x="0" y="1"/>
                </a:lnTo>
                <a:lnTo>
                  <a:pt x="578458" y="29227"/>
                </a:lnTo>
                <a:lnTo>
                  <a:pt x="262634" y="236298"/>
                </a:lnTo>
                <a:close/>
              </a:path>
            </a:pathLst>
          </a:custGeom>
          <a:solidFill>
            <a:srgbClr val="158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">
            <a:extLst>
              <a:ext uri="{FF2B5EF4-FFF2-40B4-BE49-F238E27FC236}">
                <a16:creationId xmlns:a16="http://schemas.microsoft.com/office/drawing/2014/main" xmlns="" id="{60866859-AE04-408B-92B9-6C06B4B0524C}"/>
              </a:ext>
            </a:extLst>
          </p:cNvPr>
          <p:cNvSpPr/>
          <p:nvPr/>
        </p:nvSpPr>
        <p:spPr>
          <a:xfrm>
            <a:off x="1022055" y="2593886"/>
            <a:ext cx="336388" cy="285840"/>
          </a:xfrm>
          <a:custGeom>
            <a:avLst/>
            <a:gdLst>
              <a:gd name="connsiteX0" fmla="*/ 0 w 609600"/>
              <a:gd name="connsiteY0" fmla="*/ 247650 h 247650"/>
              <a:gd name="connsiteX1" fmla="*/ 304800 w 609600"/>
              <a:gd name="connsiteY1" fmla="*/ 0 h 247650"/>
              <a:gd name="connsiteX2" fmla="*/ 609600 w 609600"/>
              <a:gd name="connsiteY2" fmla="*/ 247650 h 247650"/>
              <a:gd name="connsiteX3" fmla="*/ 0 w 609600"/>
              <a:gd name="connsiteY3" fmla="*/ 247650 h 247650"/>
              <a:gd name="connsiteX0" fmla="*/ 0 w 609600"/>
              <a:gd name="connsiteY0" fmla="*/ 278130 h 278130"/>
              <a:gd name="connsiteX1" fmla="*/ 99060 w 609600"/>
              <a:gd name="connsiteY1" fmla="*/ 0 h 278130"/>
              <a:gd name="connsiteX2" fmla="*/ 609600 w 609600"/>
              <a:gd name="connsiteY2" fmla="*/ 278130 h 278130"/>
              <a:gd name="connsiteX3" fmla="*/ 0 w 609600"/>
              <a:gd name="connsiteY3" fmla="*/ 278130 h 278130"/>
              <a:gd name="connsiteX0" fmla="*/ 0 w 762000"/>
              <a:gd name="connsiteY0" fmla="*/ 354330 h 354330"/>
              <a:gd name="connsiteX1" fmla="*/ 251460 w 762000"/>
              <a:gd name="connsiteY1" fmla="*/ 0 h 354330"/>
              <a:gd name="connsiteX2" fmla="*/ 762000 w 762000"/>
              <a:gd name="connsiteY2" fmla="*/ 278130 h 354330"/>
              <a:gd name="connsiteX3" fmla="*/ 0 w 762000"/>
              <a:gd name="connsiteY3" fmla="*/ 354330 h 354330"/>
              <a:gd name="connsiteX0" fmla="*/ 0 w 815340"/>
              <a:gd name="connsiteY0" fmla="*/ 285750 h 285750"/>
              <a:gd name="connsiteX1" fmla="*/ 304800 w 815340"/>
              <a:gd name="connsiteY1" fmla="*/ 0 h 285750"/>
              <a:gd name="connsiteX2" fmla="*/ 815340 w 815340"/>
              <a:gd name="connsiteY2" fmla="*/ 278130 h 285750"/>
              <a:gd name="connsiteX3" fmla="*/ 0 w 815340"/>
              <a:gd name="connsiteY3" fmla="*/ 285750 h 285750"/>
              <a:gd name="connsiteX0" fmla="*/ 0 w 815340"/>
              <a:gd name="connsiteY0" fmla="*/ 262890 h 262890"/>
              <a:gd name="connsiteX1" fmla="*/ 182880 w 815340"/>
              <a:gd name="connsiteY1" fmla="*/ 0 h 262890"/>
              <a:gd name="connsiteX2" fmla="*/ 815340 w 815340"/>
              <a:gd name="connsiteY2" fmla="*/ 255270 h 262890"/>
              <a:gd name="connsiteX3" fmla="*/ 0 w 815340"/>
              <a:gd name="connsiteY3" fmla="*/ 262890 h 262890"/>
              <a:gd name="connsiteX0" fmla="*/ 247583 w 632460"/>
              <a:gd name="connsiteY0" fmla="*/ 416627 h 416627"/>
              <a:gd name="connsiteX1" fmla="*/ 0 w 632460"/>
              <a:gd name="connsiteY1" fmla="*/ 0 h 416627"/>
              <a:gd name="connsiteX2" fmla="*/ 632460 w 632460"/>
              <a:gd name="connsiteY2" fmla="*/ 255270 h 416627"/>
              <a:gd name="connsiteX3" fmla="*/ 247583 w 632460"/>
              <a:gd name="connsiteY3" fmla="*/ 416627 h 416627"/>
              <a:gd name="connsiteX0" fmla="*/ 370572 w 755449"/>
              <a:gd name="connsiteY0" fmla="*/ 247516 h 247516"/>
              <a:gd name="connsiteX1" fmla="*/ 0 w 755449"/>
              <a:gd name="connsiteY1" fmla="*/ 0 h 247516"/>
              <a:gd name="connsiteX2" fmla="*/ 755449 w 755449"/>
              <a:gd name="connsiteY2" fmla="*/ 86159 h 247516"/>
              <a:gd name="connsiteX3" fmla="*/ 370572 w 755449"/>
              <a:gd name="connsiteY3" fmla="*/ 247516 h 247516"/>
              <a:gd name="connsiteX0" fmla="*/ 201462 w 755449"/>
              <a:gd name="connsiteY0" fmla="*/ 216769 h 216769"/>
              <a:gd name="connsiteX1" fmla="*/ 0 w 755449"/>
              <a:gd name="connsiteY1" fmla="*/ 0 h 216769"/>
              <a:gd name="connsiteX2" fmla="*/ 755449 w 755449"/>
              <a:gd name="connsiteY2" fmla="*/ 86159 h 216769"/>
              <a:gd name="connsiteX3" fmla="*/ 201462 w 755449"/>
              <a:gd name="connsiteY3" fmla="*/ 216769 h 216769"/>
              <a:gd name="connsiteX0" fmla="*/ 201462 w 939933"/>
              <a:gd name="connsiteY0" fmla="*/ 216769 h 216769"/>
              <a:gd name="connsiteX1" fmla="*/ 0 w 939933"/>
              <a:gd name="connsiteY1" fmla="*/ 0 h 216769"/>
              <a:gd name="connsiteX2" fmla="*/ 939933 w 939933"/>
              <a:gd name="connsiteY2" fmla="*/ 55412 h 216769"/>
              <a:gd name="connsiteX3" fmla="*/ 201462 w 939933"/>
              <a:gd name="connsiteY3" fmla="*/ 216769 h 216769"/>
              <a:gd name="connsiteX0" fmla="*/ 309077 w 939933"/>
              <a:gd name="connsiteY0" fmla="*/ 432001 h 432001"/>
              <a:gd name="connsiteX1" fmla="*/ 0 w 939933"/>
              <a:gd name="connsiteY1" fmla="*/ 0 h 432001"/>
              <a:gd name="connsiteX2" fmla="*/ 939933 w 939933"/>
              <a:gd name="connsiteY2" fmla="*/ 55412 h 432001"/>
              <a:gd name="connsiteX3" fmla="*/ 309077 w 939933"/>
              <a:gd name="connsiteY3" fmla="*/ 432001 h 432001"/>
              <a:gd name="connsiteX0" fmla="*/ 355198 w 986054"/>
              <a:gd name="connsiteY0" fmla="*/ 376589 h 376589"/>
              <a:gd name="connsiteX1" fmla="*/ 0 w 986054"/>
              <a:gd name="connsiteY1" fmla="*/ 236688 h 376589"/>
              <a:gd name="connsiteX2" fmla="*/ 986054 w 986054"/>
              <a:gd name="connsiteY2" fmla="*/ 0 h 376589"/>
              <a:gd name="connsiteX3" fmla="*/ 355198 w 986054"/>
              <a:gd name="connsiteY3" fmla="*/ 376589 h 376589"/>
              <a:gd name="connsiteX0" fmla="*/ 355198 w 939933"/>
              <a:gd name="connsiteY0" fmla="*/ 484205 h 484205"/>
              <a:gd name="connsiteX1" fmla="*/ 0 w 939933"/>
              <a:gd name="connsiteY1" fmla="*/ 344304 h 484205"/>
              <a:gd name="connsiteX2" fmla="*/ 939933 w 939933"/>
              <a:gd name="connsiteY2" fmla="*/ 0 h 484205"/>
              <a:gd name="connsiteX3" fmla="*/ 355198 w 939933"/>
              <a:gd name="connsiteY3" fmla="*/ 484205 h 484205"/>
              <a:gd name="connsiteX0" fmla="*/ 355198 w 1016801"/>
              <a:gd name="connsiteY0" fmla="*/ 345842 h 345842"/>
              <a:gd name="connsiteX1" fmla="*/ 0 w 1016801"/>
              <a:gd name="connsiteY1" fmla="*/ 205941 h 345842"/>
              <a:gd name="connsiteX2" fmla="*/ 1016801 w 1016801"/>
              <a:gd name="connsiteY2" fmla="*/ 0 h 345842"/>
              <a:gd name="connsiteX3" fmla="*/ 355198 w 1016801"/>
              <a:gd name="connsiteY3" fmla="*/ 345842 h 345842"/>
              <a:gd name="connsiteX0" fmla="*/ 760210 w 1016801"/>
              <a:gd name="connsiteY0" fmla="*/ 465513 h 465513"/>
              <a:gd name="connsiteX1" fmla="*/ 0 w 1016801"/>
              <a:gd name="connsiteY1" fmla="*/ 205941 h 465513"/>
              <a:gd name="connsiteX2" fmla="*/ 1016801 w 1016801"/>
              <a:gd name="connsiteY2" fmla="*/ 0 h 465513"/>
              <a:gd name="connsiteX3" fmla="*/ 760210 w 1016801"/>
              <a:gd name="connsiteY3" fmla="*/ 465513 h 465513"/>
              <a:gd name="connsiteX0" fmla="*/ 436200 w 692791"/>
              <a:gd name="connsiteY0" fmla="*/ 465513 h 465513"/>
              <a:gd name="connsiteX1" fmla="*/ 0 w 692791"/>
              <a:gd name="connsiteY1" fmla="*/ 431987 h 465513"/>
              <a:gd name="connsiteX2" fmla="*/ 692791 w 692791"/>
              <a:gd name="connsiteY2" fmla="*/ 0 h 465513"/>
              <a:gd name="connsiteX3" fmla="*/ 436200 w 692791"/>
              <a:gd name="connsiteY3" fmla="*/ 465513 h 465513"/>
              <a:gd name="connsiteX0" fmla="*/ 436200 w 476785"/>
              <a:gd name="connsiteY0" fmla="*/ 399029 h 399029"/>
              <a:gd name="connsiteX1" fmla="*/ 0 w 476785"/>
              <a:gd name="connsiteY1" fmla="*/ 365503 h 399029"/>
              <a:gd name="connsiteX2" fmla="*/ 476785 w 476785"/>
              <a:gd name="connsiteY2" fmla="*/ 0 h 399029"/>
              <a:gd name="connsiteX3" fmla="*/ 436200 w 476785"/>
              <a:gd name="connsiteY3" fmla="*/ 399029 h 399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785" h="399029">
                <a:moveTo>
                  <a:pt x="436200" y="399029"/>
                </a:moveTo>
                <a:lnTo>
                  <a:pt x="0" y="365503"/>
                </a:lnTo>
                <a:lnTo>
                  <a:pt x="476785" y="0"/>
                </a:lnTo>
                <a:lnTo>
                  <a:pt x="436200" y="399029"/>
                </a:lnTo>
                <a:close/>
              </a:path>
            </a:pathLst>
          </a:custGeom>
          <a:solidFill>
            <a:srgbClr val="DF27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">
            <a:extLst>
              <a:ext uri="{FF2B5EF4-FFF2-40B4-BE49-F238E27FC236}">
                <a16:creationId xmlns:a16="http://schemas.microsoft.com/office/drawing/2014/main" xmlns="" id="{DCB030AA-B51C-4D9F-8635-544BCD459B4B}"/>
              </a:ext>
            </a:extLst>
          </p:cNvPr>
          <p:cNvSpPr/>
          <p:nvPr/>
        </p:nvSpPr>
        <p:spPr>
          <a:xfrm>
            <a:off x="546100" y="2323565"/>
            <a:ext cx="469561" cy="138950"/>
          </a:xfrm>
          <a:custGeom>
            <a:avLst/>
            <a:gdLst>
              <a:gd name="connsiteX0" fmla="*/ 0 w 609600"/>
              <a:gd name="connsiteY0" fmla="*/ 247650 h 247650"/>
              <a:gd name="connsiteX1" fmla="*/ 304800 w 609600"/>
              <a:gd name="connsiteY1" fmla="*/ 0 h 247650"/>
              <a:gd name="connsiteX2" fmla="*/ 609600 w 609600"/>
              <a:gd name="connsiteY2" fmla="*/ 247650 h 247650"/>
              <a:gd name="connsiteX3" fmla="*/ 0 w 609600"/>
              <a:gd name="connsiteY3" fmla="*/ 247650 h 247650"/>
              <a:gd name="connsiteX0" fmla="*/ 0 w 609600"/>
              <a:gd name="connsiteY0" fmla="*/ 278130 h 278130"/>
              <a:gd name="connsiteX1" fmla="*/ 99060 w 609600"/>
              <a:gd name="connsiteY1" fmla="*/ 0 h 278130"/>
              <a:gd name="connsiteX2" fmla="*/ 609600 w 609600"/>
              <a:gd name="connsiteY2" fmla="*/ 278130 h 278130"/>
              <a:gd name="connsiteX3" fmla="*/ 0 w 609600"/>
              <a:gd name="connsiteY3" fmla="*/ 278130 h 278130"/>
              <a:gd name="connsiteX0" fmla="*/ 0 w 762000"/>
              <a:gd name="connsiteY0" fmla="*/ 354330 h 354330"/>
              <a:gd name="connsiteX1" fmla="*/ 251460 w 762000"/>
              <a:gd name="connsiteY1" fmla="*/ 0 h 354330"/>
              <a:gd name="connsiteX2" fmla="*/ 762000 w 762000"/>
              <a:gd name="connsiteY2" fmla="*/ 278130 h 354330"/>
              <a:gd name="connsiteX3" fmla="*/ 0 w 762000"/>
              <a:gd name="connsiteY3" fmla="*/ 354330 h 354330"/>
              <a:gd name="connsiteX0" fmla="*/ 0 w 815340"/>
              <a:gd name="connsiteY0" fmla="*/ 285750 h 285750"/>
              <a:gd name="connsiteX1" fmla="*/ 304800 w 815340"/>
              <a:gd name="connsiteY1" fmla="*/ 0 h 285750"/>
              <a:gd name="connsiteX2" fmla="*/ 815340 w 815340"/>
              <a:gd name="connsiteY2" fmla="*/ 278130 h 285750"/>
              <a:gd name="connsiteX3" fmla="*/ 0 w 815340"/>
              <a:gd name="connsiteY3" fmla="*/ 285750 h 285750"/>
              <a:gd name="connsiteX0" fmla="*/ 0 w 815340"/>
              <a:gd name="connsiteY0" fmla="*/ 262890 h 262890"/>
              <a:gd name="connsiteX1" fmla="*/ 182880 w 815340"/>
              <a:gd name="connsiteY1" fmla="*/ 0 h 262890"/>
              <a:gd name="connsiteX2" fmla="*/ 815340 w 815340"/>
              <a:gd name="connsiteY2" fmla="*/ 255270 h 262890"/>
              <a:gd name="connsiteX3" fmla="*/ 0 w 815340"/>
              <a:gd name="connsiteY3" fmla="*/ 262890 h 262890"/>
              <a:gd name="connsiteX0" fmla="*/ 247583 w 632460"/>
              <a:gd name="connsiteY0" fmla="*/ 416627 h 416627"/>
              <a:gd name="connsiteX1" fmla="*/ 0 w 632460"/>
              <a:gd name="connsiteY1" fmla="*/ 0 h 416627"/>
              <a:gd name="connsiteX2" fmla="*/ 632460 w 632460"/>
              <a:gd name="connsiteY2" fmla="*/ 255270 h 416627"/>
              <a:gd name="connsiteX3" fmla="*/ 247583 w 632460"/>
              <a:gd name="connsiteY3" fmla="*/ 416627 h 416627"/>
              <a:gd name="connsiteX0" fmla="*/ 370572 w 755449"/>
              <a:gd name="connsiteY0" fmla="*/ 247516 h 247516"/>
              <a:gd name="connsiteX1" fmla="*/ 0 w 755449"/>
              <a:gd name="connsiteY1" fmla="*/ 0 h 247516"/>
              <a:gd name="connsiteX2" fmla="*/ 755449 w 755449"/>
              <a:gd name="connsiteY2" fmla="*/ 86159 h 247516"/>
              <a:gd name="connsiteX3" fmla="*/ 370572 w 755449"/>
              <a:gd name="connsiteY3" fmla="*/ 247516 h 247516"/>
              <a:gd name="connsiteX0" fmla="*/ 201462 w 755449"/>
              <a:gd name="connsiteY0" fmla="*/ 216769 h 216769"/>
              <a:gd name="connsiteX1" fmla="*/ 0 w 755449"/>
              <a:gd name="connsiteY1" fmla="*/ 0 h 216769"/>
              <a:gd name="connsiteX2" fmla="*/ 755449 w 755449"/>
              <a:gd name="connsiteY2" fmla="*/ 86159 h 216769"/>
              <a:gd name="connsiteX3" fmla="*/ 201462 w 755449"/>
              <a:gd name="connsiteY3" fmla="*/ 216769 h 216769"/>
              <a:gd name="connsiteX0" fmla="*/ 201462 w 939933"/>
              <a:gd name="connsiteY0" fmla="*/ 216769 h 216769"/>
              <a:gd name="connsiteX1" fmla="*/ 0 w 939933"/>
              <a:gd name="connsiteY1" fmla="*/ 0 h 216769"/>
              <a:gd name="connsiteX2" fmla="*/ 939933 w 939933"/>
              <a:gd name="connsiteY2" fmla="*/ 55412 h 216769"/>
              <a:gd name="connsiteX3" fmla="*/ 201462 w 939933"/>
              <a:gd name="connsiteY3" fmla="*/ 216769 h 216769"/>
              <a:gd name="connsiteX0" fmla="*/ 309077 w 939933"/>
              <a:gd name="connsiteY0" fmla="*/ 432001 h 432001"/>
              <a:gd name="connsiteX1" fmla="*/ 0 w 939933"/>
              <a:gd name="connsiteY1" fmla="*/ 0 h 432001"/>
              <a:gd name="connsiteX2" fmla="*/ 939933 w 939933"/>
              <a:gd name="connsiteY2" fmla="*/ 55412 h 432001"/>
              <a:gd name="connsiteX3" fmla="*/ 309077 w 939933"/>
              <a:gd name="connsiteY3" fmla="*/ 432001 h 432001"/>
              <a:gd name="connsiteX0" fmla="*/ 355198 w 986054"/>
              <a:gd name="connsiteY0" fmla="*/ 376589 h 376589"/>
              <a:gd name="connsiteX1" fmla="*/ 0 w 986054"/>
              <a:gd name="connsiteY1" fmla="*/ 236688 h 376589"/>
              <a:gd name="connsiteX2" fmla="*/ 986054 w 986054"/>
              <a:gd name="connsiteY2" fmla="*/ 0 h 376589"/>
              <a:gd name="connsiteX3" fmla="*/ 355198 w 986054"/>
              <a:gd name="connsiteY3" fmla="*/ 376589 h 376589"/>
              <a:gd name="connsiteX0" fmla="*/ 355198 w 939933"/>
              <a:gd name="connsiteY0" fmla="*/ 484205 h 484205"/>
              <a:gd name="connsiteX1" fmla="*/ 0 w 939933"/>
              <a:gd name="connsiteY1" fmla="*/ 344304 h 484205"/>
              <a:gd name="connsiteX2" fmla="*/ 939933 w 939933"/>
              <a:gd name="connsiteY2" fmla="*/ 0 h 484205"/>
              <a:gd name="connsiteX3" fmla="*/ 355198 w 939933"/>
              <a:gd name="connsiteY3" fmla="*/ 484205 h 484205"/>
              <a:gd name="connsiteX0" fmla="*/ 355198 w 1016801"/>
              <a:gd name="connsiteY0" fmla="*/ 345842 h 345842"/>
              <a:gd name="connsiteX1" fmla="*/ 0 w 1016801"/>
              <a:gd name="connsiteY1" fmla="*/ 205941 h 345842"/>
              <a:gd name="connsiteX2" fmla="*/ 1016801 w 1016801"/>
              <a:gd name="connsiteY2" fmla="*/ 0 h 345842"/>
              <a:gd name="connsiteX3" fmla="*/ 355198 w 1016801"/>
              <a:gd name="connsiteY3" fmla="*/ 345842 h 345842"/>
              <a:gd name="connsiteX0" fmla="*/ 355198 w 1185911"/>
              <a:gd name="connsiteY0" fmla="*/ 139901 h 139901"/>
              <a:gd name="connsiteX1" fmla="*/ 0 w 1185911"/>
              <a:gd name="connsiteY1" fmla="*/ 0 h 139901"/>
              <a:gd name="connsiteX2" fmla="*/ 1185911 w 1185911"/>
              <a:gd name="connsiteY2" fmla="*/ 9291 h 139901"/>
              <a:gd name="connsiteX3" fmla="*/ 355198 w 1185911"/>
              <a:gd name="connsiteY3" fmla="*/ 139901 h 139901"/>
              <a:gd name="connsiteX0" fmla="*/ 170714 w 1001427"/>
              <a:gd name="connsiteY0" fmla="*/ 232143 h 232143"/>
              <a:gd name="connsiteX1" fmla="*/ 0 w 1001427"/>
              <a:gd name="connsiteY1" fmla="*/ 0 h 232143"/>
              <a:gd name="connsiteX2" fmla="*/ 1001427 w 1001427"/>
              <a:gd name="connsiteY2" fmla="*/ 101533 h 232143"/>
              <a:gd name="connsiteX3" fmla="*/ 170714 w 1001427"/>
              <a:gd name="connsiteY3" fmla="*/ 232143 h 232143"/>
              <a:gd name="connsiteX0" fmla="*/ 47725 w 1001427"/>
              <a:gd name="connsiteY0" fmla="*/ 355133 h 355133"/>
              <a:gd name="connsiteX1" fmla="*/ 0 w 1001427"/>
              <a:gd name="connsiteY1" fmla="*/ 0 h 355133"/>
              <a:gd name="connsiteX2" fmla="*/ 1001427 w 1001427"/>
              <a:gd name="connsiteY2" fmla="*/ 101533 h 355133"/>
              <a:gd name="connsiteX3" fmla="*/ 47725 w 1001427"/>
              <a:gd name="connsiteY3" fmla="*/ 355133 h 355133"/>
              <a:gd name="connsiteX0" fmla="*/ 47725 w 1093669"/>
              <a:gd name="connsiteY0" fmla="*/ 355133 h 355133"/>
              <a:gd name="connsiteX1" fmla="*/ 0 w 1093669"/>
              <a:gd name="connsiteY1" fmla="*/ 0 h 355133"/>
              <a:gd name="connsiteX2" fmla="*/ 1093669 w 1093669"/>
              <a:gd name="connsiteY2" fmla="*/ 224523 h 355133"/>
              <a:gd name="connsiteX3" fmla="*/ 47725 w 1093669"/>
              <a:gd name="connsiteY3" fmla="*/ 355133 h 355133"/>
              <a:gd name="connsiteX0" fmla="*/ 0 w 1045944"/>
              <a:gd name="connsiteY0" fmla="*/ 309012 h 309012"/>
              <a:gd name="connsiteX1" fmla="*/ 229001 w 1045944"/>
              <a:gd name="connsiteY1" fmla="*/ 0 h 309012"/>
              <a:gd name="connsiteX2" fmla="*/ 1045944 w 1045944"/>
              <a:gd name="connsiteY2" fmla="*/ 178402 h 309012"/>
              <a:gd name="connsiteX3" fmla="*/ 0 w 1045944"/>
              <a:gd name="connsiteY3" fmla="*/ 309012 h 309012"/>
              <a:gd name="connsiteX0" fmla="*/ 0 w 1184307"/>
              <a:gd name="connsiteY0" fmla="*/ 201396 h 201396"/>
              <a:gd name="connsiteX1" fmla="*/ 367364 w 1184307"/>
              <a:gd name="connsiteY1" fmla="*/ 0 h 201396"/>
              <a:gd name="connsiteX2" fmla="*/ 1184307 w 1184307"/>
              <a:gd name="connsiteY2" fmla="*/ 178402 h 201396"/>
              <a:gd name="connsiteX3" fmla="*/ 0 w 1184307"/>
              <a:gd name="connsiteY3" fmla="*/ 201396 h 201396"/>
              <a:gd name="connsiteX0" fmla="*/ 0 w 1184307"/>
              <a:gd name="connsiteY0" fmla="*/ 22994 h 197748"/>
              <a:gd name="connsiteX1" fmla="*/ 327573 w 1184307"/>
              <a:gd name="connsiteY1" fmla="*/ 197748 h 197748"/>
              <a:gd name="connsiteX2" fmla="*/ 1184307 w 1184307"/>
              <a:gd name="connsiteY2" fmla="*/ 0 h 197748"/>
              <a:gd name="connsiteX3" fmla="*/ 0 w 1184307"/>
              <a:gd name="connsiteY3" fmla="*/ 22994 h 197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4307" h="197748">
                <a:moveTo>
                  <a:pt x="0" y="22994"/>
                </a:moveTo>
                <a:lnTo>
                  <a:pt x="327573" y="197748"/>
                </a:lnTo>
                <a:lnTo>
                  <a:pt x="1184307" y="0"/>
                </a:lnTo>
                <a:lnTo>
                  <a:pt x="0" y="22994"/>
                </a:lnTo>
                <a:close/>
              </a:path>
            </a:pathLst>
          </a:custGeom>
          <a:solidFill>
            <a:srgbClr val="DF27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">
            <a:extLst>
              <a:ext uri="{FF2B5EF4-FFF2-40B4-BE49-F238E27FC236}">
                <a16:creationId xmlns:a16="http://schemas.microsoft.com/office/drawing/2014/main" xmlns="" id="{94467C7B-5210-4ECF-A605-1D4785008798}"/>
              </a:ext>
            </a:extLst>
          </p:cNvPr>
          <p:cNvSpPr/>
          <p:nvPr/>
        </p:nvSpPr>
        <p:spPr>
          <a:xfrm rot="12600000">
            <a:off x="9190819" y="2166955"/>
            <a:ext cx="575250" cy="188319"/>
          </a:xfrm>
          <a:custGeom>
            <a:avLst/>
            <a:gdLst>
              <a:gd name="connsiteX0" fmla="*/ 0 w 609600"/>
              <a:gd name="connsiteY0" fmla="*/ 247650 h 247650"/>
              <a:gd name="connsiteX1" fmla="*/ 304800 w 609600"/>
              <a:gd name="connsiteY1" fmla="*/ 0 h 247650"/>
              <a:gd name="connsiteX2" fmla="*/ 609600 w 609600"/>
              <a:gd name="connsiteY2" fmla="*/ 247650 h 247650"/>
              <a:gd name="connsiteX3" fmla="*/ 0 w 609600"/>
              <a:gd name="connsiteY3" fmla="*/ 247650 h 247650"/>
              <a:gd name="connsiteX0" fmla="*/ 0 w 609600"/>
              <a:gd name="connsiteY0" fmla="*/ 278130 h 278130"/>
              <a:gd name="connsiteX1" fmla="*/ 99060 w 609600"/>
              <a:gd name="connsiteY1" fmla="*/ 0 h 278130"/>
              <a:gd name="connsiteX2" fmla="*/ 609600 w 609600"/>
              <a:gd name="connsiteY2" fmla="*/ 278130 h 278130"/>
              <a:gd name="connsiteX3" fmla="*/ 0 w 609600"/>
              <a:gd name="connsiteY3" fmla="*/ 278130 h 278130"/>
              <a:gd name="connsiteX0" fmla="*/ 0 w 762000"/>
              <a:gd name="connsiteY0" fmla="*/ 354330 h 354330"/>
              <a:gd name="connsiteX1" fmla="*/ 251460 w 762000"/>
              <a:gd name="connsiteY1" fmla="*/ 0 h 354330"/>
              <a:gd name="connsiteX2" fmla="*/ 762000 w 762000"/>
              <a:gd name="connsiteY2" fmla="*/ 278130 h 354330"/>
              <a:gd name="connsiteX3" fmla="*/ 0 w 762000"/>
              <a:gd name="connsiteY3" fmla="*/ 354330 h 354330"/>
              <a:gd name="connsiteX0" fmla="*/ 0 w 815340"/>
              <a:gd name="connsiteY0" fmla="*/ 285750 h 285750"/>
              <a:gd name="connsiteX1" fmla="*/ 304800 w 815340"/>
              <a:gd name="connsiteY1" fmla="*/ 0 h 285750"/>
              <a:gd name="connsiteX2" fmla="*/ 815340 w 815340"/>
              <a:gd name="connsiteY2" fmla="*/ 278130 h 285750"/>
              <a:gd name="connsiteX3" fmla="*/ 0 w 815340"/>
              <a:gd name="connsiteY3" fmla="*/ 285750 h 285750"/>
              <a:gd name="connsiteX0" fmla="*/ 0 w 815340"/>
              <a:gd name="connsiteY0" fmla="*/ 262890 h 262890"/>
              <a:gd name="connsiteX1" fmla="*/ 182880 w 815340"/>
              <a:gd name="connsiteY1" fmla="*/ 0 h 262890"/>
              <a:gd name="connsiteX2" fmla="*/ 815340 w 815340"/>
              <a:gd name="connsiteY2" fmla="*/ 255270 h 262890"/>
              <a:gd name="connsiteX3" fmla="*/ 0 w 815340"/>
              <a:gd name="connsiteY3" fmla="*/ 262890 h 262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5340" h="262890">
                <a:moveTo>
                  <a:pt x="0" y="262890"/>
                </a:moveTo>
                <a:lnTo>
                  <a:pt x="182880" y="0"/>
                </a:lnTo>
                <a:lnTo>
                  <a:pt x="815340" y="255270"/>
                </a:lnTo>
                <a:lnTo>
                  <a:pt x="0" y="262890"/>
                </a:lnTo>
                <a:close/>
              </a:path>
            </a:pathLst>
          </a:custGeom>
          <a:solidFill>
            <a:srgbClr val="DF27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">
            <a:extLst>
              <a:ext uri="{FF2B5EF4-FFF2-40B4-BE49-F238E27FC236}">
                <a16:creationId xmlns:a16="http://schemas.microsoft.com/office/drawing/2014/main" xmlns="" id="{93F98121-A1ED-4225-8214-B95709644296}"/>
              </a:ext>
            </a:extLst>
          </p:cNvPr>
          <p:cNvSpPr/>
          <p:nvPr/>
        </p:nvSpPr>
        <p:spPr>
          <a:xfrm rot="12600000">
            <a:off x="9808756" y="1997107"/>
            <a:ext cx="717388" cy="247740"/>
          </a:xfrm>
          <a:custGeom>
            <a:avLst/>
            <a:gdLst>
              <a:gd name="connsiteX0" fmla="*/ 0 w 609600"/>
              <a:gd name="connsiteY0" fmla="*/ 247650 h 247650"/>
              <a:gd name="connsiteX1" fmla="*/ 304800 w 609600"/>
              <a:gd name="connsiteY1" fmla="*/ 0 h 247650"/>
              <a:gd name="connsiteX2" fmla="*/ 609600 w 609600"/>
              <a:gd name="connsiteY2" fmla="*/ 247650 h 247650"/>
              <a:gd name="connsiteX3" fmla="*/ 0 w 609600"/>
              <a:gd name="connsiteY3" fmla="*/ 247650 h 247650"/>
              <a:gd name="connsiteX0" fmla="*/ 0 w 609600"/>
              <a:gd name="connsiteY0" fmla="*/ 278130 h 278130"/>
              <a:gd name="connsiteX1" fmla="*/ 99060 w 609600"/>
              <a:gd name="connsiteY1" fmla="*/ 0 h 278130"/>
              <a:gd name="connsiteX2" fmla="*/ 609600 w 609600"/>
              <a:gd name="connsiteY2" fmla="*/ 278130 h 278130"/>
              <a:gd name="connsiteX3" fmla="*/ 0 w 609600"/>
              <a:gd name="connsiteY3" fmla="*/ 278130 h 278130"/>
              <a:gd name="connsiteX0" fmla="*/ 0 w 762000"/>
              <a:gd name="connsiteY0" fmla="*/ 354330 h 354330"/>
              <a:gd name="connsiteX1" fmla="*/ 251460 w 762000"/>
              <a:gd name="connsiteY1" fmla="*/ 0 h 354330"/>
              <a:gd name="connsiteX2" fmla="*/ 762000 w 762000"/>
              <a:gd name="connsiteY2" fmla="*/ 278130 h 354330"/>
              <a:gd name="connsiteX3" fmla="*/ 0 w 762000"/>
              <a:gd name="connsiteY3" fmla="*/ 354330 h 354330"/>
              <a:gd name="connsiteX0" fmla="*/ 0 w 815340"/>
              <a:gd name="connsiteY0" fmla="*/ 285750 h 285750"/>
              <a:gd name="connsiteX1" fmla="*/ 304800 w 815340"/>
              <a:gd name="connsiteY1" fmla="*/ 0 h 285750"/>
              <a:gd name="connsiteX2" fmla="*/ 815340 w 815340"/>
              <a:gd name="connsiteY2" fmla="*/ 278130 h 285750"/>
              <a:gd name="connsiteX3" fmla="*/ 0 w 815340"/>
              <a:gd name="connsiteY3" fmla="*/ 285750 h 285750"/>
              <a:gd name="connsiteX0" fmla="*/ 0 w 815340"/>
              <a:gd name="connsiteY0" fmla="*/ 262890 h 262890"/>
              <a:gd name="connsiteX1" fmla="*/ 182880 w 815340"/>
              <a:gd name="connsiteY1" fmla="*/ 0 h 262890"/>
              <a:gd name="connsiteX2" fmla="*/ 815340 w 815340"/>
              <a:gd name="connsiteY2" fmla="*/ 255270 h 262890"/>
              <a:gd name="connsiteX3" fmla="*/ 0 w 815340"/>
              <a:gd name="connsiteY3" fmla="*/ 262890 h 262890"/>
              <a:gd name="connsiteX0" fmla="*/ 247583 w 632460"/>
              <a:gd name="connsiteY0" fmla="*/ 416627 h 416627"/>
              <a:gd name="connsiteX1" fmla="*/ 0 w 632460"/>
              <a:gd name="connsiteY1" fmla="*/ 0 h 416627"/>
              <a:gd name="connsiteX2" fmla="*/ 632460 w 632460"/>
              <a:gd name="connsiteY2" fmla="*/ 255270 h 416627"/>
              <a:gd name="connsiteX3" fmla="*/ 247583 w 632460"/>
              <a:gd name="connsiteY3" fmla="*/ 416627 h 416627"/>
              <a:gd name="connsiteX0" fmla="*/ 370572 w 755449"/>
              <a:gd name="connsiteY0" fmla="*/ 247516 h 247516"/>
              <a:gd name="connsiteX1" fmla="*/ 0 w 755449"/>
              <a:gd name="connsiteY1" fmla="*/ 0 h 247516"/>
              <a:gd name="connsiteX2" fmla="*/ 755449 w 755449"/>
              <a:gd name="connsiteY2" fmla="*/ 86159 h 247516"/>
              <a:gd name="connsiteX3" fmla="*/ 370572 w 755449"/>
              <a:gd name="connsiteY3" fmla="*/ 247516 h 247516"/>
              <a:gd name="connsiteX0" fmla="*/ 201462 w 755449"/>
              <a:gd name="connsiteY0" fmla="*/ 216769 h 216769"/>
              <a:gd name="connsiteX1" fmla="*/ 0 w 755449"/>
              <a:gd name="connsiteY1" fmla="*/ 0 h 216769"/>
              <a:gd name="connsiteX2" fmla="*/ 755449 w 755449"/>
              <a:gd name="connsiteY2" fmla="*/ 86159 h 216769"/>
              <a:gd name="connsiteX3" fmla="*/ 201462 w 755449"/>
              <a:gd name="connsiteY3" fmla="*/ 216769 h 216769"/>
              <a:gd name="connsiteX0" fmla="*/ 201462 w 939933"/>
              <a:gd name="connsiteY0" fmla="*/ 216769 h 216769"/>
              <a:gd name="connsiteX1" fmla="*/ 0 w 939933"/>
              <a:gd name="connsiteY1" fmla="*/ 0 h 216769"/>
              <a:gd name="connsiteX2" fmla="*/ 939933 w 939933"/>
              <a:gd name="connsiteY2" fmla="*/ 55412 h 216769"/>
              <a:gd name="connsiteX3" fmla="*/ 201462 w 939933"/>
              <a:gd name="connsiteY3" fmla="*/ 216769 h 216769"/>
              <a:gd name="connsiteX0" fmla="*/ 309077 w 939933"/>
              <a:gd name="connsiteY0" fmla="*/ 432001 h 432001"/>
              <a:gd name="connsiteX1" fmla="*/ 0 w 939933"/>
              <a:gd name="connsiteY1" fmla="*/ 0 h 432001"/>
              <a:gd name="connsiteX2" fmla="*/ 939933 w 939933"/>
              <a:gd name="connsiteY2" fmla="*/ 55412 h 432001"/>
              <a:gd name="connsiteX3" fmla="*/ 309077 w 939933"/>
              <a:gd name="connsiteY3" fmla="*/ 432001 h 432001"/>
              <a:gd name="connsiteX0" fmla="*/ 355198 w 986054"/>
              <a:gd name="connsiteY0" fmla="*/ 376589 h 376589"/>
              <a:gd name="connsiteX1" fmla="*/ 0 w 986054"/>
              <a:gd name="connsiteY1" fmla="*/ 236688 h 376589"/>
              <a:gd name="connsiteX2" fmla="*/ 986054 w 986054"/>
              <a:gd name="connsiteY2" fmla="*/ 0 h 376589"/>
              <a:gd name="connsiteX3" fmla="*/ 355198 w 986054"/>
              <a:gd name="connsiteY3" fmla="*/ 376589 h 376589"/>
              <a:gd name="connsiteX0" fmla="*/ 355198 w 939933"/>
              <a:gd name="connsiteY0" fmla="*/ 484205 h 484205"/>
              <a:gd name="connsiteX1" fmla="*/ 0 w 939933"/>
              <a:gd name="connsiteY1" fmla="*/ 344304 h 484205"/>
              <a:gd name="connsiteX2" fmla="*/ 939933 w 939933"/>
              <a:gd name="connsiteY2" fmla="*/ 0 h 484205"/>
              <a:gd name="connsiteX3" fmla="*/ 355198 w 939933"/>
              <a:gd name="connsiteY3" fmla="*/ 484205 h 484205"/>
              <a:gd name="connsiteX0" fmla="*/ 355198 w 1016801"/>
              <a:gd name="connsiteY0" fmla="*/ 345842 h 345842"/>
              <a:gd name="connsiteX1" fmla="*/ 0 w 1016801"/>
              <a:gd name="connsiteY1" fmla="*/ 205941 h 345842"/>
              <a:gd name="connsiteX2" fmla="*/ 1016801 w 1016801"/>
              <a:gd name="connsiteY2" fmla="*/ 0 h 345842"/>
              <a:gd name="connsiteX3" fmla="*/ 355198 w 1016801"/>
              <a:gd name="connsiteY3" fmla="*/ 345842 h 345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6801" h="345842">
                <a:moveTo>
                  <a:pt x="355198" y="345842"/>
                </a:moveTo>
                <a:lnTo>
                  <a:pt x="0" y="205941"/>
                </a:lnTo>
                <a:lnTo>
                  <a:pt x="1016801" y="0"/>
                </a:lnTo>
                <a:lnTo>
                  <a:pt x="355198" y="345842"/>
                </a:lnTo>
                <a:close/>
              </a:path>
            </a:pathLst>
          </a:custGeom>
          <a:solidFill>
            <a:srgbClr val="158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">
            <a:extLst>
              <a:ext uri="{FF2B5EF4-FFF2-40B4-BE49-F238E27FC236}">
                <a16:creationId xmlns:a16="http://schemas.microsoft.com/office/drawing/2014/main" xmlns="" id="{C83D6F84-1D70-45A9-9CB1-DA73A7AFACD7}"/>
              </a:ext>
            </a:extLst>
          </p:cNvPr>
          <p:cNvSpPr/>
          <p:nvPr/>
        </p:nvSpPr>
        <p:spPr>
          <a:xfrm rot="14637210">
            <a:off x="9985024" y="2607732"/>
            <a:ext cx="469561" cy="138950"/>
          </a:xfrm>
          <a:custGeom>
            <a:avLst/>
            <a:gdLst>
              <a:gd name="connsiteX0" fmla="*/ 0 w 609600"/>
              <a:gd name="connsiteY0" fmla="*/ 247650 h 247650"/>
              <a:gd name="connsiteX1" fmla="*/ 304800 w 609600"/>
              <a:gd name="connsiteY1" fmla="*/ 0 h 247650"/>
              <a:gd name="connsiteX2" fmla="*/ 609600 w 609600"/>
              <a:gd name="connsiteY2" fmla="*/ 247650 h 247650"/>
              <a:gd name="connsiteX3" fmla="*/ 0 w 609600"/>
              <a:gd name="connsiteY3" fmla="*/ 247650 h 247650"/>
              <a:gd name="connsiteX0" fmla="*/ 0 w 609600"/>
              <a:gd name="connsiteY0" fmla="*/ 278130 h 278130"/>
              <a:gd name="connsiteX1" fmla="*/ 99060 w 609600"/>
              <a:gd name="connsiteY1" fmla="*/ 0 h 278130"/>
              <a:gd name="connsiteX2" fmla="*/ 609600 w 609600"/>
              <a:gd name="connsiteY2" fmla="*/ 278130 h 278130"/>
              <a:gd name="connsiteX3" fmla="*/ 0 w 609600"/>
              <a:gd name="connsiteY3" fmla="*/ 278130 h 278130"/>
              <a:gd name="connsiteX0" fmla="*/ 0 w 762000"/>
              <a:gd name="connsiteY0" fmla="*/ 354330 h 354330"/>
              <a:gd name="connsiteX1" fmla="*/ 251460 w 762000"/>
              <a:gd name="connsiteY1" fmla="*/ 0 h 354330"/>
              <a:gd name="connsiteX2" fmla="*/ 762000 w 762000"/>
              <a:gd name="connsiteY2" fmla="*/ 278130 h 354330"/>
              <a:gd name="connsiteX3" fmla="*/ 0 w 762000"/>
              <a:gd name="connsiteY3" fmla="*/ 354330 h 354330"/>
              <a:gd name="connsiteX0" fmla="*/ 0 w 815340"/>
              <a:gd name="connsiteY0" fmla="*/ 285750 h 285750"/>
              <a:gd name="connsiteX1" fmla="*/ 304800 w 815340"/>
              <a:gd name="connsiteY1" fmla="*/ 0 h 285750"/>
              <a:gd name="connsiteX2" fmla="*/ 815340 w 815340"/>
              <a:gd name="connsiteY2" fmla="*/ 278130 h 285750"/>
              <a:gd name="connsiteX3" fmla="*/ 0 w 815340"/>
              <a:gd name="connsiteY3" fmla="*/ 285750 h 285750"/>
              <a:gd name="connsiteX0" fmla="*/ 0 w 815340"/>
              <a:gd name="connsiteY0" fmla="*/ 262890 h 262890"/>
              <a:gd name="connsiteX1" fmla="*/ 182880 w 815340"/>
              <a:gd name="connsiteY1" fmla="*/ 0 h 262890"/>
              <a:gd name="connsiteX2" fmla="*/ 815340 w 815340"/>
              <a:gd name="connsiteY2" fmla="*/ 255270 h 262890"/>
              <a:gd name="connsiteX3" fmla="*/ 0 w 815340"/>
              <a:gd name="connsiteY3" fmla="*/ 262890 h 262890"/>
              <a:gd name="connsiteX0" fmla="*/ 247583 w 632460"/>
              <a:gd name="connsiteY0" fmla="*/ 416627 h 416627"/>
              <a:gd name="connsiteX1" fmla="*/ 0 w 632460"/>
              <a:gd name="connsiteY1" fmla="*/ 0 h 416627"/>
              <a:gd name="connsiteX2" fmla="*/ 632460 w 632460"/>
              <a:gd name="connsiteY2" fmla="*/ 255270 h 416627"/>
              <a:gd name="connsiteX3" fmla="*/ 247583 w 632460"/>
              <a:gd name="connsiteY3" fmla="*/ 416627 h 416627"/>
              <a:gd name="connsiteX0" fmla="*/ 370572 w 755449"/>
              <a:gd name="connsiteY0" fmla="*/ 247516 h 247516"/>
              <a:gd name="connsiteX1" fmla="*/ 0 w 755449"/>
              <a:gd name="connsiteY1" fmla="*/ 0 h 247516"/>
              <a:gd name="connsiteX2" fmla="*/ 755449 w 755449"/>
              <a:gd name="connsiteY2" fmla="*/ 86159 h 247516"/>
              <a:gd name="connsiteX3" fmla="*/ 370572 w 755449"/>
              <a:gd name="connsiteY3" fmla="*/ 247516 h 247516"/>
              <a:gd name="connsiteX0" fmla="*/ 201462 w 755449"/>
              <a:gd name="connsiteY0" fmla="*/ 216769 h 216769"/>
              <a:gd name="connsiteX1" fmla="*/ 0 w 755449"/>
              <a:gd name="connsiteY1" fmla="*/ 0 h 216769"/>
              <a:gd name="connsiteX2" fmla="*/ 755449 w 755449"/>
              <a:gd name="connsiteY2" fmla="*/ 86159 h 216769"/>
              <a:gd name="connsiteX3" fmla="*/ 201462 w 755449"/>
              <a:gd name="connsiteY3" fmla="*/ 216769 h 216769"/>
              <a:gd name="connsiteX0" fmla="*/ 201462 w 939933"/>
              <a:gd name="connsiteY0" fmla="*/ 216769 h 216769"/>
              <a:gd name="connsiteX1" fmla="*/ 0 w 939933"/>
              <a:gd name="connsiteY1" fmla="*/ 0 h 216769"/>
              <a:gd name="connsiteX2" fmla="*/ 939933 w 939933"/>
              <a:gd name="connsiteY2" fmla="*/ 55412 h 216769"/>
              <a:gd name="connsiteX3" fmla="*/ 201462 w 939933"/>
              <a:gd name="connsiteY3" fmla="*/ 216769 h 216769"/>
              <a:gd name="connsiteX0" fmla="*/ 309077 w 939933"/>
              <a:gd name="connsiteY0" fmla="*/ 432001 h 432001"/>
              <a:gd name="connsiteX1" fmla="*/ 0 w 939933"/>
              <a:gd name="connsiteY1" fmla="*/ 0 h 432001"/>
              <a:gd name="connsiteX2" fmla="*/ 939933 w 939933"/>
              <a:gd name="connsiteY2" fmla="*/ 55412 h 432001"/>
              <a:gd name="connsiteX3" fmla="*/ 309077 w 939933"/>
              <a:gd name="connsiteY3" fmla="*/ 432001 h 432001"/>
              <a:gd name="connsiteX0" fmla="*/ 355198 w 986054"/>
              <a:gd name="connsiteY0" fmla="*/ 376589 h 376589"/>
              <a:gd name="connsiteX1" fmla="*/ 0 w 986054"/>
              <a:gd name="connsiteY1" fmla="*/ 236688 h 376589"/>
              <a:gd name="connsiteX2" fmla="*/ 986054 w 986054"/>
              <a:gd name="connsiteY2" fmla="*/ 0 h 376589"/>
              <a:gd name="connsiteX3" fmla="*/ 355198 w 986054"/>
              <a:gd name="connsiteY3" fmla="*/ 376589 h 376589"/>
              <a:gd name="connsiteX0" fmla="*/ 355198 w 939933"/>
              <a:gd name="connsiteY0" fmla="*/ 484205 h 484205"/>
              <a:gd name="connsiteX1" fmla="*/ 0 w 939933"/>
              <a:gd name="connsiteY1" fmla="*/ 344304 h 484205"/>
              <a:gd name="connsiteX2" fmla="*/ 939933 w 939933"/>
              <a:gd name="connsiteY2" fmla="*/ 0 h 484205"/>
              <a:gd name="connsiteX3" fmla="*/ 355198 w 939933"/>
              <a:gd name="connsiteY3" fmla="*/ 484205 h 484205"/>
              <a:gd name="connsiteX0" fmla="*/ 355198 w 1016801"/>
              <a:gd name="connsiteY0" fmla="*/ 345842 h 345842"/>
              <a:gd name="connsiteX1" fmla="*/ 0 w 1016801"/>
              <a:gd name="connsiteY1" fmla="*/ 205941 h 345842"/>
              <a:gd name="connsiteX2" fmla="*/ 1016801 w 1016801"/>
              <a:gd name="connsiteY2" fmla="*/ 0 h 345842"/>
              <a:gd name="connsiteX3" fmla="*/ 355198 w 1016801"/>
              <a:gd name="connsiteY3" fmla="*/ 345842 h 345842"/>
              <a:gd name="connsiteX0" fmla="*/ 355198 w 1185911"/>
              <a:gd name="connsiteY0" fmla="*/ 139901 h 139901"/>
              <a:gd name="connsiteX1" fmla="*/ 0 w 1185911"/>
              <a:gd name="connsiteY1" fmla="*/ 0 h 139901"/>
              <a:gd name="connsiteX2" fmla="*/ 1185911 w 1185911"/>
              <a:gd name="connsiteY2" fmla="*/ 9291 h 139901"/>
              <a:gd name="connsiteX3" fmla="*/ 355198 w 1185911"/>
              <a:gd name="connsiteY3" fmla="*/ 139901 h 139901"/>
              <a:gd name="connsiteX0" fmla="*/ 170714 w 1001427"/>
              <a:gd name="connsiteY0" fmla="*/ 232143 h 232143"/>
              <a:gd name="connsiteX1" fmla="*/ 0 w 1001427"/>
              <a:gd name="connsiteY1" fmla="*/ 0 h 232143"/>
              <a:gd name="connsiteX2" fmla="*/ 1001427 w 1001427"/>
              <a:gd name="connsiteY2" fmla="*/ 101533 h 232143"/>
              <a:gd name="connsiteX3" fmla="*/ 170714 w 1001427"/>
              <a:gd name="connsiteY3" fmla="*/ 232143 h 232143"/>
              <a:gd name="connsiteX0" fmla="*/ 47725 w 1001427"/>
              <a:gd name="connsiteY0" fmla="*/ 355133 h 355133"/>
              <a:gd name="connsiteX1" fmla="*/ 0 w 1001427"/>
              <a:gd name="connsiteY1" fmla="*/ 0 h 355133"/>
              <a:gd name="connsiteX2" fmla="*/ 1001427 w 1001427"/>
              <a:gd name="connsiteY2" fmla="*/ 101533 h 355133"/>
              <a:gd name="connsiteX3" fmla="*/ 47725 w 1001427"/>
              <a:gd name="connsiteY3" fmla="*/ 355133 h 355133"/>
              <a:gd name="connsiteX0" fmla="*/ 47725 w 1093669"/>
              <a:gd name="connsiteY0" fmla="*/ 355133 h 355133"/>
              <a:gd name="connsiteX1" fmla="*/ 0 w 1093669"/>
              <a:gd name="connsiteY1" fmla="*/ 0 h 355133"/>
              <a:gd name="connsiteX2" fmla="*/ 1093669 w 1093669"/>
              <a:gd name="connsiteY2" fmla="*/ 224523 h 355133"/>
              <a:gd name="connsiteX3" fmla="*/ 47725 w 1093669"/>
              <a:gd name="connsiteY3" fmla="*/ 355133 h 355133"/>
              <a:gd name="connsiteX0" fmla="*/ 0 w 1045944"/>
              <a:gd name="connsiteY0" fmla="*/ 309012 h 309012"/>
              <a:gd name="connsiteX1" fmla="*/ 229001 w 1045944"/>
              <a:gd name="connsiteY1" fmla="*/ 0 h 309012"/>
              <a:gd name="connsiteX2" fmla="*/ 1045944 w 1045944"/>
              <a:gd name="connsiteY2" fmla="*/ 178402 h 309012"/>
              <a:gd name="connsiteX3" fmla="*/ 0 w 1045944"/>
              <a:gd name="connsiteY3" fmla="*/ 309012 h 309012"/>
              <a:gd name="connsiteX0" fmla="*/ 0 w 1184307"/>
              <a:gd name="connsiteY0" fmla="*/ 201396 h 201396"/>
              <a:gd name="connsiteX1" fmla="*/ 367364 w 1184307"/>
              <a:gd name="connsiteY1" fmla="*/ 0 h 201396"/>
              <a:gd name="connsiteX2" fmla="*/ 1184307 w 1184307"/>
              <a:gd name="connsiteY2" fmla="*/ 178402 h 201396"/>
              <a:gd name="connsiteX3" fmla="*/ 0 w 1184307"/>
              <a:gd name="connsiteY3" fmla="*/ 201396 h 201396"/>
              <a:gd name="connsiteX0" fmla="*/ 0 w 1184307"/>
              <a:gd name="connsiteY0" fmla="*/ 22994 h 197748"/>
              <a:gd name="connsiteX1" fmla="*/ 327573 w 1184307"/>
              <a:gd name="connsiteY1" fmla="*/ 197748 h 197748"/>
              <a:gd name="connsiteX2" fmla="*/ 1184307 w 1184307"/>
              <a:gd name="connsiteY2" fmla="*/ 0 h 197748"/>
              <a:gd name="connsiteX3" fmla="*/ 0 w 1184307"/>
              <a:gd name="connsiteY3" fmla="*/ 22994 h 197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4307" h="197748">
                <a:moveTo>
                  <a:pt x="0" y="22994"/>
                </a:moveTo>
                <a:lnTo>
                  <a:pt x="327573" y="197748"/>
                </a:lnTo>
                <a:lnTo>
                  <a:pt x="1184307" y="0"/>
                </a:lnTo>
                <a:lnTo>
                  <a:pt x="0" y="22994"/>
                </a:lnTo>
                <a:close/>
              </a:path>
            </a:pathLst>
          </a:custGeom>
          <a:solidFill>
            <a:srgbClr val="E1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1">
            <a:extLst>
              <a:ext uri="{FF2B5EF4-FFF2-40B4-BE49-F238E27FC236}">
                <a16:creationId xmlns:a16="http://schemas.microsoft.com/office/drawing/2014/main" xmlns="" id="{30274378-FCB3-4A53-9043-754777CDF270}"/>
              </a:ext>
            </a:extLst>
          </p:cNvPr>
          <p:cNvSpPr/>
          <p:nvPr/>
        </p:nvSpPr>
        <p:spPr>
          <a:xfrm rot="12600000">
            <a:off x="10742189" y="2495987"/>
            <a:ext cx="408122" cy="169270"/>
          </a:xfrm>
          <a:custGeom>
            <a:avLst/>
            <a:gdLst>
              <a:gd name="connsiteX0" fmla="*/ 0 w 609600"/>
              <a:gd name="connsiteY0" fmla="*/ 247650 h 247650"/>
              <a:gd name="connsiteX1" fmla="*/ 304800 w 609600"/>
              <a:gd name="connsiteY1" fmla="*/ 0 h 247650"/>
              <a:gd name="connsiteX2" fmla="*/ 609600 w 609600"/>
              <a:gd name="connsiteY2" fmla="*/ 247650 h 247650"/>
              <a:gd name="connsiteX3" fmla="*/ 0 w 609600"/>
              <a:gd name="connsiteY3" fmla="*/ 247650 h 247650"/>
              <a:gd name="connsiteX0" fmla="*/ 0 w 609600"/>
              <a:gd name="connsiteY0" fmla="*/ 278130 h 278130"/>
              <a:gd name="connsiteX1" fmla="*/ 99060 w 609600"/>
              <a:gd name="connsiteY1" fmla="*/ 0 h 278130"/>
              <a:gd name="connsiteX2" fmla="*/ 609600 w 609600"/>
              <a:gd name="connsiteY2" fmla="*/ 278130 h 278130"/>
              <a:gd name="connsiteX3" fmla="*/ 0 w 609600"/>
              <a:gd name="connsiteY3" fmla="*/ 278130 h 278130"/>
              <a:gd name="connsiteX0" fmla="*/ 0 w 762000"/>
              <a:gd name="connsiteY0" fmla="*/ 354330 h 354330"/>
              <a:gd name="connsiteX1" fmla="*/ 251460 w 762000"/>
              <a:gd name="connsiteY1" fmla="*/ 0 h 354330"/>
              <a:gd name="connsiteX2" fmla="*/ 762000 w 762000"/>
              <a:gd name="connsiteY2" fmla="*/ 278130 h 354330"/>
              <a:gd name="connsiteX3" fmla="*/ 0 w 762000"/>
              <a:gd name="connsiteY3" fmla="*/ 354330 h 354330"/>
              <a:gd name="connsiteX0" fmla="*/ 0 w 815340"/>
              <a:gd name="connsiteY0" fmla="*/ 285750 h 285750"/>
              <a:gd name="connsiteX1" fmla="*/ 304800 w 815340"/>
              <a:gd name="connsiteY1" fmla="*/ 0 h 285750"/>
              <a:gd name="connsiteX2" fmla="*/ 815340 w 815340"/>
              <a:gd name="connsiteY2" fmla="*/ 278130 h 285750"/>
              <a:gd name="connsiteX3" fmla="*/ 0 w 815340"/>
              <a:gd name="connsiteY3" fmla="*/ 285750 h 285750"/>
              <a:gd name="connsiteX0" fmla="*/ 0 w 815340"/>
              <a:gd name="connsiteY0" fmla="*/ 262890 h 262890"/>
              <a:gd name="connsiteX1" fmla="*/ 182880 w 815340"/>
              <a:gd name="connsiteY1" fmla="*/ 0 h 262890"/>
              <a:gd name="connsiteX2" fmla="*/ 815340 w 815340"/>
              <a:gd name="connsiteY2" fmla="*/ 255270 h 262890"/>
              <a:gd name="connsiteX3" fmla="*/ 0 w 815340"/>
              <a:gd name="connsiteY3" fmla="*/ 262890 h 262890"/>
              <a:gd name="connsiteX0" fmla="*/ 0 w 747838"/>
              <a:gd name="connsiteY0" fmla="*/ 262890 h 262890"/>
              <a:gd name="connsiteX1" fmla="*/ 182880 w 747838"/>
              <a:gd name="connsiteY1" fmla="*/ 0 h 262890"/>
              <a:gd name="connsiteX2" fmla="*/ 747838 w 747838"/>
              <a:gd name="connsiteY2" fmla="*/ 135599 h 262890"/>
              <a:gd name="connsiteX3" fmla="*/ 0 w 747838"/>
              <a:gd name="connsiteY3" fmla="*/ 262890 h 262890"/>
              <a:gd name="connsiteX0" fmla="*/ 0 w 653335"/>
              <a:gd name="connsiteY0" fmla="*/ 355967 h 355967"/>
              <a:gd name="connsiteX1" fmla="*/ 88377 w 653335"/>
              <a:gd name="connsiteY1" fmla="*/ 0 h 355967"/>
              <a:gd name="connsiteX2" fmla="*/ 653335 w 653335"/>
              <a:gd name="connsiteY2" fmla="*/ 135599 h 355967"/>
              <a:gd name="connsiteX3" fmla="*/ 0 w 653335"/>
              <a:gd name="connsiteY3" fmla="*/ 355967 h 355967"/>
              <a:gd name="connsiteX0" fmla="*/ 168131 w 821466"/>
              <a:gd name="connsiteY0" fmla="*/ 220368 h 220368"/>
              <a:gd name="connsiteX1" fmla="*/ 0 w 821466"/>
              <a:gd name="connsiteY1" fmla="*/ 37258 h 220368"/>
              <a:gd name="connsiteX2" fmla="*/ 821466 w 821466"/>
              <a:gd name="connsiteY2" fmla="*/ 0 h 220368"/>
              <a:gd name="connsiteX3" fmla="*/ 168131 w 821466"/>
              <a:gd name="connsiteY3" fmla="*/ 220368 h 220368"/>
              <a:gd name="connsiteX0" fmla="*/ 262634 w 821466"/>
              <a:gd name="connsiteY0" fmla="*/ 273555 h 273555"/>
              <a:gd name="connsiteX1" fmla="*/ 0 w 821466"/>
              <a:gd name="connsiteY1" fmla="*/ 37258 h 273555"/>
              <a:gd name="connsiteX2" fmla="*/ 821466 w 821466"/>
              <a:gd name="connsiteY2" fmla="*/ 0 h 273555"/>
              <a:gd name="connsiteX3" fmla="*/ 262634 w 821466"/>
              <a:gd name="connsiteY3" fmla="*/ 273555 h 273555"/>
              <a:gd name="connsiteX0" fmla="*/ 262634 w 578458"/>
              <a:gd name="connsiteY0" fmla="*/ 236298 h 236298"/>
              <a:gd name="connsiteX1" fmla="*/ 0 w 578458"/>
              <a:gd name="connsiteY1" fmla="*/ 1 h 236298"/>
              <a:gd name="connsiteX2" fmla="*/ 578458 w 578458"/>
              <a:gd name="connsiteY2" fmla="*/ 29227 h 236298"/>
              <a:gd name="connsiteX3" fmla="*/ 262634 w 578458"/>
              <a:gd name="connsiteY3" fmla="*/ 236298 h 236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8458" h="236298">
                <a:moveTo>
                  <a:pt x="262634" y="236298"/>
                </a:moveTo>
                <a:lnTo>
                  <a:pt x="0" y="1"/>
                </a:lnTo>
                <a:lnTo>
                  <a:pt x="578458" y="29227"/>
                </a:lnTo>
                <a:lnTo>
                  <a:pt x="262634" y="236298"/>
                </a:lnTo>
                <a:close/>
              </a:path>
            </a:pathLst>
          </a:custGeom>
          <a:solidFill>
            <a:srgbClr val="158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1">
            <a:extLst>
              <a:ext uri="{FF2B5EF4-FFF2-40B4-BE49-F238E27FC236}">
                <a16:creationId xmlns:a16="http://schemas.microsoft.com/office/drawing/2014/main" xmlns="" id="{2EB49703-F733-44B6-87E2-A4B5B7555161}"/>
              </a:ext>
            </a:extLst>
          </p:cNvPr>
          <p:cNvSpPr/>
          <p:nvPr/>
        </p:nvSpPr>
        <p:spPr>
          <a:xfrm rot="12600000">
            <a:off x="11292897" y="2252004"/>
            <a:ext cx="336388" cy="285840"/>
          </a:xfrm>
          <a:custGeom>
            <a:avLst/>
            <a:gdLst>
              <a:gd name="connsiteX0" fmla="*/ 0 w 609600"/>
              <a:gd name="connsiteY0" fmla="*/ 247650 h 247650"/>
              <a:gd name="connsiteX1" fmla="*/ 304800 w 609600"/>
              <a:gd name="connsiteY1" fmla="*/ 0 h 247650"/>
              <a:gd name="connsiteX2" fmla="*/ 609600 w 609600"/>
              <a:gd name="connsiteY2" fmla="*/ 247650 h 247650"/>
              <a:gd name="connsiteX3" fmla="*/ 0 w 609600"/>
              <a:gd name="connsiteY3" fmla="*/ 247650 h 247650"/>
              <a:gd name="connsiteX0" fmla="*/ 0 w 609600"/>
              <a:gd name="connsiteY0" fmla="*/ 278130 h 278130"/>
              <a:gd name="connsiteX1" fmla="*/ 99060 w 609600"/>
              <a:gd name="connsiteY1" fmla="*/ 0 h 278130"/>
              <a:gd name="connsiteX2" fmla="*/ 609600 w 609600"/>
              <a:gd name="connsiteY2" fmla="*/ 278130 h 278130"/>
              <a:gd name="connsiteX3" fmla="*/ 0 w 609600"/>
              <a:gd name="connsiteY3" fmla="*/ 278130 h 278130"/>
              <a:gd name="connsiteX0" fmla="*/ 0 w 762000"/>
              <a:gd name="connsiteY0" fmla="*/ 354330 h 354330"/>
              <a:gd name="connsiteX1" fmla="*/ 251460 w 762000"/>
              <a:gd name="connsiteY1" fmla="*/ 0 h 354330"/>
              <a:gd name="connsiteX2" fmla="*/ 762000 w 762000"/>
              <a:gd name="connsiteY2" fmla="*/ 278130 h 354330"/>
              <a:gd name="connsiteX3" fmla="*/ 0 w 762000"/>
              <a:gd name="connsiteY3" fmla="*/ 354330 h 354330"/>
              <a:gd name="connsiteX0" fmla="*/ 0 w 815340"/>
              <a:gd name="connsiteY0" fmla="*/ 285750 h 285750"/>
              <a:gd name="connsiteX1" fmla="*/ 304800 w 815340"/>
              <a:gd name="connsiteY1" fmla="*/ 0 h 285750"/>
              <a:gd name="connsiteX2" fmla="*/ 815340 w 815340"/>
              <a:gd name="connsiteY2" fmla="*/ 278130 h 285750"/>
              <a:gd name="connsiteX3" fmla="*/ 0 w 815340"/>
              <a:gd name="connsiteY3" fmla="*/ 285750 h 285750"/>
              <a:gd name="connsiteX0" fmla="*/ 0 w 815340"/>
              <a:gd name="connsiteY0" fmla="*/ 262890 h 262890"/>
              <a:gd name="connsiteX1" fmla="*/ 182880 w 815340"/>
              <a:gd name="connsiteY1" fmla="*/ 0 h 262890"/>
              <a:gd name="connsiteX2" fmla="*/ 815340 w 815340"/>
              <a:gd name="connsiteY2" fmla="*/ 255270 h 262890"/>
              <a:gd name="connsiteX3" fmla="*/ 0 w 815340"/>
              <a:gd name="connsiteY3" fmla="*/ 262890 h 262890"/>
              <a:gd name="connsiteX0" fmla="*/ 247583 w 632460"/>
              <a:gd name="connsiteY0" fmla="*/ 416627 h 416627"/>
              <a:gd name="connsiteX1" fmla="*/ 0 w 632460"/>
              <a:gd name="connsiteY1" fmla="*/ 0 h 416627"/>
              <a:gd name="connsiteX2" fmla="*/ 632460 w 632460"/>
              <a:gd name="connsiteY2" fmla="*/ 255270 h 416627"/>
              <a:gd name="connsiteX3" fmla="*/ 247583 w 632460"/>
              <a:gd name="connsiteY3" fmla="*/ 416627 h 416627"/>
              <a:gd name="connsiteX0" fmla="*/ 370572 w 755449"/>
              <a:gd name="connsiteY0" fmla="*/ 247516 h 247516"/>
              <a:gd name="connsiteX1" fmla="*/ 0 w 755449"/>
              <a:gd name="connsiteY1" fmla="*/ 0 h 247516"/>
              <a:gd name="connsiteX2" fmla="*/ 755449 w 755449"/>
              <a:gd name="connsiteY2" fmla="*/ 86159 h 247516"/>
              <a:gd name="connsiteX3" fmla="*/ 370572 w 755449"/>
              <a:gd name="connsiteY3" fmla="*/ 247516 h 247516"/>
              <a:gd name="connsiteX0" fmla="*/ 201462 w 755449"/>
              <a:gd name="connsiteY0" fmla="*/ 216769 h 216769"/>
              <a:gd name="connsiteX1" fmla="*/ 0 w 755449"/>
              <a:gd name="connsiteY1" fmla="*/ 0 h 216769"/>
              <a:gd name="connsiteX2" fmla="*/ 755449 w 755449"/>
              <a:gd name="connsiteY2" fmla="*/ 86159 h 216769"/>
              <a:gd name="connsiteX3" fmla="*/ 201462 w 755449"/>
              <a:gd name="connsiteY3" fmla="*/ 216769 h 216769"/>
              <a:gd name="connsiteX0" fmla="*/ 201462 w 939933"/>
              <a:gd name="connsiteY0" fmla="*/ 216769 h 216769"/>
              <a:gd name="connsiteX1" fmla="*/ 0 w 939933"/>
              <a:gd name="connsiteY1" fmla="*/ 0 h 216769"/>
              <a:gd name="connsiteX2" fmla="*/ 939933 w 939933"/>
              <a:gd name="connsiteY2" fmla="*/ 55412 h 216769"/>
              <a:gd name="connsiteX3" fmla="*/ 201462 w 939933"/>
              <a:gd name="connsiteY3" fmla="*/ 216769 h 216769"/>
              <a:gd name="connsiteX0" fmla="*/ 309077 w 939933"/>
              <a:gd name="connsiteY0" fmla="*/ 432001 h 432001"/>
              <a:gd name="connsiteX1" fmla="*/ 0 w 939933"/>
              <a:gd name="connsiteY1" fmla="*/ 0 h 432001"/>
              <a:gd name="connsiteX2" fmla="*/ 939933 w 939933"/>
              <a:gd name="connsiteY2" fmla="*/ 55412 h 432001"/>
              <a:gd name="connsiteX3" fmla="*/ 309077 w 939933"/>
              <a:gd name="connsiteY3" fmla="*/ 432001 h 432001"/>
              <a:gd name="connsiteX0" fmla="*/ 355198 w 986054"/>
              <a:gd name="connsiteY0" fmla="*/ 376589 h 376589"/>
              <a:gd name="connsiteX1" fmla="*/ 0 w 986054"/>
              <a:gd name="connsiteY1" fmla="*/ 236688 h 376589"/>
              <a:gd name="connsiteX2" fmla="*/ 986054 w 986054"/>
              <a:gd name="connsiteY2" fmla="*/ 0 h 376589"/>
              <a:gd name="connsiteX3" fmla="*/ 355198 w 986054"/>
              <a:gd name="connsiteY3" fmla="*/ 376589 h 376589"/>
              <a:gd name="connsiteX0" fmla="*/ 355198 w 939933"/>
              <a:gd name="connsiteY0" fmla="*/ 484205 h 484205"/>
              <a:gd name="connsiteX1" fmla="*/ 0 w 939933"/>
              <a:gd name="connsiteY1" fmla="*/ 344304 h 484205"/>
              <a:gd name="connsiteX2" fmla="*/ 939933 w 939933"/>
              <a:gd name="connsiteY2" fmla="*/ 0 h 484205"/>
              <a:gd name="connsiteX3" fmla="*/ 355198 w 939933"/>
              <a:gd name="connsiteY3" fmla="*/ 484205 h 484205"/>
              <a:gd name="connsiteX0" fmla="*/ 355198 w 1016801"/>
              <a:gd name="connsiteY0" fmla="*/ 345842 h 345842"/>
              <a:gd name="connsiteX1" fmla="*/ 0 w 1016801"/>
              <a:gd name="connsiteY1" fmla="*/ 205941 h 345842"/>
              <a:gd name="connsiteX2" fmla="*/ 1016801 w 1016801"/>
              <a:gd name="connsiteY2" fmla="*/ 0 h 345842"/>
              <a:gd name="connsiteX3" fmla="*/ 355198 w 1016801"/>
              <a:gd name="connsiteY3" fmla="*/ 345842 h 345842"/>
              <a:gd name="connsiteX0" fmla="*/ 760210 w 1016801"/>
              <a:gd name="connsiteY0" fmla="*/ 465513 h 465513"/>
              <a:gd name="connsiteX1" fmla="*/ 0 w 1016801"/>
              <a:gd name="connsiteY1" fmla="*/ 205941 h 465513"/>
              <a:gd name="connsiteX2" fmla="*/ 1016801 w 1016801"/>
              <a:gd name="connsiteY2" fmla="*/ 0 h 465513"/>
              <a:gd name="connsiteX3" fmla="*/ 760210 w 1016801"/>
              <a:gd name="connsiteY3" fmla="*/ 465513 h 465513"/>
              <a:gd name="connsiteX0" fmla="*/ 436200 w 692791"/>
              <a:gd name="connsiteY0" fmla="*/ 465513 h 465513"/>
              <a:gd name="connsiteX1" fmla="*/ 0 w 692791"/>
              <a:gd name="connsiteY1" fmla="*/ 431987 h 465513"/>
              <a:gd name="connsiteX2" fmla="*/ 692791 w 692791"/>
              <a:gd name="connsiteY2" fmla="*/ 0 h 465513"/>
              <a:gd name="connsiteX3" fmla="*/ 436200 w 692791"/>
              <a:gd name="connsiteY3" fmla="*/ 465513 h 465513"/>
              <a:gd name="connsiteX0" fmla="*/ 436200 w 476785"/>
              <a:gd name="connsiteY0" fmla="*/ 399029 h 399029"/>
              <a:gd name="connsiteX1" fmla="*/ 0 w 476785"/>
              <a:gd name="connsiteY1" fmla="*/ 365503 h 399029"/>
              <a:gd name="connsiteX2" fmla="*/ 476785 w 476785"/>
              <a:gd name="connsiteY2" fmla="*/ 0 h 399029"/>
              <a:gd name="connsiteX3" fmla="*/ 436200 w 476785"/>
              <a:gd name="connsiteY3" fmla="*/ 399029 h 399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785" h="399029">
                <a:moveTo>
                  <a:pt x="436200" y="399029"/>
                </a:moveTo>
                <a:lnTo>
                  <a:pt x="0" y="365503"/>
                </a:lnTo>
                <a:lnTo>
                  <a:pt x="476785" y="0"/>
                </a:lnTo>
                <a:lnTo>
                  <a:pt x="436200" y="399029"/>
                </a:lnTo>
                <a:close/>
              </a:path>
            </a:pathLst>
          </a:custGeom>
          <a:solidFill>
            <a:srgbClr val="DF27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1">
            <a:extLst>
              <a:ext uri="{FF2B5EF4-FFF2-40B4-BE49-F238E27FC236}">
                <a16:creationId xmlns:a16="http://schemas.microsoft.com/office/drawing/2014/main" xmlns="" id="{A0643DE3-4474-4AA5-B9F3-D64B0A461FF1}"/>
              </a:ext>
            </a:extLst>
          </p:cNvPr>
          <p:cNvSpPr/>
          <p:nvPr/>
        </p:nvSpPr>
        <p:spPr>
          <a:xfrm rot="12600000">
            <a:off x="11350893" y="3147156"/>
            <a:ext cx="469561" cy="138950"/>
          </a:xfrm>
          <a:custGeom>
            <a:avLst/>
            <a:gdLst>
              <a:gd name="connsiteX0" fmla="*/ 0 w 609600"/>
              <a:gd name="connsiteY0" fmla="*/ 247650 h 247650"/>
              <a:gd name="connsiteX1" fmla="*/ 304800 w 609600"/>
              <a:gd name="connsiteY1" fmla="*/ 0 h 247650"/>
              <a:gd name="connsiteX2" fmla="*/ 609600 w 609600"/>
              <a:gd name="connsiteY2" fmla="*/ 247650 h 247650"/>
              <a:gd name="connsiteX3" fmla="*/ 0 w 609600"/>
              <a:gd name="connsiteY3" fmla="*/ 247650 h 247650"/>
              <a:gd name="connsiteX0" fmla="*/ 0 w 609600"/>
              <a:gd name="connsiteY0" fmla="*/ 278130 h 278130"/>
              <a:gd name="connsiteX1" fmla="*/ 99060 w 609600"/>
              <a:gd name="connsiteY1" fmla="*/ 0 h 278130"/>
              <a:gd name="connsiteX2" fmla="*/ 609600 w 609600"/>
              <a:gd name="connsiteY2" fmla="*/ 278130 h 278130"/>
              <a:gd name="connsiteX3" fmla="*/ 0 w 609600"/>
              <a:gd name="connsiteY3" fmla="*/ 278130 h 278130"/>
              <a:gd name="connsiteX0" fmla="*/ 0 w 762000"/>
              <a:gd name="connsiteY0" fmla="*/ 354330 h 354330"/>
              <a:gd name="connsiteX1" fmla="*/ 251460 w 762000"/>
              <a:gd name="connsiteY1" fmla="*/ 0 h 354330"/>
              <a:gd name="connsiteX2" fmla="*/ 762000 w 762000"/>
              <a:gd name="connsiteY2" fmla="*/ 278130 h 354330"/>
              <a:gd name="connsiteX3" fmla="*/ 0 w 762000"/>
              <a:gd name="connsiteY3" fmla="*/ 354330 h 354330"/>
              <a:gd name="connsiteX0" fmla="*/ 0 w 815340"/>
              <a:gd name="connsiteY0" fmla="*/ 285750 h 285750"/>
              <a:gd name="connsiteX1" fmla="*/ 304800 w 815340"/>
              <a:gd name="connsiteY1" fmla="*/ 0 h 285750"/>
              <a:gd name="connsiteX2" fmla="*/ 815340 w 815340"/>
              <a:gd name="connsiteY2" fmla="*/ 278130 h 285750"/>
              <a:gd name="connsiteX3" fmla="*/ 0 w 815340"/>
              <a:gd name="connsiteY3" fmla="*/ 285750 h 285750"/>
              <a:gd name="connsiteX0" fmla="*/ 0 w 815340"/>
              <a:gd name="connsiteY0" fmla="*/ 262890 h 262890"/>
              <a:gd name="connsiteX1" fmla="*/ 182880 w 815340"/>
              <a:gd name="connsiteY1" fmla="*/ 0 h 262890"/>
              <a:gd name="connsiteX2" fmla="*/ 815340 w 815340"/>
              <a:gd name="connsiteY2" fmla="*/ 255270 h 262890"/>
              <a:gd name="connsiteX3" fmla="*/ 0 w 815340"/>
              <a:gd name="connsiteY3" fmla="*/ 262890 h 262890"/>
              <a:gd name="connsiteX0" fmla="*/ 247583 w 632460"/>
              <a:gd name="connsiteY0" fmla="*/ 416627 h 416627"/>
              <a:gd name="connsiteX1" fmla="*/ 0 w 632460"/>
              <a:gd name="connsiteY1" fmla="*/ 0 h 416627"/>
              <a:gd name="connsiteX2" fmla="*/ 632460 w 632460"/>
              <a:gd name="connsiteY2" fmla="*/ 255270 h 416627"/>
              <a:gd name="connsiteX3" fmla="*/ 247583 w 632460"/>
              <a:gd name="connsiteY3" fmla="*/ 416627 h 416627"/>
              <a:gd name="connsiteX0" fmla="*/ 370572 w 755449"/>
              <a:gd name="connsiteY0" fmla="*/ 247516 h 247516"/>
              <a:gd name="connsiteX1" fmla="*/ 0 w 755449"/>
              <a:gd name="connsiteY1" fmla="*/ 0 h 247516"/>
              <a:gd name="connsiteX2" fmla="*/ 755449 w 755449"/>
              <a:gd name="connsiteY2" fmla="*/ 86159 h 247516"/>
              <a:gd name="connsiteX3" fmla="*/ 370572 w 755449"/>
              <a:gd name="connsiteY3" fmla="*/ 247516 h 247516"/>
              <a:gd name="connsiteX0" fmla="*/ 201462 w 755449"/>
              <a:gd name="connsiteY0" fmla="*/ 216769 h 216769"/>
              <a:gd name="connsiteX1" fmla="*/ 0 w 755449"/>
              <a:gd name="connsiteY1" fmla="*/ 0 h 216769"/>
              <a:gd name="connsiteX2" fmla="*/ 755449 w 755449"/>
              <a:gd name="connsiteY2" fmla="*/ 86159 h 216769"/>
              <a:gd name="connsiteX3" fmla="*/ 201462 w 755449"/>
              <a:gd name="connsiteY3" fmla="*/ 216769 h 216769"/>
              <a:gd name="connsiteX0" fmla="*/ 201462 w 939933"/>
              <a:gd name="connsiteY0" fmla="*/ 216769 h 216769"/>
              <a:gd name="connsiteX1" fmla="*/ 0 w 939933"/>
              <a:gd name="connsiteY1" fmla="*/ 0 h 216769"/>
              <a:gd name="connsiteX2" fmla="*/ 939933 w 939933"/>
              <a:gd name="connsiteY2" fmla="*/ 55412 h 216769"/>
              <a:gd name="connsiteX3" fmla="*/ 201462 w 939933"/>
              <a:gd name="connsiteY3" fmla="*/ 216769 h 216769"/>
              <a:gd name="connsiteX0" fmla="*/ 309077 w 939933"/>
              <a:gd name="connsiteY0" fmla="*/ 432001 h 432001"/>
              <a:gd name="connsiteX1" fmla="*/ 0 w 939933"/>
              <a:gd name="connsiteY1" fmla="*/ 0 h 432001"/>
              <a:gd name="connsiteX2" fmla="*/ 939933 w 939933"/>
              <a:gd name="connsiteY2" fmla="*/ 55412 h 432001"/>
              <a:gd name="connsiteX3" fmla="*/ 309077 w 939933"/>
              <a:gd name="connsiteY3" fmla="*/ 432001 h 432001"/>
              <a:gd name="connsiteX0" fmla="*/ 355198 w 986054"/>
              <a:gd name="connsiteY0" fmla="*/ 376589 h 376589"/>
              <a:gd name="connsiteX1" fmla="*/ 0 w 986054"/>
              <a:gd name="connsiteY1" fmla="*/ 236688 h 376589"/>
              <a:gd name="connsiteX2" fmla="*/ 986054 w 986054"/>
              <a:gd name="connsiteY2" fmla="*/ 0 h 376589"/>
              <a:gd name="connsiteX3" fmla="*/ 355198 w 986054"/>
              <a:gd name="connsiteY3" fmla="*/ 376589 h 376589"/>
              <a:gd name="connsiteX0" fmla="*/ 355198 w 939933"/>
              <a:gd name="connsiteY0" fmla="*/ 484205 h 484205"/>
              <a:gd name="connsiteX1" fmla="*/ 0 w 939933"/>
              <a:gd name="connsiteY1" fmla="*/ 344304 h 484205"/>
              <a:gd name="connsiteX2" fmla="*/ 939933 w 939933"/>
              <a:gd name="connsiteY2" fmla="*/ 0 h 484205"/>
              <a:gd name="connsiteX3" fmla="*/ 355198 w 939933"/>
              <a:gd name="connsiteY3" fmla="*/ 484205 h 484205"/>
              <a:gd name="connsiteX0" fmla="*/ 355198 w 1016801"/>
              <a:gd name="connsiteY0" fmla="*/ 345842 h 345842"/>
              <a:gd name="connsiteX1" fmla="*/ 0 w 1016801"/>
              <a:gd name="connsiteY1" fmla="*/ 205941 h 345842"/>
              <a:gd name="connsiteX2" fmla="*/ 1016801 w 1016801"/>
              <a:gd name="connsiteY2" fmla="*/ 0 h 345842"/>
              <a:gd name="connsiteX3" fmla="*/ 355198 w 1016801"/>
              <a:gd name="connsiteY3" fmla="*/ 345842 h 345842"/>
              <a:gd name="connsiteX0" fmla="*/ 355198 w 1185911"/>
              <a:gd name="connsiteY0" fmla="*/ 139901 h 139901"/>
              <a:gd name="connsiteX1" fmla="*/ 0 w 1185911"/>
              <a:gd name="connsiteY1" fmla="*/ 0 h 139901"/>
              <a:gd name="connsiteX2" fmla="*/ 1185911 w 1185911"/>
              <a:gd name="connsiteY2" fmla="*/ 9291 h 139901"/>
              <a:gd name="connsiteX3" fmla="*/ 355198 w 1185911"/>
              <a:gd name="connsiteY3" fmla="*/ 139901 h 139901"/>
              <a:gd name="connsiteX0" fmla="*/ 170714 w 1001427"/>
              <a:gd name="connsiteY0" fmla="*/ 232143 h 232143"/>
              <a:gd name="connsiteX1" fmla="*/ 0 w 1001427"/>
              <a:gd name="connsiteY1" fmla="*/ 0 h 232143"/>
              <a:gd name="connsiteX2" fmla="*/ 1001427 w 1001427"/>
              <a:gd name="connsiteY2" fmla="*/ 101533 h 232143"/>
              <a:gd name="connsiteX3" fmla="*/ 170714 w 1001427"/>
              <a:gd name="connsiteY3" fmla="*/ 232143 h 232143"/>
              <a:gd name="connsiteX0" fmla="*/ 47725 w 1001427"/>
              <a:gd name="connsiteY0" fmla="*/ 355133 h 355133"/>
              <a:gd name="connsiteX1" fmla="*/ 0 w 1001427"/>
              <a:gd name="connsiteY1" fmla="*/ 0 h 355133"/>
              <a:gd name="connsiteX2" fmla="*/ 1001427 w 1001427"/>
              <a:gd name="connsiteY2" fmla="*/ 101533 h 355133"/>
              <a:gd name="connsiteX3" fmla="*/ 47725 w 1001427"/>
              <a:gd name="connsiteY3" fmla="*/ 355133 h 355133"/>
              <a:gd name="connsiteX0" fmla="*/ 47725 w 1093669"/>
              <a:gd name="connsiteY0" fmla="*/ 355133 h 355133"/>
              <a:gd name="connsiteX1" fmla="*/ 0 w 1093669"/>
              <a:gd name="connsiteY1" fmla="*/ 0 h 355133"/>
              <a:gd name="connsiteX2" fmla="*/ 1093669 w 1093669"/>
              <a:gd name="connsiteY2" fmla="*/ 224523 h 355133"/>
              <a:gd name="connsiteX3" fmla="*/ 47725 w 1093669"/>
              <a:gd name="connsiteY3" fmla="*/ 355133 h 355133"/>
              <a:gd name="connsiteX0" fmla="*/ 0 w 1045944"/>
              <a:gd name="connsiteY0" fmla="*/ 309012 h 309012"/>
              <a:gd name="connsiteX1" fmla="*/ 229001 w 1045944"/>
              <a:gd name="connsiteY1" fmla="*/ 0 h 309012"/>
              <a:gd name="connsiteX2" fmla="*/ 1045944 w 1045944"/>
              <a:gd name="connsiteY2" fmla="*/ 178402 h 309012"/>
              <a:gd name="connsiteX3" fmla="*/ 0 w 1045944"/>
              <a:gd name="connsiteY3" fmla="*/ 309012 h 309012"/>
              <a:gd name="connsiteX0" fmla="*/ 0 w 1184307"/>
              <a:gd name="connsiteY0" fmla="*/ 201396 h 201396"/>
              <a:gd name="connsiteX1" fmla="*/ 367364 w 1184307"/>
              <a:gd name="connsiteY1" fmla="*/ 0 h 201396"/>
              <a:gd name="connsiteX2" fmla="*/ 1184307 w 1184307"/>
              <a:gd name="connsiteY2" fmla="*/ 178402 h 201396"/>
              <a:gd name="connsiteX3" fmla="*/ 0 w 1184307"/>
              <a:gd name="connsiteY3" fmla="*/ 201396 h 201396"/>
              <a:gd name="connsiteX0" fmla="*/ 0 w 1184307"/>
              <a:gd name="connsiteY0" fmla="*/ 22994 h 197748"/>
              <a:gd name="connsiteX1" fmla="*/ 327573 w 1184307"/>
              <a:gd name="connsiteY1" fmla="*/ 197748 h 197748"/>
              <a:gd name="connsiteX2" fmla="*/ 1184307 w 1184307"/>
              <a:gd name="connsiteY2" fmla="*/ 0 h 197748"/>
              <a:gd name="connsiteX3" fmla="*/ 0 w 1184307"/>
              <a:gd name="connsiteY3" fmla="*/ 22994 h 197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4307" h="197748">
                <a:moveTo>
                  <a:pt x="0" y="22994"/>
                </a:moveTo>
                <a:lnTo>
                  <a:pt x="327573" y="197748"/>
                </a:lnTo>
                <a:lnTo>
                  <a:pt x="1184307" y="0"/>
                </a:lnTo>
                <a:lnTo>
                  <a:pt x="0" y="22994"/>
                </a:lnTo>
                <a:close/>
              </a:path>
            </a:pathLst>
          </a:custGeom>
          <a:solidFill>
            <a:srgbClr val="DF27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2DB200C1-F149-4037-A4D1-DB59BDBB6AC4}"/>
              </a:ext>
            </a:extLst>
          </p:cNvPr>
          <p:cNvCxnSpPr>
            <a:cxnSpLocks/>
          </p:cNvCxnSpPr>
          <p:nvPr/>
        </p:nvCxnSpPr>
        <p:spPr>
          <a:xfrm>
            <a:off x="7009947" y="3054350"/>
            <a:ext cx="1880053" cy="0"/>
          </a:xfrm>
          <a:prstGeom prst="line">
            <a:avLst/>
          </a:prstGeom>
          <a:ln w="12700">
            <a:solidFill>
              <a:schemeClr val="bg1"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7D086F1A-321D-415F-B7E0-4BDB83F232C8}"/>
              </a:ext>
            </a:extLst>
          </p:cNvPr>
          <p:cNvCxnSpPr>
            <a:cxnSpLocks/>
          </p:cNvCxnSpPr>
          <p:nvPr/>
        </p:nvCxnSpPr>
        <p:spPr>
          <a:xfrm>
            <a:off x="7009947" y="3130550"/>
            <a:ext cx="1880053" cy="0"/>
          </a:xfrm>
          <a:prstGeom prst="line">
            <a:avLst/>
          </a:prstGeom>
          <a:ln w="12700">
            <a:solidFill>
              <a:schemeClr val="bg1"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9EA2B026-3350-4160-AA53-4F36177C35C1}"/>
              </a:ext>
            </a:extLst>
          </p:cNvPr>
          <p:cNvCxnSpPr>
            <a:cxnSpLocks/>
          </p:cNvCxnSpPr>
          <p:nvPr/>
        </p:nvCxnSpPr>
        <p:spPr>
          <a:xfrm>
            <a:off x="7009947" y="3206750"/>
            <a:ext cx="1880053" cy="0"/>
          </a:xfrm>
          <a:prstGeom prst="line">
            <a:avLst/>
          </a:prstGeom>
          <a:ln w="12700">
            <a:solidFill>
              <a:schemeClr val="bg1"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副标题 4">
            <a:extLst>
              <a:ext uri="{FF2B5EF4-FFF2-40B4-BE49-F238E27FC236}">
                <a16:creationId xmlns:a16="http://schemas.microsoft.com/office/drawing/2014/main" xmlns="" id="{261CF689-E476-445A-A6F2-2ED934D266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29" name="文本占位符 5">
            <a:extLst>
              <a:ext uri="{FF2B5EF4-FFF2-40B4-BE49-F238E27FC236}">
                <a16:creationId xmlns:a16="http://schemas.microsoft.com/office/drawing/2014/main" xmlns="" id="{A34BE880-766E-4320-9D8A-CA55CFA460C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32" name="文本占位符 6">
            <a:extLst>
              <a:ext uri="{FF2B5EF4-FFF2-40B4-BE49-F238E27FC236}">
                <a16:creationId xmlns:a16="http://schemas.microsoft.com/office/drawing/2014/main" xmlns="" id="{EE232539-546B-49E1-81AE-0CCA7D8752B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28A4DE6-CC58-47DF-A4F8-451A92F65A96}"/>
              </a:ext>
            </a:extLst>
          </p:cNvPr>
          <p:cNvSpPr/>
          <p:nvPr/>
        </p:nvSpPr>
        <p:spPr>
          <a:xfrm>
            <a:off x="673100" y="3063875"/>
            <a:ext cx="11518900" cy="1104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056E354-F9D2-4055-B74C-688A680D3D5B}"/>
              </a:ext>
            </a:extLst>
          </p:cNvPr>
          <p:cNvSpPr/>
          <p:nvPr/>
        </p:nvSpPr>
        <p:spPr>
          <a:xfrm>
            <a:off x="673100" y="2073275"/>
            <a:ext cx="11518900" cy="860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6117ADB-F684-40C7-9A56-6A8798921C16}"/>
              </a:ext>
            </a:extLst>
          </p:cNvPr>
          <p:cNvSpPr txBox="1"/>
          <p:nvPr/>
        </p:nvSpPr>
        <p:spPr>
          <a:xfrm>
            <a:off x="10024833" y="2063846"/>
            <a:ext cx="1490352" cy="1739707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rgbClr val="08071F"/>
                </a:solidFill>
                <a:latin typeface="Impact" panose="020B0806030902050204" pitchFamily="34" charset="0"/>
              </a:rPr>
              <a:t>02</a:t>
            </a:r>
            <a:endParaRPr lang="zh-CN" altLang="en-US" dirty="0">
              <a:solidFill>
                <a:srgbClr val="08071F"/>
              </a:solidFill>
              <a:latin typeface="Impact" panose="020B0806030902050204" pitchFamily="34" charset="0"/>
            </a:endParaRPr>
          </a:p>
        </p:txBody>
      </p:sp>
      <p:sp>
        <p:nvSpPr>
          <p:cNvPr id="21" name="标题 4">
            <a:extLst>
              <a:ext uri="{FF2B5EF4-FFF2-40B4-BE49-F238E27FC236}">
                <a16:creationId xmlns:a16="http://schemas.microsoft.com/office/drawing/2014/main" xmlns="" id="{E65B4888-DF6D-4095-9092-BC8F4B0A5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22" name="文本占位符 5">
            <a:extLst>
              <a:ext uri="{FF2B5EF4-FFF2-40B4-BE49-F238E27FC236}">
                <a16:creationId xmlns:a16="http://schemas.microsoft.com/office/drawing/2014/main" xmlns="" id="{1B212A2A-6089-4089-BF09-FB983CC222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673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81F4F16-7D5C-41C2-AC6F-5CE4F6CE4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D99AF83-21C6-4688-92EF-C0D9C0FD1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635B606-3815-47DB-822E-1262F978D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grpSp>
        <p:nvGrpSpPr>
          <p:cNvPr id="5" name="a1e73f40-0fce-404c-9561-6cbbac204b3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55DC40B-D247-4397-BBDC-B8CD891C2D3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299"/>
            <a:ext cx="10845800" cy="5016501"/>
            <a:chOff x="673100" y="1130299"/>
            <a:chExt cx="10845800" cy="5016501"/>
          </a:xfrm>
        </p:grpSpPr>
        <p:sp>
          <p:nvSpPr>
            <p:cNvPr id="6" name="îṣļíďè">
              <a:extLst>
                <a:ext uri="{FF2B5EF4-FFF2-40B4-BE49-F238E27FC236}">
                  <a16:creationId xmlns:a16="http://schemas.microsoft.com/office/drawing/2014/main" xmlns="" id="{068AE485-C568-435E-A286-C57E7E5279DE}"/>
                </a:ext>
              </a:extLst>
            </p:cNvPr>
            <p:cNvSpPr txBox="1"/>
            <p:nvPr/>
          </p:nvSpPr>
          <p:spPr>
            <a:xfrm>
              <a:off x="8140425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7" name="îslíḓe">
              <a:extLst>
                <a:ext uri="{FF2B5EF4-FFF2-40B4-BE49-F238E27FC236}">
                  <a16:creationId xmlns:a16="http://schemas.microsoft.com/office/drawing/2014/main" xmlns="" id="{3C22BF08-BB87-4FDA-ACAC-C122930FD1A8}"/>
                </a:ext>
              </a:extLst>
            </p:cNvPr>
            <p:cNvSpPr txBox="1"/>
            <p:nvPr/>
          </p:nvSpPr>
          <p:spPr>
            <a:xfrm>
              <a:off x="8140425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" name="i$ļîḓe">
              <a:extLst>
                <a:ext uri="{FF2B5EF4-FFF2-40B4-BE49-F238E27FC236}">
                  <a16:creationId xmlns:a16="http://schemas.microsoft.com/office/drawing/2014/main" xmlns="" id="{874B4770-DB95-484A-8666-5BA1BF1D9FD2}"/>
                </a:ext>
              </a:extLst>
            </p:cNvPr>
            <p:cNvSpPr/>
            <p:nvPr/>
          </p:nvSpPr>
          <p:spPr>
            <a:xfrm>
              <a:off x="8244077" y="3842938"/>
              <a:ext cx="258614" cy="35983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5403" y="112293"/>
                  </a:moveTo>
                  <a:lnTo>
                    <a:pt x="75403" y="112293"/>
                  </a:lnTo>
                  <a:cubicBezTo>
                    <a:pt x="75403" y="114770"/>
                    <a:pt x="78044" y="117247"/>
                    <a:pt x="80684" y="117247"/>
                  </a:cubicBezTo>
                  <a:cubicBezTo>
                    <a:pt x="109144" y="119724"/>
                    <a:pt x="109144" y="119724"/>
                    <a:pt x="109144" y="119724"/>
                  </a:cubicBezTo>
                  <a:cubicBezTo>
                    <a:pt x="112078" y="119724"/>
                    <a:pt x="112078" y="117247"/>
                    <a:pt x="114718" y="114770"/>
                  </a:cubicBezTo>
                  <a:cubicBezTo>
                    <a:pt x="114718" y="92752"/>
                    <a:pt x="114718" y="92752"/>
                    <a:pt x="114718" y="92752"/>
                  </a:cubicBezTo>
                  <a:cubicBezTo>
                    <a:pt x="78044" y="90275"/>
                    <a:pt x="78044" y="90275"/>
                    <a:pt x="78044" y="90275"/>
                  </a:cubicBezTo>
                  <a:lnTo>
                    <a:pt x="75403" y="112293"/>
                  </a:lnTo>
                  <a:close/>
                  <a:moveTo>
                    <a:pt x="5281" y="92752"/>
                  </a:moveTo>
                  <a:lnTo>
                    <a:pt x="5281" y="92752"/>
                  </a:lnTo>
                  <a:cubicBezTo>
                    <a:pt x="5281" y="114770"/>
                    <a:pt x="5281" y="114770"/>
                    <a:pt x="5281" y="114770"/>
                  </a:cubicBezTo>
                  <a:cubicBezTo>
                    <a:pt x="5281" y="117247"/>
                    <a:pt x="7921" y="119724"/>
                    <a:pt x="10268" y="119724"/>
                  </a:cubicBezTo>
                  <a:cubicBezTo>
                    <a:pt x="39022" y="117247"/>
                    <a:pt x="39022" y="117247"/>
                    <a:pt x="39022" y="117247"/>
                  </a:cubicBezTo>
                  <a:cubicBezTo>
                    <a:pt x="41662" y="117247"/>
                    <a:pt x="44303" y="114770"/>
                    <a:pt x="44303" y="112293"/>
                  </a:cubicBezTo>
                  <a:cubicBezTo>
                    <a:pt x="41662" y="90275"/>
                    <a:pt x="41662" y="90275"/>
                    <a:pt x="41662" y="90275"/>
                  </a:cubicBezTo>
                  <a:lnTo>
                    <a:pt x="5281" y="92752"/>
                  </a:lnTo>
                  <a:close/>
                  <a:moveTo>
                    <a:pt x="0" y="56422"/>
                  </a:moveTo>
                  <a:lnTo>
                    <a:pt x="0" y="56422"/>
                  </a:lnTo>
                  <a:cubicBezTo>
                    <a:pt x="2640" y="80642"/>
                    <a:pt x="2640" y="80642"/>
                    <a:pt x="2640" y="80642"/>
                  </a:cubicBezTo>
                  <a:cubicBezTo>
                    <a:pt x="39022" y="75688"/>
                    <a:pt x="39022" y="75688"/>
                    <a:pt x="39022" y="75688"/>
                  </a:cubicBezTo>
                  <a:cubicBezTo>
                    <a:pt x="39022" y="53944"/>
                    <a:pt x="39022" y="53944"/>
                    <a:pt x="39022" y="53944"/>
                  </a:cubicBezTo>
                  <a:lnTo>
                    <a:pt x="39022" y="51467"/>
                  </a:lnTo>
                  <a:cubicBezTo>
                    <a:pt x="39022" y="41834"/>
                    <a:pt x="46943" y="31926"/>
                    <a:pt x="59853" y="31926"/>
                  </a:cubicBezTo>
                  <a:cubicBezTo>
                    <a:pt x="72762" y="31926"/>
                    <a:pt x="80684" y="41834"/>
                    <a:pt x="80684" y="51467"/>
                  </a:cubicBezTo>
                  <a:lnTo>
                    <a:pt x="80684" y="53944"/>
                  </a:lnTo>
                  <a:cubicBezTo>
                    <a:pt x="78044" y="75688"/>
                    <a:pt x="78044" y="75688"/>
                    <a:pt x="78044" y="75688"/>
                  </a:cubicBezTo>
                  <a:cubicBezTo>
                    <a:pt x="117066" y="80642"/>
                    <a:pt x="117066" y="80642"/>
                    <a:pt x="117066" y="80642"/>
                  </a:cubicBezTo>
                  <a:cubicBezTo>
                    <a:pt x="119706" y="56422"/>
                    <a:pt x="119706" y="56422"/>
                    <a:pt x="119706" y="56422"/>
                  </a:cubicBezTo>
                  <a:cubicBezTo>
                    <a:pt x="119706" y="53944"/>
                    <a:pt x="119706" y="53944"/>
                    <a:pt x="119706" y="51467"/>
                  </a:cubicBezTo>
                  <a:cubicBezTo>
                    <a:pt x="119706" y="22018"/>
                    <a:pt x="93594" y="0"/>
                    <a:pt x="59853" y="0"/>
                  </a:cubicBezTo>
                  <a:cubicBezTo>
                    <a:pt x="25819" y="0"/>
                    <a:pt x="0" y="22018"/>
                    <a:pt x="0" y="51467"/>
                  </a:cubicBezTo>
                  <a:cubicBezTo>
                    <a:pt x="0" y="53944"/>
                    <a:pt x="0" y="53944"/>
                    <a:pt x="0" y="564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śľïďè">
              <a:extLst>
                <a:ext uri="{FF2B5EF4-FFF2-40B4-BE49-F238E27FC236}">
                  <a16:creationId xmlns:a16="http://schemas.microsoft.com/office/drawing/2014/main" xmlns="" id="{F6EDEC32-2A1E-4C93-80EC-3F8A90F89DF6}"/>
                </a:ext>
              </a:extLst>
            </p:cNvPr>
            <p:cNvSpPr txBox="1"/>
            <p:nvPr/>
          </p:nvSpPr>
          <p:spPr>
            <a:xfrm>
              <a:off x="673100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0" name="ísḻiďé">
              <a:extLst>
                <a:ext uri="{FF2B5EF4-FFF2-40B4-BE49-F238E27FC236}">
                  <a16:creationId xmlns:a16="http://schemas.microsoft.com/office/drawing/2014/main" xmlns="" id="{48781854-FAA5-482F-8510-C0B39E5D48C4}"/>
                </a:ext>
              </a:extLst>
            </p:cNvPr>
            <p:cNvSpPr txBox="1"/>
            <p:nvPr/>
          </p:nvSpPr>
          <p:spPr>
            <a:xfrm>
              <a:off x="673100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1" name="iṡḻïďé">
              <a:extLst>
                <a:ext uri="{FF2B5EF4-FFF2-40B4-BE49-F238E27FC236}">
                  <a16:creationId xmlns:a16="http://schemas.microsoft.com/office/drawing/2014/main" xmlns="" id="{D49E288D-8EA6-438A-B67B-2DF50F61F658}"/>
                </a:ext>
              </a:extLst>
            </p:cNvPr>
            <p:cNvSpPr/>
            <p:nvPr/>
          </p:nvSpPr>
          <p:spPr>
            <a:xfrm>
              <a:off x="782082" y="3805839"/>
              <a:ext cx="287588" cy="29734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9879" y="45112"/>
                  </a:moveTo>
                  <a:lnTo>
                    <a:pt x="59879" y="45112"/>
                  </a:lnTo>
                  <a:cubicBezTo>
                    <a:pt x="49014" y="45112"/>
                    <a:pt x="42736" y="52932"/>
                    <a:pt x="42736" y="66466"/>
                  </a:cubicBezTo>
                  <a:cubicBezTo>
                    <a:pt x="42736" y="80000"/>
                    <a:pt x="49014" y="87819"/>
                    <a:pt x="59879" y="87819"/>
                  </a:cubicBezTo>
                  <a:cubicBezTo>
                    <a:pt x="70503" y="87819"/>
                    <a:pt x="77022" y="80000"/>
                    <a:pt x="77022" y="66466"/>
                  </a:cubicBezTo>
                  <a:cubicBezTo>
                    <a:pt x="77022" y="52932"/>
                    <a:pt x="70503" y="45112"/>
                    <a:pt x="59879" y="45112"/>
                  </a:cubicBezTo>
                  <a:close/>
                  <a:moveTo>
                    <a:pt x="106720" y="21052"/>
                  </a:moveTo>
                  <a:lnTo>
                    <a:pt x="106720" y="21052"/>
                  </a:lnTo>
                  <a:cubicBezTo>
                    <a:pt x="93923" y="21052"/>
                    <a:pt x="93923" y="21052"/>
                    <a:pt x="93923" y="21052"/>
                  </a:cubicBezTo>
                  <a:cubicBezTo>
                    <a:pt x="91750" y="21052"/>
                    <a:pt x="89818" y="21052"/>
                    <a:pt x="87645" y="18345"/>
                  </a:cubicBezTo>
                  <a:cubicBezTo>
                    <a:pt x="85472" y="2406"/>
                    <a:pt x="85472" y="2406"/>
                    <a:pt x="85472" y="2406"/>
                  </a:cubicBezTo>
                  <a:cubicBezTo>
                    <a:pt x="83299" y="2406"/>
                    <a:pt x="81126" y="0"/>
                    <a:pt x="78953" y="0"/>
                  </a:cubicBezTo>
                  <a:cubicBezTo>
                    <a:pt x="38390" y="0"/>
                    <a:pt x="38390" y="0"/>
                    <a:pt x="38390" y="0"/>
                  </a:cubicBezTo>
                  <a:cubicBezTo>
                    <a:pt x="38390" y="0"/>
                    <a:pt x="36217" y="2406"/>
                    <a:pt x="34285" y="2406"/>
                  </a:cubicBezTo>
                  <a:cubicBezTo>
                    <a:pt x="29698" y="18345"/>
                    <a:pt x="29698" y="18345"/>
                    <a:pt x="29698" y="18345"/>
                  </a:cubicBezTo>
                  <a:cubicBezTo>
                    <a:pt x="29698" y="21052"/>
                    <a:pt x="27766" y="21052"/>
                    <a:pt x="25593" y="21052"/>
                  </a:cubicBezTo>
                  <a:cubicBezTo>
                    <a:pt x="12796" y="21052"/>
                    <a:pt x="12796" y="21052"/>
                    <a:pt x="12796" y="21052"/>
                  </a:cubicBezTo>
                  <a:cubicBezTo>
                    <a:pt x="4104" y="21052"/>
                    <a:pt x="0" y="29172"/>
                    <a:pt x="0" y="36992"/>
                  </a:cubicBezTo>
                  <a:cubicBezTo>
                    <a:pt x="0" y="103759"/>
                    <a:pt x="0" y="103759"/>
                    <a:pt x="0" y="103759"/>
                  </a:cubicBezTo>
                  <a:cubicBezTo>
                    <a:pt x="0" y="111879"/>
                    <a:pt x="4104" y="119699"/>
                    <a:pt x="12796" y="119699"/>
                  </a:cubicBezTo>
                  <a:cubicBezTo>
                    <a:pt x="106720" y="119699"/>
                    <a:pt x="106720" y="119699"/>
                    <a:pt x="106720" y="119699"/>
                  </a:cubicBezTo>
                  <a:cubicBezTo>
                    <a:pt x="113480" y="119699"/>
                    <a:pt x="119758" y="111879"/>
                    <a:pt x="119758" y="103759"/>
                  </a:cubicBezTo>
                  <a:cubicBezTo>
                    <a:pt x="119758" y="36992"/>
                    <a:pt x="119758" y="36992"/>
                    <a:pt x="119758" y="36992"/>
                  </a:cubicBezTo>
                  <a:cubicBezTo>
                    <a:pt x="119758" y="29172"/>
                    <a:pt x="113480" y="21052"/>
                    <a:pt x="106720" y="21052"/>
                  </a:cubicBezTo>
                  <a:close/>
                  <a:moveTo>
                    <a:pt x="59879" y="103759"/>
                  </a:moveTo>
                  <a:lnTo>
                    <a:pt x="59879" y="103759"/>
                  </a:lnTo>
                  <a:cubicBezTo>
                    <a:pt x="42736" y="103759"/>
                    <a:pt x="29698" y="87819"/>
                    <a:pt x="29698" y="66466"/>
                  </a:cubicBezTo>
                  <a:cubicBezTo>
                    <a:pt x="29698" y="45112"/>
                    <a:pt x="42736" y="29172"/>
                    <a:pt x="59879" y="29172"/>
                  </a:cubicBezTo>
                  <a:cubicBezTo>
                    <a:pt x="77022" y="29172"/>
                    <a:pt x="89818" y="45112"/>
                    <a:pt x="89818" y="66466"/>
                  </a:cubicBezTo>
                  <a:cubicBezTo>
                    <a:pt x="89818" y="87819"/>
                    <a:pt x="77022" y="103759"/>
                    <a:pt x="59879" y="103759"/>
                  </a:cubicBezTo>
                  <a:close/>
                  <a:moveTo>
                    <a:pt x="102615" y="47819"/>
                  </a:moveTo>
                  <a:lnTo>
                    <a:pt x="102615" y="47819"/>
                  </a:lnTo>
                  <a:cubicBezTo>
                    <a:pt x="100442" y="47819"/>
                    <a:pt x="98269" y="45112"/>
                    <a:pt x="98269" y="42406"/>
                  </a:cubicBezTo>
                  <a:cubicBezTo>
                    <a:pt x="98269" y="39699"/>
                    <a:pt x="100442" y="36992"/>
                    <a:pt x="102615" y="36992"/>
                  </a:cubicBezTo>
                  <a:cubicBezTo>
                    <a:pt x="104547" y="36992"/>
                    <a:pt x="106720" y="39699"/>
                    <a:pt x="106720" y="42406"/>
                  </a:cubicBezTo>
                  <a:cubicBezTo>
                    <a:pt x="106720" y="45112"/>
                    <a:pt x="104547" y="47819"/>
                    <a:pt x="102615" y="478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iṥļïďê">
              <a:extLst>
                <a:ext uri="{FF2B5EF4-FFF2-40B4-BE49-F238E27FC236}">
                  <a16:creationId xmlns:a16="http://schemas.microsoft.com/office/drawing/2014/main" xmlns="" id="{89CF1374-1200-4521-9B32-31BBFAA9487D}"/>
                </a:ext>
              </a:extLst>
            </p:cNvPr>
            <p:cNvSpPr txBox="1"/>
            <p:nvPr/>
          </p:nvSpPr>
          <p:spPr>
            <a:xfrm>
              <a:off x="4419433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3" name="iśḷïḋé">
              <a:extLst>
                <a:ext uri="{FF2B5EF4-FFF2-40B4-BE49-F238E27FC236}">
                  <a16:creationId xmlns:a16="http://schemas.microsoft.com/office/drawing/2014/main" xmlns="" id="{A499A39F-C15C-4133-814D-2311A5E949F8}"/>
                </a:ext>
              </a:extLst>
            </p:cNvPr>
            <p:cNvSpPr txBox="1"/>
            <p:nvPr/>
          </p:nvSpPr>
          <p:spPr>
            <a:xfrm>
              <a:off x="4419433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îṣľíḍé">
              <a:extLst>
                <a:ext uri="{FF2B5EF4-FFF2-40B4-BE49-F238E27FC236}">
                  <a16:creationId xmlns:a16="http://schemas.microsoft.com/office/drawing/2014/main" xmlns="" id="{6D1BE42B-B840-4167-8CC9-89499BA25D89}"/>
                </a:ext>
              </a:extLst>
            </p:cNvPr>
            <p:cNvSpPr/>
            <p:nvPr/>
          </p:nvSpPr>
          <p:spPr>
            <a:xfrm>
              <a:off x="4506934" y="3816357"/>
              <a:ext cx="292053" cy="3075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324" y="2895"/>
                  </a:moveTo>
                  <a:lnTo>
                    <a:pt x="115324" y="2895"/>
                  </a:lnTo>
                  <a:cubicBezTo>
                    <a:pt x="112727" y="2895"/>
                    <a:pt x="4675" y="51474"/>
                    <a:pt x="2337" y="51474"/>
                  </a:cubicBezTo>
                  <a:cubicBezTo>
                    <a:pt x="0" y="51474"/>
                    <a:pt x="0" y="54369"/>
                    <a:pt x="2337" y="54369"/>
                  </a:cubicBezTo>
                  <a:cubicBezTo>
                    <a:pt x="4675" y="56943"/>
                    <a:pt x="25454" y="68525"/>
                    <a:pt x="25454" y="68525"/>
                  </a:cubicBezTo>
                  <a:lnTo>
                    <a:pt x="25454" y="68525"/>
                  </a:lnTo>
                  <a:cubicBezTo>
                    <a:pt x="41558" y="73994"/>
                    <a:pt x="41558" y="73994"/>
                    <a:pt x="41558" y="73994"/>
                  </a:cubicBezTo>
                  <a:cubicBezTo>
                    <a:pt x="41558" y="73994"/>
                    <a:pt x="110389" y="11260"/>
                    <a:pt x="112727" y="11260"/>
                  </a:cubicBezTo>
                  <a:cubicBezTo>
                    <a:pt x="112727" y="8364"/>
                    <a:pt x="112727" y="11260"/>
                    <a:pt x="112727" y="11260"/>
                  </a:cubicBezTo>
                  <a:lnTo>
                    <a:pt x="62337" y="79785"/>
                  </a:lnTo>
                  <a:lnTo>
                    <a:pt x="62337" y="79785"/>
                  </a:lnTo>
                  <a:cubicBezTo>
                    <a:pt x="59999" y="82680"/>
                    <a:pt x="59999" y="82680"/>
                    <a:pt x="59999" y="82680"/>
                  </a:cubicBezTo>
                  <a:cubicBezTo>
                    <a:pt x="62337" y="85576"/>
                    <a:pt x="62337" y="85576"/>
                    <a:pt x="62337" y="85576"/>
                  </a:cubicBezTo>
                  <a:lnTo>
                    <a:pt x="62337" y="85576"/>
                  </a:lnTo>
                  <a:cubicBezTo>
                    <a:pt x="62337" y="85576"/>
                    <a:pt x="94285" y="105522"/>
                    <a:pt x="94285" y="108418"/>
                  </a:cubicBezTo>
                  <a:cubicBezTo>
                    <a:pt x="96623" y="108418"/>
                    <a:pt x="98961" y="108418"/>
                    <a:pt x="101298" y="105522"/>
                  </a:cubicBezTo>
                  <a:cubicBezTo>
                    <a:pt x="101298" y="102627"/>
                    <a:pt x="119740" y="8364"/>
                    <a:pt x="119740" y="5790"/>
                  </a:cubicBezTo>
                  <a:cubicBezTo>
                    <a:pt x="119740" y="2895"/>
                    <a:pt x="117662" y="0"/>
                    <a:pt x="115324" y="2895"/>
                  </a:cubicBezTo>
                  <a:close/>
                  <a:moveTo>
                    <a:pt x="41558" y="116782"/>
                  </a:moveTo>
                  <a:lnTo>
                    <a:pt x="41558" y="116782"/>
                  </a:lnTo>
                  <a:cubicBezTo>
                    <a:pt x="41558" y="119678"/>
                    <a:pt x="41558" y="119678"/>
                    <a:pt x="43896" y="119678"/>
                  </a:cubicBezTo>
                  <a:cubicBezTo>
                    <a:pt x="43896" y="116782"/>
                    <a:pt x="62337" y="99731"/>
                    <a:pt x="62337" y="99731"/>
                  </a:cubicBezTo>
                  <a:cubicBezTo>
                    <a:pt x="41558" y="85576"/>
                    <a:pt x="41558" y="85576"/>
                    <a:pt x="41558" y="85576"/>
                  </a:cubicBezTo>
                  <a:lnTo>
                    <a:pt x="41558" y="116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iŝḷíďê">
              <a:extLst>
                <a:ext uri="{FF2B5EF4-FFF2-40B4-BE49-F238E27FC236}">
                  <a16:creationId xmlns:a16="http://schemas.microsoft.com/office/drawing/2014/main" xmlns="" id="{3FED37BA-329B-4A41-BDF4-E5E86407D0F9}"/>
                </a:ext>
              </a:extLst>
            </p:cNvPr>
            <p:cNvSpPr txBox="1"/>
            <p:nvPr/>
          </p:nvSpPr>
          <p:spPr>
            <a:xfrm>
              <a:off x="2722025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01</a:t>
              </a:r>
            </a:p>
          </p:txBody>
        </p:sp>
        <p:sp>
          <p:nvSpPr>
            <p:cNvPr id="16" name="íṡ1îḋè">
              <a:extLst>
                <a:ext uri="{FF2B5EF4-FFF2-40B4-BE49-F238E27FC236}">
                  <a16:creationId xmlns:a16="http://schemas.microsoft.com/office/drawing/2014/main" xmlns="" id="{C93662C8-5743-4D10-9321-C69523268DDF}"/>
                </a:ext>
              </a:extLst>
            </p:cNvPr>
            <p:cNvSpPr txBox="1"/>
            <p:nvPr/>
          </p:nvSpPr>
          <p:spPr>
            <a:xfrm>
              <a:off x="6337893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7500">
                  <a:solidFill>
                    <a:schemeClr val="bg1">
                      <a:lumMod val="95000"/>
                    </a:schemeClr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02</a:t>
              </a:r>
            </a:p>
          </p:txBody>
        </p:sp>
        <p:sp>
          <p:nvSpPr>
            <p:cNvPr id="17" name="isľiḓe">
              <a:extLst>
                <a:ext uri="{FF2B5EF4-FFF2-40B4-BE49-F238E27FC236}">
                  <a16:creationId xmlns:a16="http://schemas.microsoft.com/office/drawing/2014/main" xmlns="" id="{53211726-7F4D-4E32-8E14-74370D0ED5A5}"/>
                </a:ext>
              </a:extLst>
            </p:cNvPr>
            <p:cNvSpPr txBox="1"/>
            <p:nvPr/>
          </p:nvSpPr>
          <p:spPr>
            <a:xfrm>
              <a:off x="10082242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7500">
                  <a:solidFill>
                    <a:schemeClr val="bg1">
                      <a:lumMod val="95000"/>
                    </a:schemeClr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03</a:t>
              </a:r>
            </a:p>
          </p:txBody>
        </p:sp>
        <p:cxnSp>
          <p:nvCxnSpPr>
            <p:cNvPr id="18" name="直接箭头连接符 17">
              <a:extLst>
                <a:ext uri="{FF2B5EF4-FFF2-40B4-BE49-F238E27FC236}">
                  <a16:creationId xmlns:a16="http://schemas.microsoft.com/office/drawing/2014/main" xmlns="" id="{E47E0074-3E26-45E8-902E-4FA5A166531C}"/>
                </a:ext>
              </a:extLst>
            </p:cNvPr>
            <p:cNvCxnSpPr/>
            <p:nvPr/>
          </p:nvCxnSpPr>
          <p:spPr>
            <a:xfrm>
              <a:off x="4097457" y="3438597"/>
              <a:ext cx="0" cy="270820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xmlns="" id="{CF60DA45-2FE9-4825-9548-21A32A7F0109}"/>
                </a:ext>
              </a:extLst>
            </p:cNvPr>
            <p:cNvCxnSpPr/>
            <p:nvPr/>
          </p:nvCxnSpPr>
          <p:spPr>
            <a:xfrm>
              <a:off x="7840993" y="3438597"/>
              <a:ext cx="0" cy="270820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î$ľîďé">
              <a:extLst>
                <a:ext uri="{FF2B5EF4-FFF2-40B4-BE49-F238E27FC236}">
                  <a16:creationId xmlns:a16="http://schemas.microsoft.com/office/drawing/2014/main" xmlns="" id="{6047AA03-3D41-432F-9336-C6AF5506ED9F}"/>
                </a:ext>
              </a:extLst>
            </p:cNvPr>
            <p:cNvSpPr txBox="1"/>
            <p:nvPr/>
          </p:nvSpPr>
          <p:spPr>
            <a:xfrm>
              <a:off x="1897439" y="1130299"/>
              <a:ext cx="8397123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21" name="îṩḷiḍè">
              <a:extLst>
                <a:ext uri="{FF2B5EF4-FFF2-40B4-BE49-F238E27FC236}">
                  <a16:creationId xmlns:a16="http://schemas.microsoft.com/office/drawing/2014/main" xmlns="" id="{69F0D735-0EE4-4D34-9D34-4D40F14C91FF}"/>
                </a:ext>
              </a:extLst>
            </p:cNvPr>
            <p:cNvSpPr txBox="1"/>
            <p:nvPr/>
          </p:nvSpPr>
          <p:spPr>
            <a:xfrm>
              <a:off x="1897440" y="1894706"/>
              <a:ext cx="8397120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290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571689-F092-416E-B04E-F5628F1A4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8678B0D-5723-46EC-B8A0-E6D5594D5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08098C7-C6A8-4D5F-B21F-CF2312329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81b866fb-9d07-40b7-a9a9-c9a46eea33a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82D6893-FD6A-4D1F-B299-BFA87C8490D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48088"/>
            <a:ext cx="10851363" cy="3504078"/>
            <a:chOff x="669925" y="1648088"/>
            <a:chExt cx="10851363" cy="3504078"/>
          </a:xfrm>
        </p:grpSpPr>
        <p:sp>
          <p:nvSpPr>
            <p:cNvPr id="6" name="îŝľiḋé">
              <a:extLst>
                <a:ext uri="{FF2B5EF4-FFF2-40B4-BE49-F238E27FC236}">
                  <a16:creationId xmlns:a16="http://schemas.microsoft.com/office/drawing/2014/main" xmlns="" id="{7FDC6CFA-94B5-4C30-A0E1-2C671E11F9D9}"/>
                </a:ext>
              </a:extLst>
            </p:cNvPr>
            <p:cNvSpPr/>
            <p:nvPr/>
          </p:nvSpPr>
          <p:spPr>
            <a:xfrm>
              <a:off x="7316061" y="4181448"/>
              <a:ext cx="1157887" cy="563067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sļíḓe">
              <a:extLst>
                <a:ext uri="{FF2B5EF4-FFF2-40B4-BE49-F238E27FC236}">
                  <a16:creationId xmlns:a16="http://schemas.microsoft.com/office/drawing/2014/main" xmlns="" id="{91753334-F2A4-42B4-87E2-B28EAF405F66}"/>
                </a:ext>
              </a:extLst>
            </p:cNvPr>
            <p:cNvSpPr/>
            <p:nvPr/>
          </p:nvSpPr>
          <p:spPr>
            <a:xfrm>
              <a:off x="4068447" y="4181448"/>
              <a:ext cx="1157654" cy="563067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ṥḻíḑè">
              <a:extLst>
                <a:ext uri="{FF2B5EF4-FFF2-40B4-BE49-F238E27FC236}">
                  <a16:creationId xmlns:a16="http://schemas.microsoft.com/office/drawing/2014/main" xmlns="" id="{7B8B32B9-9E3F-4C25-967E-7DAD6D3E6E45}"/>
                </a:ext>
              </a:extLst>
            </p:cNvPr>
            <p:cNvSpPr/>
            <p:nvPr/>
          </p:nvSpPr>
          <p:spPr>
            <a:xfrm>
              <a:off x="7316061" y="2055740"/>
              <a:ext cx="1157887" cy="563068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şľiḑè">
              <a:extLst>
                <a:ext uri="{FF2B5EF4-FFF2-40B4-BE49-F238E27FC236}">
                  <a16:creationId xmlns:a16="http://schemas.microsoft.com/office/drawing/2014/main" xmlns="" id="{BA049772-3CFF-4D7F-8D22-176761584F92}"/>
                </a:ext>
              </a:extLst>
            </p:cNvPr>
            <p:cNvSpPr/>
            <p:nvPr/>
          </p:nvSpPr>
          <p:spPr>
            <a:xfrm>
              <a:off x="4068448" y="2058445"/>
              <a:ext cx="1157654" cy="563067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šļîde">
              <a:extLst>
                <a:ext uri="{FF2B5EF4-FFF2-40B4-BE49-F238E27FC236}">
                  <a16:creationId xmlns:a16="http://schemas.microsoft.com/office/drawing/2014/main" xmlns="" id="{0EB68E55-7CBF-498C-8861-32154FF64B86}"/>
                </a:ext>
              </a:extLst>
            </p:cNvPr>
            <p:cNvSpPr/>
            <p:nvPr/>
          </p:nvSpPr>
          <p:spPr>
            <a:xfrm flipH="1" flipV="1">
              <a:off x="5461622" y="2610225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ṣļíḓé">
              <a:extLst>
                <a:ext uri="{FF2B5EF4-FFF2-40B4-BE49-F238E27FC236}">
                  <a16:creationId xmlns:a16="http://schemas.microsoft.com/office/drawing/2014/main" xmlns="" id="{25A7BAE5-B060-4BF4-A7EF-2FF0ADBC2AAD}"/>
                </a:ext>
              </a:extLst>
            </p:cNvPr>
            <p:cNvSpPr/>
            <p:nvPr/>
          </p:nvSpPr>
          <p:spPr>
            <a:xfrm flipV="1">
              <a:off x="6654319" y="2609394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sľïḓe">
              <a:extLst>
                <a:ext uri="{FF2B5EF4-FFF2-40B4-BE49-F238E27FC236}">
                  <a16:creationId xmlns:a16="http://schemas.microsoft.com/office/drawing/2014/main" xmlns="" id="{D925EA2D-857F-4B2E-B6E8-50E83FF469F9}"/>
                </a:ext>
              </a:extLst>
            </p:cNvPr>
            <p:cNvSpPr/>
            <p:nvPr/>
          </p:nvSpPr>
          <p:spPr>
            <a:xfrm>
              <a:off x="6655150" y="3802092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šľiḋè">
              <a:extLst>
                <a:ext uri="{FF2B5EF4-FFF2-40B4-BE49-F238E27FC236}">
                  <a16:creationId xmlns:a16="http://schemas.microsoft.com/office/drawing/2014/main" xmlns="" id="{8DCD1652-F712-4A43-9C04-7087816E009F}"/>
                </a:ext>
              </a:extLst>
            </p:cNvPr>
            <p:cNvSpPr/>
            <p:nvPr/>
          </p:nvSpPr>
          <p:spPr>
            <a:xfrm flipH="1">
              <a:off x="5462453" y="3802923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îş1iḓé">
              <a:extLst>
                <a:ext uri="{FF2B5EF4-FFF2-40B4-BE49-F238E27FC236}">
                  <a16:creationId xmlns:a16="http://schemas.microsoft.com/office/drawing/2014/main" xmlns="" id="{2FD6D741-3D1F-49D3-B87E-30C186BE7274}"/>
                </a:ext>
              </a:extLst>
            </p:cNvPr>
            <p:cNvGrpSpPr/>
            <p:nvPr/>
          </p:nvGrpSpPr>
          <p:grpSpPr>
            <a:xfrm>
              <a:off x="5409351" y="2557124"/>
              <a:ext cx="1692882" cy="1692882"/>
              <a:chOff x="701214" y="701214"/>
              <a:chExt cx="3385762" cy="3385762"/>
            </a:xfrm>
            <a:solidFill>
              <a:schemeClr val="accent1"/>
            </a:solidFill>
          </p:grpSpPr>
          <p:sp>
            <p:nvSpPr>
              <p:cNvPr id="53" name="íṥľîḋê">
                <a:extLst>
                  <a:ext uri="{FF2B5EF4-FFF2-40B4-BE49-F238E27FC236}">
                    <a16:creationId xmlns:a16="http://schemas.microsoft.com/office/drawing/2014/main" xmlns="" id="{465F27DA-04FE-4D0E-8735-99910A56C38F}"/>
                  </a:ext>
                </a:extLst>
              </p:cNvPr>
              <p:cNvSpPr/>
              <p:nvPr/>
            </p:nvSpPr>
            <p:spPr>
              <a:xfrm rot="18900000">
                <a:off x="701214" y="701214"/>
                <a:ext cx="3385762" cy="33857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ślïdè">
                <a:extLst>
                  <a:ext uri="{FF2B5EF4-FFF2-40B4-BE49-F238E27FC236}">
                    <a16:creationId xmlns:a16="http://schemas.microsoft.com/office/drawing/2014/main" xmlns="" id="{C7F9FCA2-6FD3-4C49-A5D0-96F0650E13DF}"/>
                  </a:ext>
                </a:extLst>
              </p:cNvPr>
              <p:cNvSpPr/>
              <p:nvPr/>
            </p:nvSpPr>
            <p:spPr>
              <a:xfrm>
                <a:off x="817200" y="1756119"/>
                <a:ext cx="3214951" cy="1267614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3375" b="1">
                    <a:solidFill>
                      <a:schemeClr val="bg1"/>
                    </a:solidFill>
                  </a:rPr>
                  <a:t>SWOT</a:t>
                </a:r>
              </a:p>
            </p:txBody>
          </p:sp>
        </p:grpSp>
        <p:grpSp>
          <p:nvGrpSpPr>
            <p:cNvPr id="15" name="ïSľiďé">
              <a:extLst>
                <a:ext uri="{FF2B5EF4-FFF2-40B4-BE49-F238E27FC236}">
                  <a16:creationId xmlns:a16="http://schemas.microsoft.com/office/drawing/2014/main" xmlns="" id="{7881116A-11AC-474D-869F-5200E900A0BF}"/>
                </a:ext>
              </a:extLst>
            </p:cNvPr>
            <p:cNvGrpSpPr/>
            <p:nvPr/>
          </p:nvGrpSpPr>
          <p:grpSpPr>
            <a:xfrm>
              <a:off x="4816994" y="1964767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51" name="ïṩ1íḋe">
                <a:extLst>
                  <a:ext uri="{FF2B5EF4-FFF2-40B4-BE49-F238E27FC236}">
                    <a16:creationId xmlns:a16="http://schemas.microsoft.com/office/drawing/2014/main" xmlns="" id="{30F9AA3D-832A-410B-93AC-2AE7A8CA2255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ṡḷíḋè">
                <a:extLst>
                  <a:ext uri="{FF2B5EF4-FFF2-40B4-BE49-F238E27FC236}">
                    <a16:creationId xmlns:a16="http://schemas.microsoft.com/office/drawing/2014/main" xmlns="" id="{98C9AC2C-3344-45FB-9A66-57D695228B99}"/>
                  </a:ext>
                </a:extLst>
              </p:cNvPr>
              <p:cNvSpPr/>
              <p:nvPr/>
            </p:nvSpPr>
            <p:spPr>
              <a:xfrm>
                <a:off x="449977" y="576095"/>
                <a:ext cx="1236154" cy="981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700" b="1" dirty="0">
                    <a:solidFill>
                      <a:schemeClr val="bg1"/>
                    </a:solidFill>
                  </a:rPr>
                  <a:t>S</a:t>
                </a:r>
              </a:p>
            </p:txBody>
          </p:sp>
        </p:grpSp>
        <p:grpSp>
          <p:nvGrpSpPr>
            <p:cNvPr id="16" name="iṡļîḋe">
              <a:extLst>
                <a:ext uri="{FF2B5EF4-FFF2-40B4-BE49-F238E27FC236}">
                  <a16:creationId xmlns:a16="http://schemas.microsoft.com/office/drawing/2014/main" xmlns="" id="{3A8E4B7B-7265-4253-BFE5-593393C4B0DA}"/>
                </a:ext>
              </a:extLst>
            </p:cNvPr>
            <p:cNvGrpSpPr/>
            <p:nvPr/>
          </p:nvGrpSpPr>
          <p:grpSpPr>
            <a:xfrm>
              <a:off x="6939361" y="1964767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49" name="ïṣlíḑé">
                <a:extLst>
                  <a:ext uri="{FF2B5EF4-FFF2-40B4-BE49-F238E27FC236}">
                    <a16:creationId xmlns:a16="http://schemas.microsoft.com/office/drawing/2014/main" xmlns="" id="{76339262-AFD0-4510-B1D7-E0F3813F16A2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sļiḋé">
                <a:extLst>
                  <a:ext uri="{FF2B5EF4-FFF2-40B4-BE49-F238E27FC236}">
                    <a16:creationId xmlns:a16="http://schemas.microsoft.com/office/drawing/2014/main" xmlns="" id="{A5276F30-2DA2-4398-B035-94897E5EBD23}"/>
                  </a:ext>
                </a:extLst>
              </p:cNvPr>
              <p:cNvSpPr/>
              <p:nvPr/>
            </p:nvSpPr>
            <p:spPr>
              <a:xfrm>
                <a:off x="448150" y="576096"/>
                <a:ext cx="1236153" cy="981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520" b="1">
                    <a:solidFill>
                      <a:schemeClr val="bg1"/>
                    </a:solidFill>
                  </a:rPr>
                  <a:t>W</a:t>
                </a:r>
              </a:p>
            </p:txBody>
          </p:sp>
        </p:grpSp>
        <p:grpSp>
          <p:nvGrpSpPr>
            <p:cNvPr id="17" name="î$ḷiḓé">
              <a:extLst>
                <a:ext uri="{FF2B5EF4-FFF2-40B4-BE49-F238E27FC236}">
                  <a16:creationId xmlns:a16="http://schemas.microsoft.com/office/drawing/2014/main" xmlns="" id="{96AE23A9-07AB-4E66-AA25-99699824EDFA}"/>
                </a:ext>
              </a:extLst>
            </p:cNvPr>
            <p:cNvGrpSpPr/>
            <p:nvPr/>
          </p:nvGrpSpPr>
          <p:grpSpPr>
            <a:xfrm>
              <a:off x="6939361" y="4087133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47" name="ïṥľïďè">
                <a:extLst>
                  <a:ext uri="{FF2B5EF4-FFF2-40B4-BE49-F238E27FC236}">
                    <a16:creationId xmlns:a16="http://schemas.microsoft.com/office/drawing/2014/main" xmlns="" id="{CF54CC2B-FD6B-44AC-99F6-F9E62E271DC7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ś1iďe">
                <a:extLst>
                  <a:ext uri="{FF2B5EF4-FFF2-40B4-BE49-F238E27FC236}">
                    <a16:creationId xmlns:a16="http://schemas.microsoft.com/office/drawing/2014/main" xmlns="" id="{BE988C05-1738-4D4D-A1B1-76EDF340842E}"/>
                  </a:ext>
                </a:extLst>
              </p:cNvPr>
              <p:cNvSpPr/>
              <p:nvPr/>
            </p:nvSpPr>
            <p:spPr>
              <a:xfrm>
                <a:off x="448148" y="573760"/>
                <a:ext cx="1236153" cy="98152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700" b="1" dirty="0">
                    <a:solidFill>
                      <a:schemeClr val="bg1"/>
                    </a:solidFill>
                  </a:rPr>
                  <a:t>O</a:t>
                </a:r>
              </a:p>
            </p:txBody>
          </p:sp>
        </p:grpSp>
        <p:grpSp>
          <p:nvGrpSpPr>
            <p:cNvPr id="18" name="ïSḻïdé">
              <a:extLst>
                <a:ext uri="{FF2B5EF4-FFF2-40B4-BE49-F238E27FC236}">
                  <a16:creationId xmlns:a16="http://schemas.microsoft.com/office/drawing/2014/main" xmlns="" id="{18E4B46F-56D7-41C9-8B44-BD51436FAD0D}"/>
                </a:ext>
              </a:extLst>
            </p:cNvPr>
            <p:cNvGrpSpPr/>
            <p:nvPr/>
          </p:nvGrpSpPr>
          <p:grpSpPr>
            <a:xfrm>
              <a:off x="4816995" y="4087134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45" name="ïṡļiḓê">
                <a:extLst>
                  <a:ext uri="{FF2B5EF4-FFF2-40B4-BE49-F238E27FC236}">
                    <a16:creationId xmlns:a16="http://schemas.microsoft.com/office/drawing/2014/main" xmlns="" id="{A986DEC2-6516-47AD-8952-A11EEEDE81C7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şľiḓé">
                <a:extLst>
                  <a:ext uri="{FF2B5EF4-FFF2-40B4-BE49-F238E27FC236}">
                    <a16:creationId xmlns:a16="http://schemas.microsoft.com/office/drawing/2014/main" xmlns="" id="{4C2480DB-397C-477C-8DDF-3EB03479059E}"/>
                  </a:ext>
                </a:extLst>
              </p:cNvPr>
              <p:cNvSpPr/>
              <p:nvPr/>
            </p:nvSpPr>
            <p:spPr>
              <a:xfrm>
                <a:off x="449976" y="573758"/>
                <a:ext cx="1236153" cy="981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520" b="1" dirty="0">
                    <a:solidFill>
                      <a:schemeClr val="bg1"/>
                    </a:solidFill>
                  </a:rPr>
                  <a:t>T</a:t>
                </a:r>
              </a:p>
            </p:txBody>
          </p:sp>
        </p:grpSp>
        <p:grpSp>
          <p:nvGrpSpPr>
            <p:cNvPr id="19" name="î$líḓe">
              <a:extLst>
                <a:ext uri="{FF2B5EF4-FFF2-40B4-BE49-F238E27FC236}">
                  <a16:creationId xmlns:a16="http://schemas.microsoft.com/office/drawing/2014/main" xmlns="" id="{31F33625-ADDA-489F-95BD-0F4819FCE378}"/>
                </a:ext>
              </a:extLst>
            </p:cNvPr>
            <p:cNvGrpSpPr/>
            <p:nvPr/>
          </p:nvGrpSpPr>
          <p:grpSpPr>
            <a:xfrm>
              <a:off x="3793441" y="2045016"/>
              <a:ext cx="562659" cy="562659"/>
              <a:chOff x="683975" y="1866715"/>
              <a:chExt cx="577851" cy="577851"/>
            </a:xfrm>
          </p:grpSpPr>
          <p:sp>
            <p:nvSpPr>
              <p:cNvPr id="43" name="îşḷîďê">
                <a:extLst>
                  <a:ext uri="{FF2B5EF4-FFF2-40B4-BE49-F238E27FC236}">
                    <a16:creationId xmlns:a16="http://schemas.microsoft.com/office/drawing/2014/main" xmlns="" id="{E54680C0-288C-4685-8DAC-DE9A0F076F7A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44" name="ïšlîḑê">
                <a:extLst>
                  <a:ext uri="{FF2B5EF4-FFF2-40B4-BE49-F238E27FC236}">
                    <a16:creationId xmlns:a16="http://schemas.microsoft.com/office/drawing/2014/main" xmlns="" id="{933C1215-6625-4D9C-9AFC-150C3E8463DD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0" name="ïśļîḍe">
              <a:extLst>
                <a:ext uri="{FF2B5EF4-FFF2-40B4-BE49-F238E27FC236}">
                  <a16:creationId xmlns:a16="http://schemas.microsoft.com/office/drawing/2014/main" xmlns="" id="{08732CC8-B300-4C2E-AC2B-AF868778119B}"/>
                </a:ext>
              </a:extLst>
            </p:cNvPr>
            <p:cNvGrpSpPr/>
            <p:nvPr/>
          </p:nvGrpSpPr>
          <p:grpSpPr>
            <a:xfrm>
              <a:off x="3793441" y="4197735"/>
              <a:ext cx="562659" cy="562659"/>
              <a:chOff x="683975" y="1866715"/>
              <a:chExt cx="577851" cy="577851"/>
            </a:xfrm>
          </p:grpSpPr>
          <p:sp>
            <p:nvSpPr>
              <p:cNvPr id="41" name="îṥľíďê">
                <a:extLst>
                  <a:ext uri="{FF2B5EF4-FFF2-40B4-BE49-F238E27FC236}">
                    <a16:creationId xmlns:a16="http://schemas.microsoft.com/office/drawing/2014/main" xmlns="" id="{AE826AE1-D2F9-4EBA-A98A-A364D335E683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42" name="íšļiḍe">
                <a:extLst>
                  <a:ext uri="{FF2B5EF4-FFF2-40B4-BE49-F238E27FC236}">
                    <a16:creationId xmlns:a16="http://schemas.microsoft.com/office/drawing/2014/main" xmlns="" id="{73FABDA2-E2AF-4842-A9FD-B2C2113400AF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1" name="ï$ḻíḓé">
              <a:extLst>
                <a:ext uri="{FF2B5EF4-FFF2-40B4-BE49-F238E27FC236}">
                  <a16:creationId xmlns:a16="http://schemas.microsoft.com/office/drawing/2014/main" xmlns="" id="{BFB1D307-A7FE-4D7E-A4CA-3B4AC563789E}"/>
                </a:ext>
              </a:extLst>
            </p:cNvPr>
            <p:cNvGrpSpPr/>
            <p:nvPr/>
          </p:nvGrpSpPr>
          <p:grpSpPr>
            <a:xfrm>
              <a:off x="8176557" y="2045016"/>
              <a:ext cx="562659" cy="562659"/>
              <a:chOff x="683975" y="1866715"/>
              <a:chExt cx="577851" cy="577851"/>
            </a:xfrm>
          </p:grpSpPr>
          <p:sp>
            <p:nvSpPr>
              <p:cNvPr id="39" name="išľîḑè">
                <a:extLst>
                  <a:ext uri="{FF2B5EF4-FFF2-40B4-BE49-F238E27FC236}">
                    <a16:creationId xmlns:a16="http://schemas.microsoft.com/office/drawing/2014/main" xmlns="" id="{A9604659-85BD-426B-9523-8063EC980E0F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40" name="iŝḷïḋê">
                <a:extLst>
                  <a:ext uri="{FF2B5EF4-FFF2-40B4-BE49-F238E27FC236}">
                    <a16:creationId xmlns:a16="http://schemas.microsoft.com/office/drawing/2014/main" xmlns="" id="{633A11CC-0B23-4F9D-92AF-130E534C8608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2" name="iṧḻíḑé">
              <a:extLst>
                <a:ext uri="{FF2B5EF4-FFF2-40B4-BE49-F238E27FC236}">
                  <a16:creationId xmlns:a16="http://schemas.microsoft.com/office/drawing/2014/main" xmlns="" id="{790A0946-C887-4AC6-95CA-C5CEBE64718B}"/>
                </a:ext>
              </a:extLst>
            </p:cNvPr>
            <p:cNvGrpSpPr/>
            <p:nvPr/>
          </p:nvGrpSpPr>
          <p:grpSpPr>
            <a:xfrm>
              <a:off x="8176557" y="4197735"/>
              <a:ext cx="562659" cy="562659"/>
              <a:chOff x="683975" y="1866715"/>
              <a:chExt cx="577851" cy="577851"/>
            </a:xfrm>
          </p:grpSpPr>
          <p:sp>
            <p:nvSpPr>
              <p:cNvPr id="37" name="îšľiḋe">
                <a:extLst>
                  <a:ext uri="{FF2B5EF4-FFF2-40B4-BE49-F238E27FC236}">
                    <a16:creationId xmlns:a16="http://schemas.microsoft.com/office/drawing/2014/main" xmlns="" id="{46E0CA0B-2889-4B0F-95E9-C13D3D485EAA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38" name="ïṩḻïḍe">
                <a:extLst>
                  <a:ext uri="{FF2B5EF4-FFF2-40B4-BE49-F238E27FC236}">
                    <a16:creationId xmlns:a16="http://schemas.microsoft.com/office/drawing/2014/main" xmlns="" id="{CD3DF3DE-D649-4BEE-A4AF-D9B303E3D24D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3" name="íŝlîḋê">
              <a:extLst>
                <a:ext uri="{FF2B5EF4-FFF2-40B4-BE49-F238E27FC236}">
                  <a16:creationId xmlns:a16="http://schemas.microsoft.com/office/drawing/2014/main" xmlns="" id="{25F89F3A-A43D-42FE-B941-9C95FC099CF9}"/>
                </a:ext>
              </a:extLst>
            </p:cNvPr>
            <p:cNvGrpSpPr/>
            <p:nvPr/>
          </p:nvGrpSpPr>
          <p:grpSpPr>
            <a:xfrm>
              <a:off x="719137" y="1648088"/>
              <a:ext cx="3176147" cy="1378371"/>
              <a:chOff x="719137" y="2442364"/>
              <a:chExt cx="5376847" cy="1378371"/>
            </a:xfrm>
          </p:grpSpPr>
          <p:sp>
            <p:nvSpPr>
              <p:cNvPr id="35" name="î$1íḓê">
                <a:extLst>
                  <a:ext uri="{FF2B5EF4-FFF2-40B4-BE49-F238E27FC236}">
                    <a16:creationId xmlns:a16="http://schemas.microsoft.com/office/drawing/2014/main" xmlns="" id="{B7940736-BA5B-4F8D-9D42-10218F925283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6" name="ïṣļîḍe">
                <a:extLst>
                  <a:ext uri="{FF2B5EF4-FFF2-40B4-BE49-F238E27FC236}">
                    <a16:creationId xmlns:a16="http://schemas.microsoft.com/office/drawing/2014/main" xmlns="" id="{100DDBB7-4B9D-4119-AC36-56E42667725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4" name="ïşḻïḍé">
              <a:extLst>
                <a:ext uri="{FF2B5EF4-FFF2-40B4-BE49-F238E27FC236}">
                  <a16:creationId xmlns:a16="http://schemas.microsoft.com/office/drawing/2014/main" xmlns="" id="{55F963F5-EF0A-4D50-A20B-E69B4AF4415D}"/>
                </a:ext>
              </a:extLst>
            </p:cNvPr>
            <p:cNvGrpSpPr/>
            <p:nvPr/>
          </p:nvGrpSpPr>
          <p:grpSpPr>
            <a:xfrm>
              <a:off x="719137" y="3773795"/>
              <a:ext cx="3176147" cy="1378371"/>
              <a:chOff x="719137" y="2442364"/>
              <a:chExt cx="5376847" cy="1378371"/>
            </a:xfrm>
          </p:grpSpPr>
          <p:sp>
            <p:nvSpPr>
              <p:cNvPr id="33" name="íSľïḋê">
                <a:extLst>
                  <a:ext uri="{FF2B5EF4-FFF2-40B4-BE49-F238E27FC236}">
                    <a16:creationId xmlns:a16="http://schemas.microsoft.com/office/drawing/2014/main" xmlns="" id="{4CBDD7A0-B307-459A-9F2B-5FB542BF1AAB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4" name="ïšľíḓe">
                <a:extLst>
                  <a:ext uri="{FF2B5EF4-FFF2-40B4-BE49-F238E27FC236}">
                    <a16:creationId xmlns:a16="http://schemas.microsoft.com/office/drawing/2014/main" xmlns="" id="{19D18230-0F02-4BEF-B95E-7D2369037861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5" name="íṧļíḓê">
              <a:extLst>
                <a:ext uri="{FF2B5EF4-FFF2-40B4-BE49-F238E27FC236}">
                  <a16:creationId xmlns:a16="http://schemas.microsoft.com/office/drawing/2014/main" xmlns="" id="{8FF0C875-E906-4811-887B-36FD94C62A07}"/>
                </a:ext>
              </a:extLst>
            </p:cNvPr>
            <p:cNvGrpSpPr/>
            <p:nvPr/>
          </p:nvGrpSpPr>
          <p:grpSpPr>
            <a:xfrm>
              <a:off x="8345141" y="1648088"/>
              <a:ext cx="3176147" cy="1378371"/>
              <a:chOff x="719137" y="2442364"/>
              <a:chExt cx="5376847" cy="1378371"/>
            </a:xfrm>
          </p:grpSpPr>
          <p:sp>
            <p:nvSpPr>
              <p:cNvPr id="31" name="îSļîdê">
                <a:extLst>
                  <a:ext uri="{FF2B5EF4-FFF2-40B4-BE49-F238E27FC236}">
                    <a16:creationId xmlns:a16="http://schemas.microsoft.com/office/drawing/2014/main" xmlns="" id="{1DE7DFF7-E710-4A32-A541-34A54A30E1A2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2" name="íṡľíḋè">
                <a:extLst>
                  <a:ext uri="{FF2B5EF4-FFF2-40B4-BE49-F238E27FC236}">
                    <a16:creationId xmlns:a16="http://schemas.microsoft.com/office/drawing/2014/main" xmlns="" id="{6C2F6369-C9B4-49CE-BA3D-D814CCC6546A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6" name="îşḷîḋé">
              <a:extLst>
                <a:ext uri="{FF2B5EF4-FFF2-40B4-BE49-F238E27FC236}">
                  <a16:creationId xmlns:a16="http://schemas.microsoft.com/office/drawing/2014/main" xmlns="" id="{EAC5D43E-949D-4F32-A524-53EB763203F9}"/>
                </a:ext>
              </a:extLst>
            </p:cNvPr>
            <p:cNvGrpSpPr/>
            <p:nvPr/>
          </p:nvGrpSpPr>
          <p:grpSpPr>
            <a:xfrm>
              <a:off x="8345141" y="3773795"/>
              <a:ext cx="3176147" cy="1378371"/>
              <a:chOff x="719137" y="2442364"/>
              <a:chExt cx="5376847" cy="1378371"/>
            </a:xfrm>
          </p:grpSpPr>
          <p:sp>
            <p:nvSpPr>
              <p:cNvPr id="29" name="iṧḻïďé">
                <a:extLst>
                  <a:ext uri="{FF2B5EF4-FFF2-40B4-BE49-F238E27FC236}">
                    <a16:creationId xmlns:a16="http://schemas.microsoft.com/office/drawing/2014/main" xmlns="" id="{FB7070E2-B817-454F-94A0-23A7B48C7409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0" name="íSľíḓe">
                <a:extLst>
                  <a:ext uri="{FF2B5EF4-FFF2-40B4-BE49-F238E27FC236}">
                    <a16:creationId xmlns:a16="http://schemas.microsoft.com/office/drawing/2014/main" xmlns="" id="{CBA8735B-B32B-4562-B847-54BDA759F272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1FF5CCAB-FBF7-4941-8D4A-687EA856A9FA}"/>
                </a:ext>
              </a:extLst>
            </p:cNvPr>
            <p:cNvCxnSpPr/>
            <p:nvPr/>
          </p:nvCxnSpPr>
          <p:spPr>
            <a:xfrm>
              <a:off x="669925" y="3294000"/>
              <a:ext cx="312351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684D93D7-6801-4F14-A90A-F6D550BB1886}"/>
                </a:ext>
              </a:extLst>
            </p:cNvPr>
            <p:cNvCxnSpPr>
              <a:cxnSpLocks/>
            </p:cNvCxnSpPr>
            <p:nvPr/>
          </p:nvCxnSpPr>
          <p:spPr>
            <a:xfrm>
              <a:off x="8397771" y="3294000"/>
              <a:ext cx="312351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3965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D8B2978-64FD-415C-9DB4-583AA83CB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AFF5A47-5A39-4F52-A860-61D82D8D6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3703254-CDE7-4D90-9F66-4736DBCCF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grpSp>
        <p:nvGrpSpPr>
          <p:cNvPr id="5" name="7434b0a6-a059-4c77-aa3b-bc78206876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F14E4D7-0AEA-47E5-8D8E-2D1FADA9E56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7389" cy="5006975"/>
            <a:chOff x="673099" y="1130300"/>
            <a:chExt cx="10847389" cy="5006975"/>
          </a:xfrm>
        </p:grpSpPr>
        <p:grpSp>
          <p:nvGrpSpPr>
            <p:cNvPr id="6" name="íṡļïḓé">
              <a:extLst>
                <a:ext uri="{FF2B5EF4-FFF2-40B4-BE49-F238E27FC236}">
                  <a16:creationId xmlns:a16="http://schemas.microsoft.com/office/drawing/2014/main" xmlns="" id="{B51D2946-8D9D-4717-9176-D559EB5116F1}"/>
                </a:ext>
              </a:extLst>
            </p:cNvPr>
            <p:cNvGrpSpPr/>
            <p:nvPr/>
          </p:nvGrpSpPr>
          <p:grpSpPr>
            <a:xfrm>
              <a:off x="1437924" y="3102561"/>
              <a:ext cx="1012825" cy="1012825"/>
              <a:chOff x="5224465" y="1729581"/>
              <a:chExt cx="1012825" cy="1012825"/>
            </a:xfrm>
          </p:grpSpPr>
          <p:sp>
            <p:nvSpPr>
              <p:cNvPr id="43" name="ïşlïḍè">
                <a:extLst>
                  <a:ext uri="{FF2B5EF4-FFF2-40B4-BE49-F238E27FC236}">
                    <a16:creationId xmlns:a16="http://schemas.microsoft.com/office/drawing/2014/main" xmlns="" id="{2F11BDA8-1ACA-4102-B58B-8BE935FCA8D1}"/>
                  </a:ext>
                </a:extLst>
              </p:cNvPr>
              <p:cNvSpPr/>
              <p:nvPr/>
            </p:nvSpPr>
            <p:spPr>
              <a:xfrm flipH="1">
                <a:off x="5224465" y="1729581"/>
                <a:ext cx="1012825" cy="1012825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rgbClr val="DDDDDD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íS1íḍe">
                <a:extLst>
                  <a:ext uri="{FF2B5EF4-FFF2-40B4-BE49-F238E27FC236}">
                    <a16:creationId xmlns:a16="http://schemas.microsoft.com/office/drawing/2014/main" xmlns="" id="{DDB94609-BE92-40B3-AA82-04D0C1779A01}"/>
                  </a:ext>
                </a:extLst>
              </p:cNvPr>
              <p:cNvSpPr/>
              <p:nvPr/>
            </p:nvSpPr>
            <p:spPr>
              <a:xfrm flipH="1">
                <a:off x="5314351" y="1819467"/>
                <a:ext cx="833053" cy="83305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îṩlïďê">
                <a:extLst>
                  <a:ext uri="{FF2B5EF4-FFF2-40B4-BE49-F238E27FC236}">
                    <a16:creationId xmlns:a16="http://schemas.microsoft.com/office/drawing/2014/main" xmlns="" id="{73B5AF23-4ED0-439B-86C0-D7615F528AC5}"/>
                  </a:ext>
                </a:extLst>
              </p:cNvPr>
              <p:cNvSpPr/>
              <p:nvPr/>
            </p:nvSpPr>
            <p:spPr bwMode="auto">
              <a:xfrm>
                <a:off x="5541965" y="2047874"/>
                <a:ext cx="377825" cy="376239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" name="íşḻîḓè">
              <a:extLst>
                <a:ext uri="{FF2B5EF4-FFF2-40B4-BE49-F238E27FC236}">
                  <a16:creationId xmlns:a16="http://schemas.microsoft.com/office/drawing/2014/main" xmlns="" id="{9E538E92-1259-4627-A5B5-93A8CE7698A7}"/>
                </a:ext>
              </a:extLst>
            </p:cNvPr>
            <p:cNvGrpSpPr/>
            <p:nvPr/>
          </p:nvGrpSpPr>
          <p:grpSpPr>
            <a:xfrm rot="5400000">
              <a:off x="1670680" y="2409332"/>
              <a:ext cx="547311" cy="862012"/>
              <a:chOff x="4621590" y="1805781"/>
              <a:chExt cx="547311" cy="862012"/>
            </a:xfrm>
          </p:grpSpPr>
          <p:sp>
            <p:nvSpPr>
              <p:cNvPr id="41" name="íšḻiḓe">
                <a:extLst>
                  <a:ext uri="{FF2B5EF4-FFF2-40B4-BE49-F238E27FC236}">
                    <a16:creationId xmlns:a16="http://schemas.microsoft.com/office/drawing/2014/main" xmlns="" id="{34D1902A-8A5B-4BF2-B14E-68530E4B2F3D}"/>
                  </a:ext>
                </a:extLst>
              </p:cNvPr>
              <p:cNvSpPr/>
              <p:nvPr/>
            </p:nvSpPr>
            <p:spPr>
              <a:xfrm flipH="1">
                <a:off x="4976814" y="1805781"/>
                <a:ext cx="192087" cy="862012"/>
              </a:xfrm>
              <a:custGeom>
                <a:avLst/>
                <a:gdLst>
                  <a:gd name="connsiteX0" fmla="*/ 0 w 200069"/>
                  <a:gd name="connsiteY0" fmla="*/ 0 h 904875"/>
                  <a:gd name="connsiteX1" fmla="*/ 200025 w 200069"/>
                  <a:gd name="connsiteY1" fmla="*/ 490538 h 904875"/>
                  <a:gd name="connsiteX2" fmla="*/ 14288 w 200069"/>
                  <a:gd name="connsiteY2" fmla="*/ 904875 h 904875"/>
                  <a:gd name="connsiteX0-1" fmla="*/ 0 w 202450"/>
                  <a:gd name="connsiteY0-2" fmla="*/ 0 h 904875"/>
                  <a:gd name="connsiteX1-3" fmla="*/ 202407 w 202450"/>
                  <a:gd name="connsiteY1-4" fmla="*/ 471488 h 904875"/>
                  <a:gd name="connsiteX2-5" fmla="*/ 14288 w 202450"/>
                  <a:gd name="connsiteY2-6" fmla="*/ 904875 h 904875"/>
                  <a:gd name="connsiteX0-7" fmla="*/ 0 w 202558"/>
                  <a:gd name="connsiteY0-8" fmla="*/ 0 h 904875"/>
                  <a:gd name="connsiteX1-9" fmla="*/ 202407 w 202558"/>
                  <a:gd name="connsiteY1-10" fmla="*/ 471488 h 904875"/>
                  <a:gd name="connsiteX2-11" fmla="*/ 14288 w 202558"/>
                  <a:gd name="connsiteY2-12" fmla="*/ 904875 h 904875"/>
                  <a:gd name="connsiteX0-13" fmla="*/ 0 w 204846"/>
                  <a:gd name="connsiteY0-14" fmla="*/ 0 h 897731"/>
                  <a:gd name="connsiteX1-15" fmla="*/ 204788 w 204846"/>
                  <a:gd name="connsiteY1-16" fmla="*/ 464344 h 897731"/>
                  <a:gd name="connsiteX2-17" fmla="*/ 16669 w 204846"/>
                  <a:gd name="connsiteY2-18" fmla="*/ 897731 h 897731"/>
                  <a:gd name="connsiteX0-19" fmla="*/ 0 w 204846"/>
                  <a:gd name="connsiteY0-20" fmla="*/ 0 h 897731"/>
                  <a:gd name="connsiteX1-21" fmla="*/ 204788 w 204846"/>
                  <a:gd name="connsiteY1-22" fmla="*/ 464344 h 897731"/>
                  <a:gd name="connsiteX2-23" fmla="*/ 16669 w 204846"/>
                  <a:gd name="connsiteY2-24" fmla="*/ 897731 h 897731"/>
                  <a:gd name="connsiteX0-25" fmla="*/ 0 w 204798"/>
                  <a:gd name="connsiteY0-26" fmla="*/ 0 h 916781"/>
                  <a:gd name="connsiteX1-27" fmla="*/ 204788 w 204798"/>
                  <a:gd name="connsiteY1-28" fmla="*/ 464344 h 916781"/>
                  <a:gd name="connsiteX2-29" fmla="*/ 7144 w 204798"/>
                  <a:gd name="connsiteY2-30" fmla="*/ 916781 h 916781"/>
                  <a:gd name="connsiteX0-31" fmla="*/ 0 w 204800"/>
                  <a:gd name="connsiteY0-32" fmla="*/ 0 h 916781"/>
                  <a:gd name="connsiteX1-33" fmla="*/ 204788 w 204800"/>
                  <a:gd name="connsiteY1-34" fmla="*/ 464344 h 916781"/>
                  <a:gd name="connsiteX2-35" fmla="*/ 7144 w 204800"/>
                  <a:gd name="connsiteY2-36" fmla="*/ 916781 h 91678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04800" h="916781">
                    <a:moveTo>
                      <a:pt x="0" y="0"/>
                    </a:moveTo>
                    <a:cubicBezTo>
                      <a:pt x="158353" y="148432"/>
                      <a:pt x="203597" y="311547"/>
                      <a:pt x="204788" y="464344"/>
                    </a:cubicBezTo>
                    <a:cubicBezTo>
                      <a:pt x="205979" y="617141"/>
                      <a:pt x="120253" y="789782"/>
                      <a:pt x="7144" y="916781"/>
                    </a:cubicBezTo>
                  </a:path>
                </a:pathLst>
              </a:custGeom>
              <a:noFill/>
              <a:ln w="25400">
                <a:solidFill>
                  <a:schemeClr val="bg1">
                    <a:lumMod val="75000"/>
                  </a:schemeClr>
                </a:solidFill>
                <a:headEnd type="oval" w="sm" len="sm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5C7E1545-7C9A-4B91-8A33-EB7509C521E1}"/>
                  </a:ext>
                </a:extLst>
              </p:cNvPr>
              <p:cNvCxnSpPr>
                <a:endCxn id="40" idx="2"/>
              </p:cNvCxnSpPr>
              <p:nvPr/>
            </p:nvCxnSpPr>
            <p:spPr>
              <a:xfrm rot="16200000" flipH="1" flipV="1">
                <a:off x="4798808" y="2057186"/>
                <a:ext cx="2382" cy="356817"/>
              </a:xfrm>
              <a:prstGeom prst="line">
                <a:avLst/>
              </a:prstGeom>
              <a:ln w="25400" cap="rnd">
                <a:solidFill>
                  <a:schemeClr val="bg1">
                    <a:lumMod val="75000"/>
                  </a:schemeClr>
                </a:solidFill>
                <a:round/>
                <a:headEnd type="oval" w="lg" len="lg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îṥľíďè">
              <a:extLst>
                <a:ext uri="{FF2B5EF4-FFF2-40B4-BE49-F238E27FC236}">
                  <a16:creationId xmlns:a16="http://schemas.microsoft.com/office/drawing/2014/main" xmlns="" id="{C9A5A941-F692-4066-AA76-B5A863514FF9}"/>
                </a:ext>
              </a:extLst>
            </p:cNvPr>
            <p:cNvGrpSpPr/>
            <p:nvPr/>
          </p:nvGrpSpPr>
          <p:grpSpPr>
            <a:xfrm>
              <a:off x="673099" y="1130300"/>
              <a:ext cx="2542477" cy="1436382"/>
              <a:chOff x="673099" y="1130300"/>
              <a:chExt cx="2542477" cy="1436382"/>
            </a:xfrm>
          </p:grpSpPr>
          <p:sp>
            <p:nvSpPr>
              <p:cNvPr id="39" name="iSlíḑé">
                <a:extLst>
                  <a:ext uri="{FF2B5EF4-FFF2-40B4-BE49-F238E27FC236}">
                    <a16:creationId xmlns:a16="http://schemas.microsoft.com/office/drawing/2014/main" xmlns="" id="{216C7307-990B-49E5-A523-122B8A798127}"/>
                  </a:ext>
                </a:extLst>
              </p:cNvPr>
              <p:cNvSpPr txBox="1"/>
              <p:nvPr/>
            </p:nvSpPr>
            <p:spPr bwMode="auto">
              <a:xfrm>
                <a:off x="673099" y="1130300"/>
                <a:ext cx="254247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40" name="ïśļiḋê">
                <a:extLst>
                  <a:ext uri="{FF2B5EF4-FFF2-40B4-BE49-F238E27FC236}">
                    <a16:creationId xmlns:a16="http://schemas.microsoft.com/office/drawing/2014/main" xmlns="" id="{70FC26DE-75B3-4BF8-ADD3-E464FC852B75}"/>
                  </a:ext>
                </a:extLst>
              </p:cNvPr>
              <p:cNvSpPr/>
              <p:nvPr/>
            </p:nvSpPr>
            <p:spPr bwMode="auto">
              <a:xfrm>
                <a:off x="673099" y="1572106"/>
                <a:ext cx="2542477" cy="994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9" name="ïşḷîḍê">
              <a:extLst>
                <a:ext uri="{FF2B5EF4-FFF2-40B4-BE49-F238E27FC236}">
                  <a16:creationId xmlns:a16="http://schemas.microsoft.com/office/drawing/2014/main" xmlns="" id="{551ABC31-EE97-435F-BAEC-FA7111C9356B}"/>
                </a:ext>
              </a:extLst>
            </p:cNvPr>
            <p:cNvGrpSpPr/>
            <p:nvPr/>
          </p:nvGrpSpPr>
          <p:grpSpPr>
            <a:xfrm>
              <a:off x="6209707" y="1130300"/>
              <a:ext cx="2542477" cy="1436382"/>
              <a:chOff x="6209707" y="1130300"/>
              <a:chExt cx="2542477" cy="1436382"/>
            </a:xfrm>
          </p:grpSpPr>
          <p:sp>
            <p:nvSpPr>
              <p:cNvPr id="37" name="ïṩľíḑè">
                <a:extLst>
                  <a:ext uri="{FF2B5EF4-FFF2-40B4-BE49-F238E27FC236}">
                    <a16:creationId xmlns:a16="http://schemas.microsoft.com/office/drawing/2014/main" xmlns="" id="{582869BE-CAA7-46DB-9825-89B9B3F9F343}"/>
                  </a:ext>
                </a:extLst>
              </p:cNvPr>
              <p:cNvSpPr txBox="1"/>
              <p:nvPr/>
            </p:nvSpPr>
            <p:spPr bwMode="auto">
              <a:xfrm>
                <a:off x="6209707" y="1130300"/>
                <a:ext cx="254247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8" name="îŝļidé">
                <a:extLst>
                  <a:ext uri="{FF2B5EF4-FFF2-40B4-BE49-F238E27FC236}">
                    <a16:creationId xmlns:a16="http://schemas.microsoft.com/office/drawing/2014/main" xmlns="" id="{7A1205AA-9F88-4F0F-A77F-12C5D57EDE4B}"/>
                  </a:ext>
                </a:extLst>
              </p:cNvPr>
              <p:cNvSpPr/>
              <p:nvPr/>
            </p:nvSpPr>
            <p:spPr bwMode="auto">
              <a:xfrm>
                <a:off x="6209707" y="1572106"/>
                <a:ext cx="2542477" cy="994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0" name="ïşľïḋe">
              <a:extLst>
                <a:ext uri="{FF2B5EF4-FFF2-40B4-BE49-F238E27FC236}">
                  <a16:creationId xmlns:a16="http://schemas.microsoft.com/office/drawing/2014/main" xmlns="" id="{F3D10702-0854-4A30-9288-D8BD97C0523E}"/>
                </a:ext>
              </a:extLst>
            </p:cNvPr>
            <p:cNvGrpSpPr/>
            <p:nvPr/>
          </p:nvGrpSpPr>
          <p:grpSpPr>
            <a:xfrm>
              <a:off x="8978011" y="4700893"/>
              <a:ext cx="2542477" cy="1436382"/>
              <a:chOff x="8978011" y="1130300"/>
              <a:chExt cx="2542477" cy="1436382"/>
            </a:xfrm>
          </p:grpSpPr>
          <p:sp>
            <p:nvSpPr>
              <p:cNvPr id="35" name="ïS1ïḓé">
                <a:extLst>
                  <a:ext uri="{FF2B5EF4-FFF2-40B4-BE49-F238E27FC236}">
                    <a16:creationId xmlns:a16="http://schemas.microsoft.com/office/drawing/2014/main" xmlns="" id="{87A9F31B-9BAA-43AA-855A-46A85424104B}"/>
                  </a:ext>
                </a:extLst>
              </p:cNvPr>
              <p:cNvSpPr txBox="1"/>
              <p:nvPr/>
            </p:nvSpPr>
            <p:spPr bwMode="auto">
              <a:xfrm>
                <a:off x="8978011" y="1130300"/>
                <a:ext cx="254247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6" name="ïṧlíḓè">
                <a:extLst>
                  <a:ext uri="{FF2B5EF4-FFF2-40B4-BE49-F238E27FC236}">
                    <a16:creationId xmlns:a16="http://schemas.microsoft.com/office/drawing/2014/main" xmlns="" id="{BAEA3294-77CD-4A08-B0A6-D2E0DAA5EC56}"/>
                  </a:ext>
                </a:extLst>
              </p:cNvPr>
              <p:cNvSpPr/>
              <p:nvPr/>
            </p:nvSpPr>
            <p:spPr bwMode="auto">
              <a:xfrm>
                <a:off x="8978011" y="1572106"/>
                <a:ext cx="2542477" cy="994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1" name="íšļïḑè">
              <a:extLst>
                <a:ext uri="{FF2B5EF4-FFF2-40B4-BE49-F238E27FC236}">
                  <a16:creationId xmlns:a16="http://schemas.microsoft.com/office/drawing/2014/main" xmlns="" id="{F541FAF6-10AC-456F-8891-B1B5B2BA4DD5}"/>
                </a:ext>
              </a:extLst>
            </p:cNvPr>
            <p:cNvGrpSpPr/>
            <p:nvPr/>
          </p:nvGrpSpPr>
          <p:grpSpPr>
            <a:xfrm>
              <a:off x="4206229" y="3146931"/>
              <a:ext cx="1012825" cy="1012825"/>
              <a:chOff x="5224465" y="1729581"/>
              <a:chExt cx="1012825" cy="1012825"/>
            </a:xfrm>
          </p:grpSpPr>
          <p:sp>
            <p:nvSpPr>
              <p:cNvPr id="32" name="išļîḍe">
                <a:extLst>
                  <a:ext uri="{FF2B5EF4-FFF2-40B4-BE49-F238E27FC236}">
                    <a16:creationId xmlns:a16="http://schemas.microsoft.com/office/drawing/2014/main" xmlns="" id="{250D1B1C-BF52-49CA-A782-2A4EE01763B6}"/>
                  </a:ext>
                </a:extLst>
              </p:cNvPr>
              <p:cNvSpPr/>
              <p:nvPr/>
            </p:nvSpPr>
            <p:spPr>
              <a:xfrm flipH="1">
                <a:off x="5224465" y="1729581"/>
                <a:ext cx="1012825" cy="1012825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rgbClr val="DDDDDD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îṡlídè">
                <a:extLst>
                  <a:ext uri="{FF2B5EF4-FFF2-40B4-BE49-F238E27FC236}">
                    <a16:creationId xmlns:a16="http://schemas.microsoft.com/office/drawing/2014/main" xmlns="" id="{91D59DE7-8265-4740-87BC-4090B72A04FC}"/>
                  </a:ext>
                </a:extLst>
              </p:cNvPr>
              <p:cNvSpPr/>
              <p:nvPr/>
            </p:nvSpPr>
            <p:spPr>
              <a:xfrm flipH="1">
                <a:off x="5314351" y="1819467"/>
                <a:ext cx="833053" cy="83305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íSlîḑê">
                <a:extLst>
                  <a:ext uri="{FF2B5EF4-FFF2-40B4-BE49-F238E27FC236}">
                    <a16:creationId xmlns:a16="http://schemas.microsoft.com/office/drawing/2014/main" xmlns="" id="{9FDB6C56-FE16-4763-898E-0ECE888571C3}"/>
                  </a:ext>
                </a:extLst>
              </p:cNvPr>
              <p:cNvSpPr/>
              <p:nvPr/>
            </p:nvSpPr>
            <p:spPr bwMode="auto">
              <a:xfrm>
                <a:off x="5541965" y="2047874"/>
                <a:ext cx="377825" cy="376239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" name="ïṧļiďé">
              <a:extLst>
                <a:ext uri="{FF2B5EF4-FFF2-40B4-BE49-F238E27FC236}">
                  <a16:creationId xmlns:a16="http://schemas.microsoft.com/office/drawing/2014/main" xmlns="" id="{8CAADD3D-4440-4003-8298-F0F4AB72A4F4}"/>
                </a:ext>
              </a:extLst>
            </p:cNvPr>
            <p:cNvGrpSpPr/>
            <p:nvPr/>
          </p:nvGrpSpPr>
          <p:grpSpPr>
            <a:xfrm rot="16200000" flipV="1">
              <a:off x="4421477" y="3975546"/>
              <a:ext cx="582331" cy="862012"/>
              <a:chOff x="4586570" y="1805781"/>
              <a:chExt cx="582331" cy="862012"/>
            </a:xfrm>
          </p:grpSpPr>
          <p:sp>
            <p:nvSpPr>
              <p:cNvPr id="30" name="ís1îḑé">
                <a:extLst>
                  <a:ext uri="{FF2B5EF4-FFF2-40B4-BE49-F238E27FC236}">
                    <a16:creationId xmlns:a16="http://schemas.microsoft.com/office/drawing/2014/main" xmlns="" id="{1D796261-F056-4F28-BEF4-C862F32CB1B7}"/>
                  </a:ext>
                </a:extLst>
              </p:cNvPr>
              <p:cNvSpPr/>
              <p:nvPr/>
            </p:nvSpPr>
            <p:spPr>
              <a:xfrm flipH="1">
                <a:off x="4976814" y="1805781"/>
                <a:ext cx="192087" cy="862012"/>
              </a:xfrm>
              <a:custGeom>
                <a:avLst/>
                <a:gdLst>
                  <a:gd name="connsiteX0" fmla="*/ 0 w 200069"/>
                  <a:gd name="connsiteY0" fmla="*/ 0 h 904875"/>
                  <a:gd name="connsiteX1" fmla="*/ 200025 w 200069"/>
                  <a:gd name="connsiteY1" fmla="*/ 490538 h 904875"/>
                  <a:gd name="connsiteX2" fmla="*/ 14288 w 200069"/>
                  <a:gd name="connsiteY2" fmla="*/ 904875 h 904875"/>
                  <a:gd name="connsiteX0-1" fmla="*/ 0 w 202450"/>
                  <a:gd name="connsiteY0-2" fmla="*/ 0 h 904875"/>
                  <a:gd name="connsiteX1-3" fmla="*/ 202407 w 202450"/>
                  <a:gd name="connsiteY1-4" fmla="*/ 471488 h 904875"/>
                  <a:gd name="connsiteX2-5" fmla="*/ 14288 w 202450"/>
                  <a:gd name="connsiteY2-6" fmla="*/ 904875 h 904875"/>
                  <a:gd name="connsiteX0-7" fmla="*/ 0 w 202558"/>
                  <a:gd name="connsiteY0-8" fmla="*/ 0 h 904875"/>
                  <a:gd name="connsiteX1-9" fmla="*/ 202407 w 202558"/>
                  <a:gd name="connsiteY1-10" fmla="*/ 471488 h 904875"/>
                  <a:gd name="connsiteX2-11" fmla="*/ 14288 w 202558"/>
                  <a:gd name="connsiteY2-12" fmla="*/ 904875 h 904875"/>
                  <a:gd name="connsiteX0-13" fmla="*/ 0 w 204846"/>
                  <a:gd name="connsiteY0-14" fmla="*/ 0 h 897731"/>
                  <a:gd name="connsiteX1-15" fmla="*/ 204788 w 204846"/>
                  <a:gd name="connsiteY1-16" fmla="*/ 464344 h 897731"/>
                  <a:gd name="connsiteX2-17" fmla="*/ 16669 w 204846"/>
                  <a:gd name="connsiteY2-18" fmla="*/ 897731 h 897731"/>
                  <a:gd name="connsiteX0-19" fmla="*/ 0 w 204846"/>
                  <a:gd name="connsiteY0-20" fmla="*/ 0 h 897731"/>
                  <a:gd name="connsiteX1-21" fmla="*/ 204788 w 204846"/>
                  <a:gd name="connsiteY1-22" fmla="*/ 464344 h 897731"/>
                  <a:gd name="connsiteX2-23" fmla="*/ 16669 w 204846"/>
                  <a:gd name="connsiteY2-24" fmla="*/ 897731 h 897731"/>
                  <a:gd name="connsiteX0-25" fmla="*/ 0 w 204798"/>
                  <a:gd name="connsiteY0-26" fmla="*/ 0 h 916781"/>
                  <a:gd name="connsiteX1-27" fmla="*/ 204788 w 204798"/>
                  <a:gd name="connsiteY1-28" fmla="*/ 464344 h 916781"/>
                  <a:gd name="connsiteX2-29" fmla="*/ 7144 w 204798"/>
                  <a:gd name="connsiteY2-30" fmla="*/ 916781 h 916781"/>
                  <a:gd name="connsiteX0-31" fmla="*/ 0 w 204800"/>
                  <a:gd name="connsiteY0-32" fmla="*/ 0 h 916781"/>
                  <a:gd name="connsiteX1-33" fmla="*/ 204788 w 204800"/>
                  <a:gd name="connsiteY1-34" fmla="*/ 464344 h 916781"/>
                  <a:gd name="connsiteX2-35" fmla="*/ 7144 w 204800"/>
                  <a:gd name="connsiteY2-36" fmla="*/ 916781 h 91678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04800" h="916781">
                    <a:moveTo>
                      <a:pt x="0" y="0"/>
                    </a:moveTo>
                    <a:cubicBezTo>
                      <a:pt x="158353" y="148432"/>
                      <a:pt x="203597" y="311547"/>
                      <a:pt x="204788" y="464344"/>
                    </a:cubicBezTo>
                    <a:cubicBezTo>
                      <a:pt x="205979" y="617141"/>
                      <a:pt x="120253" y="789782"/>
                      <a:pt x="7144" y="916781"/>
                    </a:cubicBezTo>
                  </a:path>
                </a:pathLst>
              </a:custGeom>
              <a:noFill/>
              <a:ln w="25400">
                <a:solidFill>
                  <a:schemeClr val="bg1">
                    <a:lumMod val="75000"/>
                  </a:schemeClr>
                </a:solidFill>
                <a:headEnd type="oval" w="sm" len="sm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D5609DB7-A413-4C91-9D3F-D80C997B3DE2}"/>
                  </a:ext>
                </a:extLst>
              </p:cNvPr>
              <p:cNvCxnSpPr>
                <a:endCxn id="22" idx="0"/>
              </p:cNvCxnSpPr>
              <p:nvPr/>
            </p:nvCxnSpPr>
            <p:spPr>
              <a:xfrm rot="16200000" flipH="1" flipV="1">
                <a:off x="4781295" y="2039675"/>
                <a:ext cx="2387" cy="391838"/>
              </a:xfrm>
              <a:prstGeom prst="line">
                <a:avLst/>
              </a:prstGeom>
              <a:ln w="25400" cap="rnd">
                <a:solidFill>
                  <a:schemeClr val="accent1"/>
                </a:solidFill>
                <a:round/>
                <a:headEnd type="oval" w="lg" len="lg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îslíḓé">
              <a:extLst>
                <a:ext uri="{FF2B5EF4-FFF2-40B4-BE49-F238E27FC236}">
                  <a16:creationId xmlns:a16="http://schemas.microsoft.com/office/drawing/2014/main" xmlns="" id="{E4FAF87F-2B5D-461D-90BD-EDB580C58CC0}"/>
                </a:ext>
              </a:extLst>
            </p:cNvPr>
            <p:cNvGrpSpPr/>
            <p:nvPr/>
          </p:nvGrpSpPr>
          <p:grpSpPr>
            <a:xfrm>
              <a:off x="6974534" y="3146931"/>
              <a:ext cx="1012825" cy="1012825"/>
              <a:chOff x="5224465" y="1729581"/>
              <a:chExt cx="1012825" cy="1012825"/>
            </a:xfrm>
          </p:grpSpPr>
          <p:sp>
            <p:nvSpPr>
              <p:cNvPr id="27" name="íšļïḍè">
                <a:extLst>
                  <a:ext uri="{FF2B5EF4-FFF2-40B4-BE49-F238E27FC236}">
                    <a16:creationId xmlns:a16="http://schemas.microsoft.com/office/drawing/2014/main" xmlns="" id="{91AC55A8-834E-4B86-A6DD-8A703CE4F2B9}"/>
                  </a:ext>
                </a:extLst>
              </p:cNvPr>
              <p:cNvSpPr/>
              <p:nvPr/>
            </p:nvSpPr>
            <p:spPr>
              <a:xfrm flipH="1">
                <a:off x="5224465" y="1729581"/>
                <a:ext cx="1012825" cy="1012825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rgbClr val="DDDDDD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îṩḷiḋê">
                <a:extLst>
                  <a:ext uri="{FF2B5EF4-FFF2-40B4-BE49-F238E27FC236}">
                    <a16:creationId xmlns:a16="http://schemas.microsoft.com/office/drawing/2014/main" xmlns="" id="{1F115155-8D06-4360-901A-B9F7DB940C7F}"/>
                  </a:ext>
                </a:extLst>
              </p:cNvPr>
              <p:cNvSpPr/>
              <p:nvPr/>
            </p:nvSpPr>
            <p:spPr>
              <a:xfrm flipH="1">
                <a:off x="5314351" y="1819467"/>
                <a:ext cx="833053" cy="83305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ïSlíḋé">
                <a:extLst>
                  <a:ext uri="{FF2B5EF4-FFF2-40B4-BE49-F238E27FC236}">
                    <a16:creationId xmlns:a16="http://schemas.microsoft.com/office/drawing/2014/main" xmlns="" id="{F66C06C6-60A7-460A-AA50-53AC909DC704}"/>
                  </a:ext>
                </a:extLst>
              </p:cNvPr>
              <p:cNvSpPr/>
              <p:nvPr/>
            </p:nvSpPr>
            <p:spPr bwMode="auto">
              <a:xfrm>
                <a:off x="5541965" y="2047874"/>
                <a:ext cx="377825" cy="376239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" name="ïṡḻïďè">
              <a:extLst>
                <a:ext uri="{FF2B5EF4-FFF2-40B4-BE49-F238E27FC236}">
                  <a16:creationId xmlns:a16="http://schemas.microsoft.com/office/drawing/2014/main" xmlns="" id="{FF4B4384-84FB-4DE4-9E0B-4DD6C5FF27DB}"/>
                </a:ext>
              </a:extLst>
            </p:cNvPr>
            <p:cNvGrpSpPr/>
            <p:nvPr/>
          </p:nvGrpSpPr>
          <p:grpSpPr>
            <a:xfrm>
              <a:off x="9742839" y="3146931"/>
              <a:ext cx="1012825" cy="1012825"/>
              <a:chOff x="5224465" y="1729581"/>
              <a:chExt cx="1012825" cy="1012825"/>
            </a:xfrm>
          </p:grpSpPr>
          <p:sp>
            <p:nvSpPr>
              <p:cNvPr id="24" name="íṡḻîḑé">
                <a:extLst>
                  <a:ext uri="{FF2B5EF4-FFF2-40B4-BE49-F238E27FC236}">
                    <a16:creationId xmlns:a16="http://schemas.microsoft.com/office/drawing/2014/main" xmlns="" id="{45105553-559D-4997-959A-B6EB7371157E}"/>
                  </a:ext>
                </a:extLst>
              </p:cNvPr>
              <p:cNvSpPr/>
              <p:nvPr/>
            </p:nvSpPr>
            <p:spPr>
              <a:xfrm flipH="1">
                <a:off x="5224465" y="1729581"/>
                <a:ext cx="1012825" cy="1012825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rgbClr val="DDDDDD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íśliḓé">
                <a:extLst>
                  <a:ext uri="{FF2B5EF4-FFF2-40B4-BE49-F238E27FC236}">
                    <a16:creationId xmlns:a16="http://schemas.microsoft.com/office/drawing/2014/main" xmlns="" id="{2D51F312-C72F-4232-9C51-EE3F945020E9}"/>
                  </a:ext>
                </a:extLst>
              </p:cNvPr>
              <p:cNvSpPr/>
              <p:nvPr/>
            </p:nvSpPr>
            <p:spPr>
              <a:xfrm flipH="1">
                <a:off x="5314351" y="1819467"/>
                <a:ext cx="833053" cy="83305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íṣlïdé">
                <a:extLst>
                  <a:ext uri="{FF2B5EF4-FFF2-40B4-BE49-F238E27FC236}">
                    <a16:creationId xmlns:a16="http://schemas.microsoft.com/office/drawing/2014/main" xmlns="" id="{CCA45A22-C14F-433C-B681-0BB042A9E254}"/>
                  </a:ext>
                </a:extLst>
              </p:cNvPr>
              <p:cNvSpPr/>
              <p:nvPr/>
            </p:nvSpPr>
            <p:spPr bwMode="auto">
              <a:xfrm>
                <a:off x="5541965" y="2047874"/>
                <a:ext cx="377825" cy="376239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5" name="íŝḻïdê">
              <a:extLst>
                <a:ext uri="{FF2B5EF4-FFF2-40B4-BE49-F238E27FC236}">
                  <a16:creationId xmlns:a16="http://schemas.microsoft.com/office/drawing/2014/main" xmlns="" id="{646B911B-93B7-4D28-9A50-43D95CBAAAEF}"/>
                </a:ext>
              </a:extLst>
            </p:cNvPr>
            <p:cNvGrpSpPr/>
            <p:nvPr/>
          </p:nvGrpSpPr>
          <p:grpSpPr>
            <a:xfrm>
              <a:off x="3441403" y="4697718"/>
              <a:ext cx="2542477" cy="1436382"/>
              <a:chOff x="3441403" y="1130300"/>
              <a:chExt cx="2542477" cy="1436382"/>
            </a:xfrm>
          </p:grpSpPr>
          <p:sp>
            <p:nvSpPr>
              <p:cNvPr id="22" name="îş1ïďé">
                <a:extLst>
                  <a:ext uri="{FF2B5EF4-FFF2-40B4-BE49-F238E27FC236}">
                    <a16:creationId xmlns:a16="http://schemas.microsoft.com/office/drawing/2014/main" xmlns="" id="{4D771D56-8803-4458-976C-344E7538ED82}"/>
                  </a:ext>
                </a:extLst>
              </p:cNvPr>
              <p:cNvSpPr txBox="1"/>
              <p:nvPr/>
            </p:nvSpPr>
            <p:spPr bwMode="auto">
              <a:xfrm>
                <a:off x="3441403" y="1130300"/>
                <a:ext cx="254247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3" name="ïśḷíḑé">
                <a:extLst>
                  <a:ext uri="{FF2B5EF4-FFF2-40B4-BE49-F238E27FC236}">
                    <a16:creationId xmlns:a16="http://schemas.microsoft.com/office/drawing/2014/main" xmlns="" id="{8215932B-92C6-4282-88DF-7C455F7CAEBF}"/>
                  </a:ext>
                </a:extLst>
              </p:cNvPr>
              <p:cNvSpPr/>
              <p:nvPr/>
            </p:nvSpPr>
            <p:spPr bwMode="auto">
              <a:xfrm>
                <a:off x="3441403" y="1572106"/>
                <a:ext cx="2542477" cy="994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6" name="iṥļïḋê">
              <a:extLst>
                <a:ext uri="{FF2B5EF4-FFF2-40B4-BE49-F238E27FC236}">
                  <a16:creationId xmlns:a16="http://schemas.microsoft.com/office/drawing/2014/main" xmlns="" id="{4C6A0C62-034A-44CE-A71C-127432944FB1}"/>
                </a:ext>
              </a:extLst>
            </p:cNvPr>
            <p:cNvGrpSpPr/>
            <p:nvPr/>
          </p:nvGrpSpPr>
          <p:grpSpPr>
            <a:xfrm rot="5400000">
              <a:off x="7207290" y="2409333"/>
              <a:ext cx="547311" cy="862012"/>
              <a:chOff x="4621590" y="1805781"/>
              <a:chExt cx="547311" cy="862012"/>
            </a:xfrm>
          </p:grpSpPr>
          <p:sp>
            <p:nvSpPr>
              <p:cNvPr id="20" name="îSḷíḋè">
                <a:extLst>
                  <a:ext uri="{FF2B5EF4-FFF2-40B4-BE49-F238E27FC236}">
                    <a16:creationId xmlns:a16="http://schemas.microsoft.com/office/drawing/2014/main" xmlns="" id="{4167E650-D3F3-4D82-929A-5E99E550FC75}"/>
                  </a:ext>
                </a:extLst>
              </p:cNvPr>
              <p:cNvSpPr/>
              <p:nvPr/>
            </p:nvSpPr>
            <p:spPr>
              <a:xfrm flipH="1">
                <a:off x="4976814" y="1805781"/>
                <a:ext cx="192087" cy="862012"/>
              </a:xfrm>
              <a:custGeom>
                <a:avLst/>
                <a:gdLst>
                  <a:gd name="connsiteX0" fmla="*/ 0 w 200069"/>
                  <a:gd name="connsiteY0" fmla="*/ 0 h 904875"/>
                  <a:gd name="connsiteX1" fmla="*/ 200025 w 200069"/>
                  <a:gd name="connsiteY1" fmla="*/ 490538 h 904875"/>
                  <a:gd name="connsiteX2" fmla="*/ 14288 w 200069"/>
                  <a:gd name="connsiteY2" fmla="*/ 904875 h 904875"/>
                  <a:gd name="connsiteX0-1" fmla="*/ 0 w 202450"/>
                  <a:gd name="connsiteY0-2" fmla="*/ 0 h 904875"/>
                  <a:gd name="connsiteX1-3" fmla="*/ 202407 w 202450"/>
                  <a:gd name="connsiteY1-4" fmla="*/ 471488 h 904875"/>
                  <a:gd name="connsiteX2-5" fmla="*/ 14288 w 202450"/>
                  <a:gd name="connsiteY2-6" fmla="*/ 904875 h 904875"/>
                  <a:gd name="connsiteX0-7" fmla="*/ 0 w 202558"/>
                  <a:gd name="connsiteY0-8" fmla="*/ 0 h 904875"/>
                  <a:gd name="connsiteX1-9" fmla="*/ 202407 w 202558"/>
                  <a:gd name="connsiteY1-10" fmla="*/ 471488 h 904875"/>
                  <a:gd name="connsiteX2-11" fmla="*/ 14288 w 202558"/>
                  <a:gd name="connsiteY2-12" fmla="*/ 904875 h 904875"/>
                  <a:gd name="connsiteX0-13" fmla="*/ 0 w 204846"/>
                  <a:gd name="connsiteY0-14" fmla="*/ 0 h 897731"/>
                  <a:gd name="connsiteX1-15" fmla="*/ 204788 w 204846"/>
                  <a:gd name="connsiteY1-16" fmla="*/ 464344 h 897731"/>
                  <a:gd name="connsiteX2-17" fmla="*/ 16669 w 204846"/>
                  <a:gd name="connsiteY2-18" fmla="*/ 897731 h 897731"/>
                  <a:gd name="connsiteX0-19" fmla="*/ 0 w 204846"/>
                  <a:gd name="connsiteY0-20" fmla="*/ 0 h 897731"/>
                  <a:gd name="connsiteX1-21" fmla="*/ 204788 w 204846"/>
                  <a:gd name="connsiteY1-22" fmla="*/ 464344 h 897731"/>
                  <a:gd name="connsiteX2-23" fmla="*/ 16669 w 204846"/>
                  <a:gd name="connsiteY2-24" fmla="*/ 897731 h 897731"/>
                  <a:gd name="connsiteX0-25" fmla="*/ 0 w 204798"/>
                  <a:gd name="connsiteY0-26" fmla="*/ 0 h 916781"/>
                  <a:gd name="connsiteX1-27" fmla="*/ 204788 w 204798"/>
                  <a:gd name="connsiteY1-28" fmla="*/ 464344 h 916781"/>
                  <a:gd name="connsiteX2-29" fmla="*/ 7144 w 204798"/>
                  <a:gd name="connsiteY2-30" fmla="*/ 916781 h 916781"/>
                  <a:gd name="connsiteX0-31" fmla="*/ 0 w 204800"/>
                  <a:gd name="connsiteY0-32" fmla="*/ 0 h 916781"/>
                  <a:gd name="connsiteX1-33" fmla="*/ 204788 w 204800"/>
                  <a:gd name="connsiteY1-34" fmla="*/ 464344 h 916781"/>
                  <a:gd name="connsiteX2-35" fmla="*/ 7144 w 204800"/>
                  <a:gd name="connsiteY2-36" fmla="*/ 916781 h 91678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04800" h="916781">
                    <a:moveTo>
                      <a:pt x="0" y="0"/>
                    </a:moveTo>
                    <a:cubicBezTo>
                      <a:pt x="158353" y="148432"/>
                      <a:pt x="203597" y="311547"/>
                      <a:pt x="204788" y="464344"/>
                    </a:cubicBezTo>
                    <a:cubicBezTo>
                      <a:pt x="205979" y="617141"/>
                      <a:pt x="120253" y="789782"/>
                      <a:pt x="7144" y="916781"/>
                    </a:cubicBezTo>
                  </a:path>
                </a:pathLst>
              </a:custGeom>
              <a:noFill/>
              <a:ln w="25400">
                <a:solidFill>
                  <a:schemeClr val="bg1">
                    <a:lumMod val="75000"/>
                  </a:schemeClr>
                </a:solidFill>
                <a:headEnd type="oval" w="sm" len="sm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FA5C70A7-5325-48DF-B21E-635491923FEA}"/>
                  </a:ext>
                </a:extLst>
              </p:cNvPr>
              <p:cNvCxnSpPr/>
              <p:nvPr/>
            </p:nvCxnSpPr>
            <p:spPr>
              <a:xfrm rot="16200000" flipH="1" flipV="1">
                <a:off x="4798808" y="2057186"/>
                <a:ext cx="2382" cy="356817"/>
              </a:xfrm>
              <a:prstGeom prst="line">
                <a:avLst/>
              </a:prstGeom>
              <a:ln w="25400" cap="rnd">
                <a:solidFill>
                  <a:schemeClr val="bg1">
                    <a:lumMod val="75000"/>
                  </a:schemeClr>
                </a:solidFill>
                <a:round/>
                <a:headEnd type="oval" w="lg" len="lg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ïṣḻiḋe">
              <a:extLst>
                <a:ext uri="{FF2B5EF4-FFF2-40B4-BE49-F238E27FC236}">
                  <a16:creationId xmlns:a16="http://schemas.microsoft.com/office/drawing/2014/main" xmlns="" id="{6C3E43B2-3F1E-4A58-BBF5-FB3440ECD031}"/>
                </a:ext>
              </a:extLst>
            </p:cNvPr>
            <p:cNvGrpSpPr/>
            <p:nvPr/>
          </p:nvGrpSpPr>
          <p:grpSpPr>
            <a:xfrm rot="16200000" flipV="1">
              <a:off x="9958084" y="3975547"/>
              <a:ext cx="582331" cy="862012"/>
              <a:chOff x="4586570" y="1805781"/>
              <a:chExt cx="582331" cy="862012"/>
            </a:xfrm>
          </p:grpSpPr>
          <p:sp>
            <p:nvSpPr>
              <p:cNvPr id="18" name="îṧlïḋe">
                <a:extLst>
                  <a:ext uri="{FF2B5EF4-FFF2-40B4-BE49-F238E27FC236}">
                    <a16:creationId xmlns:a16="http://schemas.microsoft.com/office/drawing/2014/main" xmlns="" id="{6BD2DD33-FD6D-4EA5-BA07-C1CC601E3530}"/>
                  </a:ext>
                </a:extLst>
              </p:cNvPr>
              <p:cNvSpPr/>
              <p:nvPr/>
            </p:nvSpPr>
            <p:spPr>
              <a:xfrm flipH="1">
                <a:off x="4976814" y="1805781"/>
                <a:ext cx="192087" cy="862012"/>
              </a:xfrm>
              <a:custGeom>
                <a:avLst/>
                <a:gdLst>
                  <a:gd name="connsiteX0" fmla="*/ 0 w 200069"/>
                  <a:gd name="connsiteY0" fmla="*/ 0 h 904875"/>
                  <a:gd name="connsiteX1" fmla="*/ 200025 w 200069"/>
                  <a:gd name="connsiteY1" fmla="*/ 490538 h 904875"/>
                  <a:gd name="connsiteX2" fmla="*/ 14288 w 200069"/>
                  <a:gd name="connsiteY2" fmla="*/ 904875 h 904875"/>
                  <a:gd name="connsiteX0-1" fmla="*/ 0 w 202450"/>
                  <a:gd name="connsiteY0-2" fmla="*/ 0 h 904875"/>
                  <a:gd name="connsiteX1-3" fmla="*/ 202407 w 202450"/>
                  <a:gd name="connsiteY1-4" fmla="*/ 471488 h 904875"/>
                  <a:gd name="connsiteX2-5" fmla="*/ 14288 w 202450"/>
                  <a:gd name="connsiteY2-6" fmla="*/ 904875 h 904875"/>
                  <a:gd name="connsiteX0-7" fmla="*/ 0 w 202558"/>
                  <a:gd name="connsiteY0-8" fmla="*/ 0 h 904875"/>
                  <a:gd name="connsiteX1-9" fmla="*/ 202407 w 202558"/>
                  <a:gd name="connsiteY1-10" fmla="*/ 471488 h 904875"/>
                  <a:gd name="connsiteX2-11" fmla="*/ 14288 w 202558"/>
                  <a:gd name="connsiteY2-12" fmla="*/ 904875 h 904875"/>
                  <a:gd name="connsiteX0-13" fmla="*/ 0 w 204846"/>
                  <a:gd name="connsiteY0-14" fmla="*/ 0 h 897731"/>
                  <a:gd name="connsiteX1-15" fmla="*/ 204788 w 204846"/>
                  <a:gd name="connsiteY1-16" fmla="*/ 464344 h 897731"/>
                  <a:gd name="connsiteX2-17" fmla="*/ 16669 w 204846"/>
                  <a:gd name="connsiteY2-18" fmla="*/ 897731 h 897731"/>
                  <a:gd name="connsiteX0-19" fmla="*/ 0 w 204846"/>
                  <a:gd name="connsiteY0-20" fmla="*/ 0 h 897731"/>
                  <a:gd name="connsiteX1-21" fmla="*/ 204788 w 204846"/>
                  <a:gd name="connsiteY1-22" fmla="*/ 464344 h 897731"/>
                  <a:gd name="connsiteX2-23" fmla="*/ 16669 w 204846"/>
                  <a:gd name="connsiteY2-24" fmla="*/ 897731 h 897731"/>
                  <a:gd name="connsiteX0-25" fmla="*/ 0 w 204798"/>
                  <a:gd name="connsiteY0-26" fmla="*/ 0 h 916781"/>
                  <a:gd name="connsiteX1-27" fmla="*/ 204788 w 204798"/>
                  <a:gd name="connsiteY1-28" fmla="*/ 464344 h 916781"/>
                  <a:gd name="connsiteX2-29" fmla="*/ 7144 w 204798"/>
                  <a:gd name="connsiteY2-30" fmla="*/ 916781 h 916781"/>
                  <a:gd name="connsiteX0-31" fmla="*/ 0 w 204800"/>
                  <a:gd name="connsiteY0-32" fmla="*/ 0 h 916781"/>
                  <a:gd name="connsiteX1-33" fmla="*/ 204788 w 204800"/>
                  <a:gd name="connsiteY1-34" fmla="*/ 464344 h 916781"/>
                  <a:gd name="connsiteX2-35" fmla="*/ 7144 w 204800"/>
                  <a:gd name="connsiteY2-36" fmla="*/ 916781 h 91678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04800" h="916781">
                    <a:moveTo>
                      <a:pt x="0" y="0"/>
                    </a:moveTo>
                    <a:cubicBezTo>
                      <a:pt x="158353" y="148432"/>
                      <a:pt x="203597" y="311547"/>
                      <a:pt x="204788" y="464344"/>
                    </a:cubicBezTo>
                    <a:cubicBezTo>
                      <a:pt x="205979" y="617141"/>
                      <a:pt x="120253" y="789782"/>
                      <a:pt x="7144" y="916781"/>
                    </a:cubicBezTo>
                  </a:path>
                </a:pathLst>
              </a:custGeom>
              <a:noFill/>
              <a:ln w="25400">
                <a:solidFill>
                  <a:schemeClr val="bg1">
                    <a:lumMod val="75000"/>
                  </a:schemeClr>
                </a:solidFill>
                <a:headEnd type="oval" w="sm" len="sm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D162AC31-851C-4462-9C8F-7C8A007BDD86}"/>
                  </a:ext>
                </a:extLst>
              </p:cNvPr>
              <p:cNvCxnSpPr/>
              <p:nvPr/>
            </p:nvCxnSpPr>
            <p:spPr>
              <a:xfrm rot="16200000" flipH="1" flipV="1">
                <a:off x="4781295" y="2039675"/>
                <a:ext cx="2387" cy="391838"/>
              </a:xfrm>
              <a:prstGeom prst="line">
                <a:avLst/>
              </a:prstGeom>
              <a:ln w="25400" cap="rnd">
                <a:solidFill>
                  <a:schemeClr val="bg1">
                    <a:lumMod val="75000"/>
                  </a:schemeClr>
                </a:solidFill>
                <a:round/>
                <a:headEnd type="oval" w="lg" len="lg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48979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7B5A38C-C726-4904-AF39-80086AAD8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38A824C-31F6-460C-870C-2F7E8E5A6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157C3A-4058-41E1-A649-3DADB007D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1dc454a8-13c3-4d20-be3a-b92f52a2e27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7F0E97E-A311-477E-9AD5-457932F21E3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5680" y="1314000"/>
            <a:ext cx="10845000" cy="4678174"/>
            <a:chOff x="675680" y="1314000"/>
            <a:chExt cx="10845000" cy="4678174"/>
          </a:xfrm>
        </p:grpSpPr>
        <p:grpSp>
          <p:nvGrpSpPr>
            <p:cNvPr id="6" name="íşļïďé">
              <a:extLst>
                <a:ext uri="{FF2B5EF4-FFF2-40B4-BE49-F238E27FC236}">
                  <a16:creationId xmlns:a16="http://schemas.microsoft.com/office/drawing/2014/main" xmlns="" id="{DBD3C80A-6E57-4175-BF04-11093505B4D7}"/>
                </a:ext>
              </a:extLst>
            </p:cNvPr>
            <p:cNvGrpSpPr/>
            <p:nvPr/>
          </p:nvGrpSpPr>
          <p:grpSpPr>
            <a:xfrm>
              <a:off x="8244680" y="4042673"/>
              <a:ext cx="3276000" cy="1180873"/>
              <a:chOff x="8244680" y="4093126"/>
              <a:chExt cx="3276000" cy="1180873"/>
            </a:xfrm>
          </p:grpSpPr>
          <p:sp>
            <p:nvSpPr>
              <p:cNvPr id="22" name="ïṡ1iḓé">
                <a:extLst>
                  <a:ext uri="{FF2B5EF4-FFF2-40B4-BE49-F238E27FC236}">
                    <a16:creationId xmlns:a16="http://schemas.microsoft.com/office/drawing/2014/main" xmlns="" id="{1E091BF6-F327-45AB-A25D-E039AC70696A}"/>
                  </a:ext>
                </a:extLst>
              </p:cNvPr>
              <p:cNvSpPr txBox="1"/>
              <p:nvPr/>
            </p:nvSpPr>
            <p:spPr>
              <a:xfrm>
                <a:off x="8244680" y="4492799"/>
                <a:ext cx="3276000" cy="7812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3" name="iṥḻïďé">
                <a:extLst>
                  <a:ext uri="{FF2B5EF4-FFF2-40B4-BE49-F238E27FC236}">
                    <a16:creationId xmlns:a16="http://schemas.microsoft.com/office/drawing/2014/main" xmlns="" id="{971C9FFF-D8CF-4863-A2E0-255846511DB0}"/>
                  </a:ext>
                </a:extLst>
              </p:cNvPr>
              <p:cNvSpPr/>
              <p:nvPr/>
            </p:nvSpPr>
            <p:spPr>
              <a:xfrm>
                <a:off x="8244680" y="4093126"/>
                <a:ext cx="3276000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7" name="îşliḍè">
              <a:extLst>
                <a:ext uri="{FF2B5EF4-FFF2-40B4-BE49-F238E27FC236}">
                  <a16:creationId xmlns:a16="http://schemas.microsoft.com/office/drawing/2014/main" xmlns="" id="{C2F0ECA1-E2F3-4D13-A430-2B29E53E5CA2}"/>
                </a:ext>
              </a:extLst>
            </p:cNvPr>
            <p:cNvGrpSpPr/>
            <p:nvPr/>
          </p:nvGrpSpPr>
          <p:grpSpPr>
            <a:xfrm>
              <a:off x="675680" y="4042319"/>
              <a:ext cx="3276302" cy="1181227"/>
              <a:chOff x="675680" y="4092772"/>
              <a:chExt cx="3276302" cy="1181227"/>
            </a:xfrm>
          </p:grpSpPr>
          <p:sp>
            <p:nvSpPr>
              <p:cNvPr id="20" name="iSlïḍé">
                <a:extLst>
                  <a:ext uri="{FF2B5EF4-FFF2-40B4-BE49-F238E27FC236}">
                    <a16:creationId xmlns:a16="http://schemas.microsoft.com/office/drawing/2014/main" xmlns="" id="{A7EB8E6D-F8C7-4A5B-9396-BAE2F8ED8C94}"/>
                  </a:ext>
                </a:extLst>
              </p:cNvPr>
              <p:cNvSpPr txBox="1"/>
              <p:nvPr/>
            </p:nvSpPr>
            <p:spPr>
              <a:xfrm>
                <a:off x="675680" y="4492444"/>
                <a:ext cx="3276302" cy="7815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1" name="îṧḷídê">
                <a:extLst>
                  <a:ext uri="{FF2B5EF4-FFF2-40B4-BE49-F238E27FC236}">
                    <a16:creationId xmlns:a16="http://schemas.microsoft.com/office/drawing/2014/main" xmlns="" id="{3B69B3D3-86FF-43F8-BEEE-74EE1F2025D5}"/>
                  </a:ext>
                </a:extLst>
              </p:cNvPr>
              <p:cNvSpPr/>
              <p:nvPr/>
            </p:nvSpPr>
            <p:spPr>
              <a:xfrm>
                <a:off x="675680" y="4092772"/>
                <a:ext cx="3276302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8" name="iŝľîḋè">
              <a:extLst>
                <a:ext uri="{FF2B5EF4-FFF2-40B4-BE49-F238E27FC236}">
                  <a16:creationId xmlns:a16="http://schemas.microsoft.com/office/drawing/2014/main" xmlns="" id="{5493B1C1-EA0D-4570-8CCB-B36E30279032}"/>
                </a:ext>
              </a:extLst>
            </p:cNvPr>
            <p:cNvGrpSpPr/>
            <p:nvPr/>
          </p:nvGrpSpPr>
          <p:grpSpPr>
            <a:xfrm>
              <a:off x="8244680" y="2047817"/>
              <a:ext cx="3276000" cy="1180873"/>
              <a:chOff x="8244680" y="1622547"/>
              <a:chExt cx="3276000" cy="1180873"/>
            </a:xfrm>
          </p:grpSpPr>
          <p:sp>
            <p:nvSpPr>
              <p:cNvPr id="18" name="íŝ1íḋé">
                <a:extLst>
                  <a:ext uri="{FF2B5EF4-FFF2-40B4-BE49-F238E27FC236}">
                    <a16:creationId xmlns:a16="http://schemas.microsoft.com/office/drawing/2014/main" xmlns="" id="{10CECDC2-9930-4342-8723-0BD5E005EEA9}"/>
                  </a:ext>
                </a:extLst>
              </p:cNvPr>
              <p:cNvSpPr txBox="1"/>
              <p:nvPr/>
            </p:nvSpPr>
            <p:spPr>
              <a:xfrm>
                <a:off x="8244680" y="2022220"/>
                <a:ext cx="3276000" cy="7812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9" name="îş1îďé">
                <a:extLst>
                  <a:ext uri="{FF2B5EF4-FFF2-40B4-BE49-F238E27FC236}">
                    <a16:creationId xmlns:a16="http://schemas.microsoft.com/office/drawing/2014/main" xmlns="" id="{F81AAAC9-601C-4D89-8B43-21C347F086C1}"/>
                  </a:ext>
                </a:extLst>
              </p:cNvPr>
              <p:cNvSpPr/>
              <p:nvPr/>
            </p:nvSpPr>
            <p:spPr>
              <a:xfrm>
                <a:off x="8244680" y="1622547"/>
                <a:ext cx="3276000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9" name="îŝľïďè">
              <a:extLst>
                <a:ext uri="{FF2B5EF4-FFF2-40B4-BE49-F238E27FC236}">
                  <a16:creationId xmlns:a16="http://schemas.microsoft.com/office/drawing/2014/main" xmlns="" id="{AEA129DF-750A-4CB4-8935-74CFF451D7E6}"/>
                </a:ext>
              </a:extLst>
            </p:cNvPr>
            <p:cNvGrpSpPr/>
            <p:nvPr/>
          </p:nvGrpSpPr>
          <p:grpSpPr>
            <a:xfrm>
              <a:off x="675680" y="2047463"/>
              <a:ext cx="3276302" cy="1181227"/>
              <a:chOff x="675680" y="1622547"/>
              <a:chExt cx="3276302" cy="1181227"/>
            </a:xfrm>
          </p:grpSpPr>
          <p:sp>
            <p:nvSpPr>
              <p:cNvPr id="16" name="ïsḷîdê">
                <a:extLst>
                  <a:ext uri="{FF2B5EF4-FFF2-40B4-BE49-F238E27FC236}">
                    <a16:creationId xmlns:a16="http://schemas.microsoft.com/office/drawing/2014/main" xmlns="" id="{7526E9DF-4B43-4886-9BD3-1435E13D5D5B}"/>
                  </a:ext>
                </a:extLst>
              </p:cNvPr>
              <p:cNvSpPr txBox="1"/>
              <p:nvPr/>
            </p:nvSpPr>
            <p:spPr>
              <a:xfrm>
                <a:off x="675680" y="2022219"/>
                <a:ext cx="3276302" cy="7815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7" name="ïṩļídè">
                <a:extLst>
                  <a:ext uri="{FF2B5EF4-FFF2-40B4-BE49-F238E27FC236}">
                    <a16:creationId xmlns:a16="http://schemas.microsoft.com/office/drawing/2014/main" xmlns="" id="{01FAB12D-243F-49CF-933E-C87C2C67AA3E}"/>
                  </a:ext>
                </a:extLst>
              </p:cNvPr>
              <p:cNvSpPr/>
              <p:nvPr/>
            </p:nvSpPr>
            <p:spPr>
              <a:xfrm>
                <a:off x="675680" y="1622547"/>
                <a:ext cx="3276302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0" name="išļïdê">
              <a:extLst>
                <a:ext uri="{FF2B5EF4-FFF2-40B4-BE49-F238E27FC236}">
                  <a16:creationId xmlns:a16="http://schemas.microsoft.com/office/drawing/2014/main" xmlns="" id="{A322DFE9-9C74-4BAA-836F-35630040A3E6}"/>
                </a:ext>
              </a:extLst>
            </p:cNvPr>
            <p:cNvGrpSpPr/>
            <p:nvPr/>
          </p:nvGrpSpPr>
          <p:grpSpPr>
            <a:xfrm>
              <a:off x="4152302" y="1314000"/>
              <a:ext cx="3887396" cy="4678174"/>
              <a:chOff x="4152302" y="823213"/>
              <a:chExt cx="3887396" cy="4678174"/>
            </a:xfrm>
          </p:grpSpPr>
          <p:sp>
            <p:nvSpPr>
              <p:cNvPr id="11" name="îṣḻïḓê">
                <a:extLst>
                  <a:ext uri="{FF2B5EF4-FFF2-40B4-BE49-F238E27FC236}">
                    <a16:creationId xmlns:a16="http://schemas.microsoft.com/office/drawing/2014/main" xmlns="" id="{B9D1042A-B052-4454-84C9-2D1836D81965}"/>
                  </a:ext>
                </a:extLst>
              </p:cNvPr>
              <p:cNvSpPr/>
              <p:nvPr/>
            </p:nvSpPr>
            <p:spPr bwMode="auto">
              <a:xfrm>
                <a:off x="6745066" y="1021948"/>
                <a:ext cx="1294632" cy="3408031"/>
              </a:xfrm>
              <a:custGeom>
                <a:avLst/>
                <a:gdLst>
                  <a:gd name="T0" fmla="*/ 64 w 177"/>
                  <a:gd name="T1" fmla="*/ 433 h 468"/>
                  <a:gd name="T2" fmla="*/ 155 w 177"/>
                  <a:gd name="T3" fmla="*/ 98 h 468"/>
                  <a:gd name="T4" fmla="*/ 168 w 177"/>
                  <a:gd name="T5" fmla="*/ 50 h 468"/>
                  <a:gd name="T6" fmla="*/ 114 w 177"/>
                  <a:gd name="T7" fmla="*/ 35 h 468"/>
                  <a:gd name="T8" fmla="*/ 23 w 177"/>
                  <a:gd name="T9" fmla="*/ 370 h 468"/>
                  <a:gd name="T10" fmla="*/ 10 w 177"/>
                  <a:gd name="T11" fmla="*/ 418 h 468"/>
                  <a:gd name="T12" fmla="*/ 64 w 177"/>
                  <a:gd name="T13" fmla="*/ 433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468">
                    <a:moveTo>
                      <a:pt x="64" y="433"/>
                    </a:moveTo>
                    <a:cubicBezTo>
                      <a:pt x="94" y="321"/>
                      <a:pt x="124" y="210"/>
                      <a:pt x="155" y="98"/>
                    </a:cubicBezTo>
                    <a:cubicBezTo>
                      <a:pt x="159" y="82"/>
                      <a:pt x="163" y="66"/>
                      <a:pt x="168" y="50"/>
                    </a:cubicBezTo>
                    <a:cubicBezTo>
                      <a:pt x="177" y="15"/>
                      <a:pt x="123" y="0"/>
                      <a:pt x="114" y="35"/>
                    </a:cubicBezTo>
                    <a:cubicBezTo>
                      <a:pt x="83" y="147"/>
                      <a:pt x="53" y="259"/>
                      <a:pt x="23" y="370"/>
                    </a:cubicBezTo>
                    <a:cubicBezTo>
                      <a:pt x="18" y="386"/>
                      <a:pt x="14" y="402"/>
                      <a:pt x="10" y="418"/>
                    </a:cubicBezTo>
                    <a:cubicBezTo>
                      <a:pt x="0" y="453"/>
                      <a:pt x="54" y="468"/>
                      <a:pt x="64" y="43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iṩliḓe">
                <a:extLst>
                  <a:ext uri="{FF2B5EF4-FFF2-40B4-BE49-F238E27FC236}">
                    <a16:creationId xmlns:a16="http://schemas.microsoft.com/office/drawing/2014/main" xmlns="" id="{2B7D8F6D-F9A1-49C0-8BAC-B91F3E1AF356}"/>
                  </a:ext>
                </a:extLst>
              </p:cNvPr>
              <p:cNvSpPr/>
              <p:nvPr/>
            </p:nvSpPr>
            <p:spPr bwMode="auto">
              <a:xfrm>
                <a:off x="6839540" y="823213"/>
                <a:ext cx="409384" cy="3418529"/>
              </a:xfrm>
              <a:custGeom>
                <a:avLst/>
                <a:gdLst>
                  <a:gd name="T0" fmla="*/ 56 w 56"/>
                  <a:gd name="T1" fmla="*/ 432 h 469"/>
                  <a:gd name="T2" fmla="*/ 56 w 56"/>
                  <a:gd name="T3" fmla="*/ 85 h 469"/>
                  <a:gd name="T4" fmla="*/ 56 w 56"/>
                  <a:gd name="T5" fmla="*/ 36 h 469"/>
                  <a:gd name="T6" fmla="*/ 0 w 56"/>
                  <a:gd name="T7" fmla="*/ 36 h 469"/>
                  <a:gd name="T8" fmla="*/ 0 w 56"/>
                  <a:gd name="T9" fmla="*/ 383 h 469"/>
                  <a:gd name="T10" fmla="*/ 0 w 56"/>
                  <a:gd name="T11" fmla="*/ 432 h 469"/>
                  <a:gd name="T12" fmla="*/ 56 w 56"/>
                  <a:gd name="T13" fmla="*/ 432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69">
                    <a:moveTo>
                      <a:pt x="56" y="432"/>
                    </a:moveTo>
                    <a:cubicBezTo>
                      <a:pt x="56" y="317"/>
                      <a:pt x="56" y="201"/>
                      <a:pt x="56" y="85"/>
                    </a:cubicBezTo>
                    <a:cubicBezTo>
                      <a:pt x="56" y="69"/>
                      <a:pt x="56" y="52"/>
                      <a:pt x="56" y="36"/>
                    </a:cubicBezTo>
                    <a:cubicBezTo>
                      <a:pt x="56" y="0"/>
                      <a:pt x="0" y="0"/>
                      <a:pt x="0" y="36"/>
                    </a:cubicBezTo>
                    <a:cubicBezTo>
                      <a:pt x="0" y="151"/>
                      <a:pt x="0" y="267"/>
                      <a:pt x="0" y="383"/>
                    </a:cubicBezTo>
                    <a:cubicBezTo>
                      <a:pt x="0" y="399"/>
                      <a:pt x="0" y="416"/>
                      <a:pt x="0" y="432"/>
                    </a:cubicBezTo>
                    <a:cubicBezTo>
                      <a:pt x="0" y="469"/>
                      <a:pt x="56" y="469"/>
                      <a:pt x="56" y="4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íṣlídê">
                <a:extLst>
                  <a:ext uri="{FF2B5EF4-FFF2-40B4-BE49-F238E27FC236}">
                    <a16:creationId xmlns:a16="http://schemas.microsoft.com/office/drawing/2014/main" xmlns="" id="{5DF42B00-DA03-4B91-96BE-854B6AA53A09}"/>
                  </a:ext>
                </a:extLst>
              </p:cNvPr>
              <p:cNvSpPr/>
              <p:nvPr/>
            </p:nvSpPr>
            <p:spPr>
              <a:xfrm>
                <a:off x="6075585" y="1131760"/>
                <a:ext cx="943367" cy="2127593"/>
              </a:xfrm>
              <a:custGeom>
                <a:avLst/>
                <a:gdLst>
                  <a:gd name="connsiteX0" fmla="*/ 173278 w 709175"/>
                  <a:gd name="connsiteY0" fmla="*/ 314 h 1599415"/>
                  <a:gd name="connsiteX1" fmla="*/ 301695 w 709175"/>
                  <a:gd name="connsiteY1" fmla="*/ 109055 h 1599415"/>
                  <a:gd name="connsiteX2" fmla="*/ 680133 w 709175"/>
                  <a:gd name="connsiteY2" fmla="*/ 1499569 h 1599415"/>
                  <a:gd name="connsiteX3" fmla="*/ 704814 w 709175"/>
                  <a:gd name="connsiteY3" fmla="*/ 1584423 h 1599415"/>
                  <a:gd name="connsiteX4" fmla="*/ 709175 w 709175"/>
                  <a:gd name="connsiteY4" fmla="*/ 1599415 h 1599415"/>
                  <a:gd name="connsiteX5" fmla="*/ 391067 w 709175"/>
                  <a:gd name="connsiteY5" fmla="*/ 1599415 h 1599415"/>
                  <a:gd name="connsiteX6" fmla="*/ 386706 w 709175"/>
                  <a:gd name="connsiteY6" fmla="*/ 1584423 h 1599415"/>
                  <a:gd name="connsiteX7" fmla="*/ 362026 w 709175"/>
                  <a:gd name="connsiteY7" fmla="*/ 1499569 h 1599415"/>
                  <a:gd name="connsiteX8" fmla="*/ 76827 w 709175"/>
                  <a:gd name="connsiteY8" fmla="*/ 453946 h 1599415"/>
                  <a:gd name="connsiteX9" fmla="*/ 5527 w 709175"/>
                  <a:gd name="connsiteY9" fmla="*/ 191172 h 1599415"/>
                  <a:gd name="connsiteX10" fmla="*/ 173278 w 709175"/>
                  <a:gd name="connsiteY10" fmla="*/ 314 h 1599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9175" h="1599415">
                    <a:moveTo>
                      <a:pt x="173278" y="314"/>
                    </a:moveTo>
                    <a:cubicBezTo>
                      <a:pt x="229967" y="3843"/>
                      <a:pt x="283184" y="37203"/>
                      <a:pt x="301695" y="109055"/>
                    </a:cubicBezTo>
                    <a:cubicBezTo>
                      <a:pt x="427841" y="574385"/>
                      <a:pt x="553987" y="1034240"/>
                      <a:pt x="680133" y="1499569"/>
                    </a:cubicBezTo>
                    <a:cubicBezTo>
                      <a:pt x="688360" y="1526941"/>
                      <a:pt x="696587" y="1555682"/>
                      <a:pt x="704814" y="1584423"/>
                    </a:cubicBezTo>
                    <a:lnTo>
                      <a:pt x="709175" y="1599415"/>
                    </a:lnTo>
                    <a:lnTo>
                      <a:pt x="391067" y="1599415"/>
                    </a:lnTo>
                    <a:lnTo>
                      <a:pt x="386706" y="1584423"/>
                    </a:lnTo>
                    <a:cubicBezTo>
                      <a:pt x="378480" y="1555682"/>
                      <a:pt x="370253" y="1526941"/>
                      <a:pt x="362026" y="1499569"/>
                    </a:cubicBezTo>
                    <a:cubicBezTo>
                      <a:pt x="268788" y="1149203"/>
                      <a:pt x="175549" y="804312"/>
                      <a:pt x="76827" y="453946"/>
                    </a:cubicBezTo>
                    <a:cubicBezTo>
                      <a:pt x="54888" y="366355"/>
                      <a:pt x="32950" y="278764"/>
                      <a:pt x="5527" y="191172"/>
                    </a:cubicBezTo>
                    <a:cubicBezTo>
                      <a:pt x="-25324" y="71418"/>
                      <a:pt x="78797" y="-5566"/>
                      <a:pt x="173278" y="31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îṣ1ïde">
                <a:extLst>
                  <a:ext uri="{FF2B5EF4-FFF2-40B4-BE49-F238E27FC236}">
                    <a16:creationId xmlns:a16="http://schemas.microsoft.com/office/drawing/2014/main" xmlns="" id="{67D81E32-AB9E-49EB-A457-2CA220935D78}"/>
                  </a:ext>
                </a:extLst>
              </p:cNvPr>
              <p:cNvSpPr/>
              <p:nvPr/>
            </p:nvSpPr>
            <p:spPr bwMode="auto">
              <a:xfrm>
                <a:off x="4152302" y="2243812"/>
                <a:ext cx="3128110" cy="3257575"/>
              </a:xfrm>
              <a:custGeom>
                <a:avLst/>
                <a:gdLst>
                  <a:gd name="T0" fmla="*/ 116 w 428"/>
                  <a:gd name="T1" fmla="*/ 116 h 447"/>
                  <a:gd name="T2" fmla="*/ 286 w 428"/>
                  <a:gd name="T3" fmla="*/ 97 h 447"/>
                  <a:gd name="T4" fmla="*/ 363 w 428"/>
                  <a:gd name="T5" fmla="*/ 221 h 447"/>
                  <a:gd name="T6" fmla="*/ 143 w 428"/>
                  <a:gd name="T7" fmla="*/ 358 h 447"/>
                  <a:gd name="T8" fmla="*/ 67 w 428"/>
                  <a:gd name="T9" fmla="*/ 208 h 447"/>
                  <a:gd name="T10" fmla="*/ 7 w 428"/>
                  <a:gd name="T11" fmla="*/ 208 h 447"/>
                  <a:gd name="T12" fmla="*/ 95 w 428"/>
                  <a:gd name="T13" fmla="*/ 398 h 447"/>
                  <a:gd name="T14" fmla="*/ 307 w 428"/>
                  <a:gd name="T15" fmla="*/ 415 h 447"/>
                  <a:gd name="T16" fmla="*/ 423 w 428"/>
                  <a:gd name="T17" fmla="*/ 240 h 447"/>
                  <a:gd name="T18" fmla="*/ 330 w 428"/>
                  <a:gd name="T19" fmla="*/ 53 h 447"/>
                  <a:gd name="T20" fmla="*/ 74 w 428"/>
                  <a:gd name="T21" fmla="*/ 74 h 447"/>
                  <a:gd name="T22" fmla="*/ 116 w 428"/>
                  <a:gd name="T23" fmla="*/ 116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8" h="447">
                    <a:moveTo>
                      <a:pt x="116" y="116"/>
                    </a:moveTo>
                    <a:cubicBezTo>
                      <a:pt x="163" y="75"/>
                      <a:pt x="231" y="67"/>
                      <a:pt x="286" y="97"/>
                    </a:cubicBezTo>
                    <a:cubicBezTo>
                      <a:pt x="331" y="122"/>
                      <a:pt x="361" y="169"/>
                      <a:pt x="363" y="221"/>
                    </a:cubicBezTo>
                    <a:cubicBezTo>
                      <a:pt x="368" y="334"/>
                      <a:pt x="244" y="414"/>
                      <a:pt x="143" y="358"/>
                    </a:cubicBezTo>
                    <a:cubicBezTo>
                      <a:pt x="89" y="328"/>
                      <a:pt x="61" y="269"/>
                      <a:pt x="67" y="208"/>
                    </a:cubicBezTo>
                    <a:cubicBezTo>
                      <a:pt x="71" y="169"/>
                      <a:pt x="11" y="170"/>
                      <a:pt x="7" y="208"/>
                    </a:cubicBezTo>
                    <a:cubicBezTo>
                      <a:pt x="0" y="282"/>
                      <a:pt x="34" y="355"/>
                      <a:pt x="95" y="398"/>
                    </a:cubicBezTo>
                    <a:cubicBezTo>
                      <a:pt x="156" y="442"/>
                      <a:pt x="239" y="447"/>
                      <a:pt x="307" y="415"/>
                    </a:cubicBezTo>
                    <a:cubicBezTo>
                      <a:pt x="374" y="383"/>
                      <a:pt x="418" y="314"/>
                      <a:pt x="423" y="240"/>
                    </a:cubicBezTo>
                    <a:cubicBezTo>
                      <a:pt x="428" y="166"/>
                      <a:pt x="391" y="94"/>
                      <a:pt x="330" y="53"/>
                    </a:cubicBezTo>
                    <a:cubicBezTo>
                      <a:pt x="250" y="0"/>
                      <a:pt x="145" y="12"/>
                      <a:pt x="74" y="74"/>
                    </a:cubicBezTo>
                    <a:cubicBezTo>
                      <a:pt x="44" y="99"/>
                      <a:pt x="87" y="142"/>
                      <a:pt x="116" y="11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ïşḷïḑé">
                <a:extLst>
                  <a:ext uri="{FF2B5EF4-FFF2-40B4-BE49-F238E27FC236}">
                    <a16:creationId xmlns:a16="http://schemas.microsoft.com/office/drawing/2014/main" xmlns="" id="{6A0D9A25-9F7B-4177-813C-0A33FCE3B163}"/>
                  </a:ext>
                </a:extLst>
              </p:cNvPr>
              <p:cNvSpPr/>
              <p:nvPr/>
            </p:nvSpPr>
            <p:spPr bwMode="auto">
              <a:xfrm>
                <a:off x="5167211" y="3427884"/>
                <a:ext cx="1029534" cy="952486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3289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0709F9-8561-4816-A337-5C65C9E0B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BB569C2-174A-4C51-9234-7703EC08F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012C025-B3BD-4E6D-AF76-F263D7303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grpSp>
        <p:nvGrpSpPr>
          <p:cNvPr id="5" name="18053105-e546-4f12-9f01-72323c949c3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0033241-CAAC-4FB9-B17B-FEBA587D77D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5801" cy="5003800"/>
            <a:chOff x="673099" y="1130300"/>
            <a:chExt cx="10845801" cy="5003800"/>
          </a:xfrm>
        </p:grpSpPr>
        <p:grpSp>
          <p:nvGrpSpPr>
            <p:cNvPr id="6" name="iṡlíďè">
              <a:extLst>
                <a:ext uri="{FF2B5EF4-FFF2-40B4-BE49-F238E27FC236}">
                  <a16:creationId xmlns:a16="http://schemas.microsoft.com/office/drawing/2014/main" xmlns="" id="{3DE55F62-7C06-4108-A1FF-A57B77DDECDF}"/>
                </a:ext>
              </a:extLst>
            </p:cNvPr>
            <p:cNvGrpSpPr/>
            <p:nvPr/>
          </p:nvGrpSpPr>
          <p:grpSpPr>
            <a:xfrm>
              <a:off x="4586963" y="3314700"/>
              <a:ext cx="3018074" cy="2819400"/>
              <a:chOff x="4586963" y="2222500"/>
              <a:chExt cx="3018074" cy="2819400"/>
            </a:xfrm>
            <a:solidFill>
              <a:schemeClr val="bg1">
                <a:lumMod val="95000"/>
              </a:schemeClr>
            </a:solidFill>
          </p:grpSpPr>
          <p:sp>
            <p:nvSpPr>
              <p:cNvPr id="25" name="íṡ1îḋê">
                <a:extLst>
                  <a:ext uri="{FF2B5EF4-FFF2-40B4-BE49-F238E27FC236}">
                    <a16:creationId xmlns:a16="http://schemas.microsoft.com/office/drawing/2014/main" xmlns="" id="{7E3FE2E0-78F4-4FE3-9A7A-CF77CF288685}"/>
                  </a:ext>
                </a:extLst>
              </p:cNvPr>
              <p:cNvSpPr/>
              <p:nvPr/>
            </p:nvSpPr>
            <p:spPr bwMode="auto">
              <a:xfrm>
                <a:off x="5362663" y="2222500"/>
                <a:ext cx="1465213" cy="1415543"/>
              </a:xfrm>
              <a:custGeom>
                <a:avLst/>
                <a:gdLst>
                  <a:gd name="T0" fmla="*/ 119 w 238"/>
                  <a:gd name="T1" fmla="*/ 72 h 230"/>
                  <a:gd name="T2" fmla="*/ 171 w 238"/>
                  <a:gd name="T3" fmla="*/ 162 h 230"/>
                  <a:gd name="T4" fmla="*/ 146 w 238"/>
                  <a:gd name="T5" fmla="*/ 176 h 230"/>
                  <a:gd name="T6" fmla="*/ 192 w 238"/>
                  <a:gd name="T7" fmla="*/ 203 h 230"/>
                  <a:gd name="T8" fmla="*/ 238 w 238"/>
                  <a:gd name="T9" fmla="*/ 230 h 230"/>
                  <a:gd name="T10" fmla="*/ 238 w 238"/>
                  <a:gd name="T11" fmla="*/ 176 h 230"/>
                  <a:gd name="T12" fmla="*/ 238 w 238"/>
                  <a:gd name="T13" fmla="*/ 123 h 230"/>
                  <a:gd name="T14" fmla="*/ 213 w 238"/>
                  <a:gd name="T15" fmla="*/ 138 h 230"/>
                  <a:gd name="T16" fmla="*/ 140 w 238"/>
                  <a:gd name="T17" fmla="*/ 12 h 230"/>
                  <a:gd name="T18" fmla="*/ 119 w 238"/>
                  <a:gd name="T19" fmla="*/ 0 h 230"/>
                  <a:gd name="T20" fmla="*/ 119 w 238"/>
                  <a:gd name="T21" fmla="*/ 0 h 230"/>
                  <a:gd name="T22" fmla="*/ 98 w 238"/>
                  <a:gd name="T23" fmla="*/ 12 h 230"/>
                  <a:gd name="T24" fmla="*/ 0 w 238"/>
                  <a:gd name="T25" fmla="*/ 183 h 230"/>
                  <a:gd name="T26" fmla="*/ 42 w 238"/>
                  <a:gd name="T27" fmla="*/ 207 h 230"/>
                  <a:gd name="T28" fmla="*/ 119 w 238"/>
                  <a:gd name="T29" fmla="*/ 7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230">
                    <a:moveTo>
                      <a:pt x="119" y="72"/>
                    </a:moveTo>
                    <a:cubicBezTo>
                      <a:pt x="171" y="162"/>
                      <a:pt x="171" y="162"/>
                      <a:pt x="171" y="162"/>
                    </a:cubicBezTo>
                    <a:cubicBezTo>
                      <a:pt x="146" y="176"/>
                      <a:pt x="146" y="176"/>
                      <a:pt x="146" y="176"/>
                    </a:cubicBezTo>
                    <a:cubicBezTo>
                      <a:pt x="192" y="203"/>
                      <a:pt x="192" y="203"/>
                      <a:pt x="192" y="203"/>
                    </a:cubicBezTo>
                    <a:cubicBezTo>
                      <a:pt x="238" y="230"/>
                      <a:pt x="238" y="230"/>
                      <a:pt x="238" y="230"/>
                    </a:cubicBezTo>
                    <a:cubicBezTo>
                      <a:pt x="238" y="176"/>
                      <a:pt x="238" y="176"/>
                      <a:pt x="238" y="176"/>
                    </a:cubicBezTo>
                    <a:cubicBezTo>
                      <a:pt x="238" y="123"/>
                      <a:pt x="238" y="123"/>
                      <a:pt x="238" y="123"/>
                    </a:cubicBezTo>
                    <a:cubicBezTo>
                      <a:pt x="213" y="138"/>
                      <a:pt x="213" y="138"/>
                      <a:pt x="213" y="138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6" y="5"/>
                      <a:pt x="128" y="0"/>
                      <a:pt x="119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11" y="0"/>
                      <a:pt x="103" y="5"/>
                      <a:pt x="98" y="12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42" y="207"/>
                      <a:pt x="42" y="207"/>
                      <a:pt x="42" y="207"/>
                    </a:cubicBezTo>
                    <a:lnTo>
                      <a:pt x="119" y="7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îṣ1iḑê">
                <a:extLst>
                  <a:ext uri="{FF2B5EF4-FFF2-40B4-BE49-F238E27FC236}">
                    <a16:creationId xmlns:a16="http://schemas.microsoft.com/office/drawing/2014/main" xmlns="" id="{2FB782A6-2F49-4556-B059-8024A2FAF9BA}"/>
                  </a:ext>
                </a:extLst>
              </p:cNvPr>
              <p:cNvSpPr/>
              <p:nvPr/>
            </p:nvSpPr>
            <p:spPr bwMode="auto">
              <a:xfrm>
                <a:off x="4586963" y="3448135"/>
                <a:ext cx="1367336" cy="1409700"/>
              </a:xfrm>
              <a:custGeom>
                <a:avLst/>
                <a:gdLst>
                  <a:gd name="T0" fmla="*/ 118 w 222"/>
                  <a:gd name="T1" fmla="*/ 92 h 229"/>
                  <a:gd name="T2" fmla="*/ 144 w 222"/>
                  <a:gd name="T3" fmla="*/ 106 h 229"/>
                  <a:gd name="T4" fmla="*/ 144 w 222"/>
                  <a:gd name="T5" fmla="*/ 53 h 229"/>
                  <a:gd name="T6" fmla="*/ 144 w 222"/>
                  <a:gd name="T7" fmla="*/ 0 h 229"/>
                  <a:gd name="T8" fmla="*/ 97 w 222"/>
                  <a:gd name="T9" fmla="*/ 26 h 229"/>
                  <a:gd name="T10" fmla="*/ 51 w 222"/>
                  <a:gd name="T11" fmla="*/ 53 h 229"/>
                  <a:gd name="T12" fmla="*/ 77 w 222"/>
                  <a:gd name="T13" fmla="*/ 67 h 229"/>
                  <a:gd name="T14" fmla="*/ 4 w 222"/>
                  <a:gd name="T15" fmla="*/ 193 h 229"/>
                  <a:gd name="T16" fmla="*/ 4 w 222"/>
                  <a:gd name="T17" fmla="*/ 217 h 229"/>
                  <a:gd name="T18" fmla="*/ 25 w 222"/>
                  <a:gd name="T19" fmla="*/ 229 h 229"/>
                  <a:gd name="T20" fmla="*/ 222 w 222"/>
                  <a:gd name="T21" fmla="*/ 229 h 229"/>
                  <a:gd name="T22" fmla="*/ 222 w 222"/>
                  <a:gd name="T23" fmla="*/ 181 h 229"/>
                  <a:gd name="T24" fmla="*/ 67 w 222"/>
                  <a:gd name="T25" fmla="*/ 181 h 229"/>
                  <a:gd name="T26" fmla="*/ 118 w 222"/>
                  <a:gd name="T27" fmla="*/ 9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2" h="229">
                    <a:moveTo>
                      <a:pt x="118" y="92"/>
                    </a:moveTo>
                    <a:cubicBezTo>
                      <a:pt x="144" y="106"/>
                      <a:pt x="144" y="106"/>
                      <a:pt x="144" y="106"/>
                    </a:cubicBezTo>
                    <a:cubicBezTo>
                      <a:pt x="144" y="53"/>
                      <a:pt x="144" y="53"/>
                      <a:pt x="144" y="53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97" y="26"/>
                      <a:pt x="97" y="26"/>
                      <a:pt x="97" y="26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77" y="67"/>
                      <a:pt x="77" y="67"/>
                      <a:pt x="77" y="67"/>
                    </a:cubicBezTo>
                    <a:cubicBezTo>
                      <a:pt x="4" y="193"/>
                      <a:pt x="4" y="193"/>
                      <a:pt x="4" y="193"/>
                    </a:cubicBezTo>
                    <a:cubicBezTo>
                      <a:pt x="0" y="200"/>
                      <a:pt x="0" y="210"/>
                      <a:pt x="4" y="217"/>
                    </a:cubicBezTo>
                    <a:cubicBezTo>
                      <a:pt x="8" y="225"/>
                      <a:pt x="16" y="229"/>
                      <a:pt x="25" y="229"/>
                    </a:cubicBezTo>
                    <a:cubicBezTo>
                      <a:pt x="222" y="229"/>
                      <a:pt x="222" y="229"/>
                      <a:pt x="222" y="229"/>
                    </a:cubicBezTo>
                    <a:cubicBezTo>
                      <a:pt x="222" y="181"/>
                      <a:pt x="222" y="181"/>
                      <a:pt x="222" y="181"/>
                    </a:cubicBezTo>
                    <a:cubicBezTo>
                      <a:pt x="67" y="181"/>
                      <a:pt x="67" y="181"/>
                      <a:pt x="67" y="181"/>
                    </a:cubicBezTo>
                    <a:lnTo>
                      <a:pt x="118" y="9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îṥlíḓè">
                <a:extLst>
                  <a:ext uri="{FF2B5EF4-FFF2-40B4-BE49-F238E27FC236}">
                    <a16:creationId xmlns:a16="http://schemas.microsoft.com/office/drawing/2014/main" xmlns="" id="{533A4573-A69C-4EF0-9B27-1AF55834E187}"/>
                  </a:ext>
                </a:extLst>
              </p:cNvPr>
              <p:cNvSpPr/>
              <p:nvPr/>
            </p:nvSpPr>
            <p:spPr bwMode="auto">
              <a:xfrm>
                <a:off x="5990820" y="3588375"/>
                <a:ext cx="1614217" cy="1453525"/>
              </a:xfrm>
              <a:custGeom>
                <a:avLst/>
                <a:gdLst>
                  <a:gd name="T0" fmla="*/ 160 w 262"/>
                  <a:gd name="T1" fmla="*/ 0 h 236"/>
                  <a:gd name="T2" fmla="*/ 118 w 262"/>
                  <a:gd name="T3" fmla="*/ 24 h 236"/>
                  <a:gd name="T4" fmla="*/ 195 w 262"/>
                  <a:gd name="T5" fmla="*/ 159 h 236"/>
                  <a:gd name="T6" fmla="*/ 92 w 262"/>
                  <a:gd name="T7" fmla="*/ 159 h 236"/>
                  <a:gd name="T8" fmla="*/ 92 w 262"/>
                  <a:gd name="T9" fmla="*/ 130 h 236"/>
                  <a:gd name="T10" fmla="*/ 46 w 262"/>
                  <a:gd name="T11" fmla="*/ 156 h 236"/>
                  <a:gd name="T12" fmla="*/ 0 w 262"/>
                  <a:gd name="T13" fmla="*/ 183 h 236"/>
                  <a:gd name="T14" fmla="*/ 46 w 262"/>
                  <a:gd name="T15" fmla="*/ 209 h 236"/>
                  <a:gd name="T16" fmla="*/ 92 w 262"/>
                  <a:gd name="T17" fmla="*/ 236 h 236"/>
                  <a:gd name="T18" fmla="*/ 92 w 262"/>
                  <a:gd name="T19" fmla="*/ 207 h 236"/>
                  <a:gd name="T20" fmla="*/ 237 w 262"/>
                  <a:gd name="T21" fmla="*/ 207 h 236"/>
                  <a:gd name="T22" fmla="*/ 237 w 262"/>
                  <a:gd name="T23" fmla="*/ 207 h 236"/>
                  <a:gd name="T24" fmla="*/ 258 w 262"/>
                  <a:gd name="T25" fmla="*/ 195 h 236"/>
                  <a:gd name="T26" fmla="*/ 258 w 262"/>
                  <a:gd name="T27" fmla="*/ 171 h 236"/>
                  <a:gd name="T28" fmla="*/ 160 w 262"/>
                  <a:gd name="T29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2" h="236">
                    <a:moveTo>
                      <a:pt x="160" y="0"/>
                    </a:moveTo>
                    <a:cubicBezTo>
                      <a:pt x="118" y="24"/>
                      <a:pt x="118" y="24"/>
                      <a:pt x="118" y="24"/>
                    </a:cubicBezTo>
                    <a:cubicBezTo>
                      <a:pt x="195" y="159"/>
                      <a:pt x="195" y="159"/>
                      <a:pt x="195" y="159"/>
                    </a:cubicBezTo>
                    <a:cubicBezTo>
                      <a:pt x="92" y="159"/>
                      <a:pt x="92" y="159"/>
                      <a:pt x="92" y="159"/>
                    </a:cubicBezTo>
                    <a:cubicBezTo>
                      <a:pt x="92" y="130"/>
                      <a:pt x="92" y="130"/>
                      <a:pt x="92" y="130"/>
                    </a:cubicBezTo>
                    <a:cubicBezTo>
                      <a:pt x="46" y="156"/>
                      <a:pt x="46" y="156"/>
                      <a:pt x="46" y="156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46" y="209"/>
                      <a:pt x="46" y="209"/>
                      <a:pt x="46" y="209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2" y="207"/>
                      <a:pt x="92" y="207"/>
                      <a:pt x="92" y="207"/>
                    </a:cubicBezTo>
                    <a:cubicBezTo>
                      <a:pt x="237" y="207"/>
                      <a:pt x="237" y="207"/>
                      <a:pt x="237" y="207"/>
                    </a:cubicBezTo>
                    <a:cubicBezTo>
                      <a:pt x="237" y="207"/>
                      <a:pt x="237" y="207"/>
                      <a:pt x="237" y="207"/>
                    </a:cubicBezTo>
                    <a:cubicBezTo>
                      <a:pt x="246" y="207"/>
                      <a:pt x="254" y="202"/>
                      <a:pt x="258" y="195"/>
                    </a:cubicBezTo>
                    <a:cubicBezTo>
                      <a:pt x="262" y="187"/>
                      <a:pt x="262" y="178"/>
                      <a:pt x="258" y="171"/>
                    </a:cubicBezTo>
                    <a:lnTo>
                      <a:pt x="16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" name="ïṥļîḑe">
              <a:extLst>
                <a:ext uri="{FF2B5EF4-FFF2-40B4-BE49-F238E27FC236}">
                  <a16:creationId xmlns:a16="http://schemas.microsoft.com/office/drawing/2014/main" xmlns="" id="{B35249FE-9F09-4D92-A23F-BE4B3B6AF70C}"/>
                </a:ext>
              </a:extLst>
            </p:cNvPr>
            <p:cNvSpPr txBox="1"/>
            <p:nvPr/>
          </p:nvSpPr>
          <p:spPr bwMode="auto">
            <a:xfrm>
              <a:off x="4911489" y="4615067"/>
              <a:ext cx="2369022" cy="56653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</a:t>
              </a:r>
            </a:p>
          </p:txBody>
        </p:sp>
        <p:sp>
          <p:nvSpPr>
            <p:cNvPr id="8" name="îslîdè">
              <a:extLst>
                <a:ext uri="{FF2B5EF4-FFF2-40B4-BE49-F238E27FC236}">
                  <a16:creationId xmlns:a16="http://schemas.microsoft.com/office/drawing/2014/main" xmlns="" id="{4C4E712C-FA78-4E8C-A8D0-6E184EA3A7DE}"/>
                </a:ext>
              </a:extLst>
            </p:cNvPr>
            <p:cNvSpPr txBox="1"/>
            <p:nvPr/>
          </p:nvSpPr>
          <p:spPr bwMode="auto">
            <a:xfrm>
              <a:off x="673099" y="4589667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9" name="íŝľide">
              <a:extLst>
                <a:ext uri="{FF2B5EF4-FFF2-40B4-BE49-F238E27FC236}">
                  <a16:creationId xmlns:a16="http://schemas.microsoft.com/office/drawing/2014/main" xmlns="" id="{CBED18D3-1869-4C84-9829-77394A634394}"/>
                </a:ext>
              </a:extLst>
            </p:cNvPr>
            <p:cNvSpPr/>
            <p:nvPr/>
          </p:nvSpPr>
          <p:spPr bwMode="auto">
            <a:xfrm>
              <a:off x="673099" y="5031473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5D2FBFB-ADD8-4375-BD44-A3C09BEBAFE2}"/>
                </a:ext>
              </a:extLst>
            </p:cNvPr>
            <p:cNvCxnSpPr/>
            <p:nvPr/>
          </p:nvCxnSpPr>
          <p:spPr>
            <a:xfrm flipH="1">
              <a:off x="673099" y="5950035"/>
              <a:ext cx="374650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$ḷîḑê">
              <a:extLst>
                <a:ext uri="{FF2B5EF4-FFF2-40B4-BE49-F238E27FC236}">
                  <a16:creationId xmlns:a16="http://schemas.microsoft.com/office/drawing/2014/main" xmlns="" id="{C7A97600-8C52-4C0B-BD6F-EE3C40E75BEB}"/>
                </a:ext>
              </a:extLst>
            </p:cNvPr>
            <p:cNvSpPr txBox="1"/>
            <p:nvPr/>
          </p:nvSpPr>
          <p:spPr bwMode="auto">
            <a:xfrm>
              <a:off x="7929563" y="4589667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iSlíďé">
              <a:extLst>
                <a:ext uri="{FF2B5EF4-FFF2-40B4-BE49-F238E27FC236}">
                  <a16:creationId xmlns:a16="http://schemas.microsoft.com/office/drawing/2014/main" xmlns="" id="{73BA2392-9DB8-40BD-9DD3-6883E3582DBA}"/>
                </a:ext>
              </a:extLst>
            </p:cNvPr>
            <p:cNvSpPr/>
            <p:nvPr/>
          </p:nvSpPr>
          <p:spPr bwMode="auto">
            <a:xfrm>
              <a:off x="7929563" y="5031473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C2A85D61-4E0D-4704-B217-8DD75C04A946}"/>
                </a:ext>
              </a:extLst>
            </p:cNvPr>
            <p:cNvCxnSpPr/>
            <p:nvPr/>
          </p:nvCxnSpPr>
          <p:spPr>
            <a:xfrm flipH="1">
              <a:off x="7772398" y="5950035"/>
              <a:ext cx="374650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ṥḻíḓé">
              <a:extLst>
                <a:ext uri="{FF2B5EF4-FFF2-40B4-BE49-F238E27FC236}">
                  <a16:creationId xmlns:a16="http://schemas.microsoft.com/office/drawing/2014/main" xmlns="" id="{3EC6FB84-A2D1-4F2F-A398-37FB68D93918}"/>
                </a:ext>
              </a:extLst>
            </p:cNvPr>
            <p:cNvSpPr txBox="1"/>
            <p:nvPr/>
          </p:nvSpPr>
          <p:spPr bwMode="auto">
            <a:xfrm>
              <a:off x="673099" y="1130300"/>
              <a:ext cx="108458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5" name="îṧḷiďe">
              <a:extLst>
                <a:ext uri="{FF2B5EF4-FFF2-40B4-BE49-F238E27FC236}">
                  <a16:creationId xmlns:a16="http://schemas.microsoft.com/office/drawing/2014/main" xmlns="" id="{F57B1291-F4F8-4B0F-87D0-DC05B788BABE}"/>
                </a:ext>
              </a:extLst>
            </p:cNvPr>
            <p:cNvSpPr/>
            <p:nvPr/>
          </p:nvSpPr>
          <p:spPr bwMode="auto">
            <a:xfrm>
              <a:off x="673099" y="1572106"/>
              <a:ext cx="10845800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grpSp>
          <p:nvGrpSpPr>
            <p:cNvPr id="16" name="iS1íḓè">
              <a:extLst>
                <a:ext uri="{FF2B5EF4-FFF2-40B4-BE49-F238E27FC236}">
                  <a16:creationId xmlns:a16="http://schemas.microsoft.com/office/drawing/2014/main" xmlns="" id="{887F9732-1D84-4B00-8524-E247116D21AC}"/>
                </a:ext>
              </a:extLst>
            </p:cNvPr>
            <p:cNvGrpSpPr/>
            <p:nvPr/>
          </p:nvGrpSpPr>
          <p:grpSpPr>
            <a:xfrm>
              <a:off x="753007" y="3606151"/>
              <a:ext cx="847193" cy="847193"/>
              <a:chOff x="753007" y="2242886"/>
              <a:chExt cx="643355" cy="643355"/>
            </a:xfrm>
          </p:grpSpPr>
          <p:sp>
            <p:nvSpPr>
              <p:cNvPr id="23" name="îSļïďê">
                <a:extLst>
                  <a:ext uri="{FF2B5EF4-FFF2-40B4-BE49-F238E27FC236}">
                    <a16:creationId xmlns:a16="http://schemas.microsoft.com/office/drawing/2014/main" xmlns="" id="{09A7BEC7-82BD-4EC2-B753-D069726860E0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îṣľiḍè">
                <a:extLst>
                  <a:ext uri="{FF2B5EF4-FFF2-40B4-BE49-F238E27FC236}">
                    <a16:creationId xmlns:a16="http://schemas.microsoft.com/office/drawing/2014/main" xmlns="" id="{27E194AE-19E7-43C9-B478-67E70D2587D7}"/>
                  </a:ext>
                </a:extLst>
              </p:cNvPr>
              <p:cNvSpPr/>
              <p:nvPr/>
            </p:nvSpPr>
            <p:spPr bwMode="auto">
              <a:xfrm>
                <a:off x="882575" y="2373167"/>
                <a:ext cx="384218" cy="382790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7" name="îŝľíḋé">
              <a:extLst>
                <a:ext uri="{FF2B5EF4-FFF2-40B4-BE49-F238E27FC236}">
                  <a16:creationId xmlns:a16="http://schemas.microsoft.com/office/drawing/2014/main" xmlns="" id="{067B5CB0-9026-4B1D-9CE3-3FC67D90E591}"/>
                </a:ext>
              </a:extLst>
            </p:cNvPr>
            <p:cNvGrpSpPr/>
            <p:nvPr/>
          </p:nvGrpSpPr>
          <p:grpSpPr>
            <a:xfrm>
              <a:off x="10620907" y="3606151"/>
              <a:ext cx="847193" cy="847193"/>
              <a:chOff x="753007" y="2242886"/>
              <a:chExt cx="643355" cy="643355"/>
            </a:xfrm>
          </p:grpSpPr>
          <p:sp>
            <p:nvSpPr>
              <p:cNvPr id="21" name="îśḻïḍè">
                <a:extLst>
                  <a:ext uri="{FF2B5EF4-FFF2-40B4-BE49-F238E27FC236}">
                    <a16:creationId xmlns:a16="http://schemas.microsoft.com/office/drawing/2014/main" xmlns="" id="{D578ADF9-F490-45E6-B67D-98E1172BBA37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ïślîḍé">
                <a:extLst>
                  <a:ext uri="{FF2B5EF4-FFF2-40B4-BE49-F238E27FC236}">
                    <a16:creationId xmlns:a16="http://schemas.microsoft.com/office/drawing/2014/main" xmlns="" id="{A71362DE-BED9-4F4B-827D-924B568B13BA}"/>
                  </a:ext>
                </a:extLst>
              </p:cNvPr>
              <p:cNvSpPr/>
              <p:nvPr/>
            </p:nvSpPr>
            <p:spPr bwMode="auto">
              <a:xfrm>
                <a:off x="882575" y="2373167"/>
                <a:ext cx="384218" cy="382790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8" name="ïsļïḍe">
              <a:extLst>
                <a:ext uri="{FF2B5EF4-FFF2-40B4-BE49-F238E27FC236}">
                  <a16:creationId xmlns:a16="http://schemas.microsoft.com/office/drawing/2014/main" xmlns="" id="{89F077FB-0BDF-41AE-97E1-C9A961DDFC80}"/>
                </a:ext>
              </a:extLst>
            </p:cNvPr>
            <p:cNvGrpSpPr/>
            <p:nvPr/>
          </p:nvGrpSpPr>
          <p:grpSpPr>
            <a:xfrm>
              <a:off x="5510685" y="2273300"/>
              <a:ext cx="1169168" cy="1169166"/>
              <a:chOff x="753007" y="2242886"/>
              <a:chExt cx="643355" cy="643355"/>
            </a:xfrm>
          </p:grpSpPr>
          <p:sp>
            <p:nvSpPr>
              <p:cNvPr id="19" name="íšḻîḑè">
                <a:extLst>
                  <a:ext uri="{FF2B5EF4-FFF2-40B4-BE49-F238E27FC236}">
                    <a16:creationId xmlns:a16="http://schemas.microsoft.com/office/drawing/2014/main" xmlns="" id="{22090245-BB93-42D4-948C-4977423E1CD2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roundRect">
                <a:avLst/>
              </a:prstGeom>
              <a:solidFill>
                <a:schemeClr val="accent1"/>
              </a:solidFill>
              <a:ln w="5715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íšľîdé">
                <a:extLst>
                  <a:ext uri="{FF2B5EF4-FFF2-40B4-BE49-F238E27FC236}">
                    <a16:creationId xmlns:a16="http://schemas.microsoft.com/office/drawing/2014/main" xmlns="" id="{4E6C5EDD-A61C-4177-992F-C410B503689D}"/>
                  </a:ext>
                </a:extLst>
              </p:cNvPr>
              <p:cNvSpPr/>
              <p:nvPr/>
            </p:nvSpPr>
            <p:spPr bwMode="auto">
              <a:xfrm>
                <a:off x="882575" y="2373167"/>
                <a:ext cx="384218" cy="382790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503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F556456-1B1F-41FC-9588-8430826A8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D139EEB-8136-435A-91BA-4F5369443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B37D20A-D18B-42A4-A6A9-81AAB1D55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grpSp>
        <p:nvGrpSpPr>
          <p:cNvPr id="5" name="0c1906fc-cdca-4930-a24c-61aa9d8dcb1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A75021C-FCB5-4E3E-8309-F912FF31B99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22270" y="1314218"/>
            <a:ext cx="10547460" cy="4533369"/>
            <a:chOff x="822270" y="1314218"/>
            <a:chExt cx="10547460" cy="4533369"/>
          </a:xfrm>
        </p:grpSpPr>
        <p:grpSp>
          <p:nvGrpSpPr>
            <p:cNvPr id="6" name="íṧ1íḓe">
              <a:extLst>
                <a:ext uri="{FF2B5EF4-FFF2-40B4-BE49-F238E27FC236}">
                  <a16:creationId xmlns:a16="http://schemas.microsoft.com/office/drawing/2014/main" xmlns="" id="{EC73414D-02CB-4D79-AAC9-EDE60036CB40}"/>
                </a:ext>
              </a:extLst>
            </p:cNvPr>
            <p:cNvGrpSpPr/>
            <p:nvPr/>
          </p:nvGrpSpPr>
          <p:grpSpPr>
            <a:xfrm>
              <a:off x="822270" y="1422925"/>
              <a:ext cx="6302653" cy="4424662"/>
              <a:chOff x="822270" y="1422925"/>
              <a:chExt cx="6302653" cy="4424662"/>
            </a:xfrm>
          </p:grpSpPr>
          <p:sp>
            <p:nvSpPr>
              <p:cNvPr id="22" name="íṧḻîḋè">
                <a:extLst>
                  <a:ext uri="{FF2B5EF4-FFF2-40B4-BE49-F238E27FC236}">
                    <a16:creationId xmlns:a16="http://schemas.microsoft.com/office/drawing/2014/main" xmlns="" id="{C35FA19F-98B4-4E11-82DF-B07FFEA32E91}"/>
                  </a:ext>
                </a:extLst>
              </p:cNvPr>
              <p:cNvSpPr/>
              <p:nvPr/>
            </p:nvSpPr>
            <p:spPr bwMode="auto">
              <a:xfrm>
                <a:off x="822270" y="1422925"/>
                <a:ext cx="6302653" cy="2231457"/>
              </a:xfrm>
              <a:custGeom>
                <a:avLst/>
                <a:gdLst/>
                <a:ahLst/>
                <a:cxnLst>
                  <a:cxn ang="0">
                    <a:pos x="1599" y="0"/>
                  </a:cxn>
                  <a:cxn ang="0">
                    <a:pos x="1434" y="28"/>
                  </a:cxn>
                  <a:cxn ang="0">
                    <a:pos x="1470" y="71"/>
                  </a:cxn>
                  <a:cxn ang="0">
                    <a:pos x="1202" y="291"/>
                  </a:cxn>
                  <a:cxn ang="0">
                    <a:pos x="842" y="164"/>
                  </a:cxn>
                  <a:cxn ang="0">
                    <a:pos x="842" y="164"/>
                  </a:cxn>
                  <a:cxn ang="0">
                    <a:pos x="842" y="164"/>
                  </a:cxn>
                  <a:cxn ang="0">
                    <a:pos x="842" y="164"/>
                  </a:cxn>
                  <a:cxn ang="0">
                    <a:pos x="840" y="163"/>
                  </a:cxn>
                  <a:cxn ang="0">
                    <a:pos x="839" y="163"/>
                  </a:cxn>
                  <a:cxn ang="0">
                    <a:pos x="837" y="163"/>
                  </a:cxn>
                  <a:cxn ang="0">
                    <a:pos x="836" y="163"/>
                  </a:cxn>
                  <a:cxn ang="0">
                    <a:pos x="834" y="163"/>
                  </a:cxn>
                  <a:cxn ang="0">
                    <a:pos x="834" y="163"/>
                  </a:cxn>
                  <a:cxn ang="0">
                    <a:pos x="833" y="163"/>
                  </a:cxn>
                  <a:cxn ang="0">
                    <a:pos x="833" y="163"/>
                  </a:cxn>
                  <a:cxn ang="0">
                    <a:pos x="833" y="163"/>
                  </a:cxn>
                  <a:cxn ang="0">
                    <a:pos x="831" y="163"/>
                  </a:cxn>
                  <a:cxn ang="0">
                    <a:pos x="830" y="163"/>
                  </a:cxn>
                  <a:cxn ang="0">
                    <a:pos x="829" y="163"/>
                  </a:cxn>
                  <a:cxn ang="0">
                    <a:pos x="828" y="163"/>
                  </a:cxn>
                  <a:cxn ang="0">
                    <a:pos x="826" y="163"/>
                  </a:cxn>
                  <a:cxn ang="0">
                    <a:pos x="825" y="164"/>
                  </a:cxn>
                  <a:cxn ang="0">
                    <a:pos x="823" y="164"/>
                  </a:cxn>
                  <a:cxn ang="0">
                    <a:pos x="822" y="165"/>
                  </a:cxn>
                  <a:cxn ang="0">
                    <a:pos x="821" y="165"/>
                  </a:cxn>
                  <a:cxn ang="0">
                    <a:pos x="20" y="541"/>
                  </a:cxn>
                  <a:cxn ang="0">
                    <a:pos x="7" y="579"/>
                  </a:cxn>
                  <a:cxn ang="0">
                    <a:pos x="32" y="595"/>
                  </a:cxn>
                  <a:cxn ang="0">
                    <a:pos x="44" y="592"/>
                  </a:cxn>
                  <a:cxn ang="0">
                    <a:pos x="834" y="221"/>
                  </a:cxn>
                  <a:cxn ang="0">
                    <a:pos x="1199" y="349"/>
                  </a:cxn>
                  <a:cxn ang="0">
                    <a:pos x="1199" y="349"/>
                  </a:cxn>
                  <a:cxn ang="0">
                    <a:pos x="1203" y="350"/>
                  </a:cxn>
                  <a:cxn ang="0">
                    <a:pos x="1204" y="350"/>
                  </a:cxn>
                  <a:cxn ang="0">
                    <a:pos x="1208" y="350"/>
                  </a:cxn>
                  <a:cxn ang="0">
                    <a:pos x="1208" y="350"/>
                  </a:cxn>
                  <a:cxn ang="0">
                    <a:pos x="1213" y="350"/>
                  </a:cxn>
                  <a:cxn ang="0">
                    <a:pos x="1214" y="350"/>
                  </a:cxn>
                  <a:cxn ang="0">
                    <a:pos x="1217" y="349"/>
                  </a:cxn>
                  <a:cxn ang="0">
                    <a:pos x="1219" y="348"/>
                  </a:cxn>
                  <a:cxn ang="0">
                    <a:pos x="1221" y="347"/>
                  </a:cxn>
                  <a:cxn ang="0">
                    <a:pos x="1223" y="346"/>
                  </a:cxn>
                  <a:cxn ang="0">
                    <a:pos x="1225" y="345"/>
                  </a:cxn>
                  <a:cxn ang="0">
                    <a:pos x="1226" y="344"/>
                  </a:cxn>
                  <a:cxn ang="0">
                    <a:pos x="1505" y="114"/>
                  </a:cxn>
                  <a:cxn ang="0">
                    <a:pos x="1540" y="157"/>
                  </a:cxn>
                  <a:cxn ang="0">
                    <a:pos x="1599" y="0"/>
                  </a:cxn>
                </a:cxnLst>
                <a:rect l="0" t="0" r="r" b="b"/>
                <a:pathLst>
                  <a:path w="1599" h="595">
                    <a:moveTo>
                      <a:pt x="1599" y="0"/>
                    </a:moveTo>
                    <a:cubicBezTo>
                      <a:pt x="1434" y="28"/>
                      <a:pt x="1434" y="28"/>
                      <a:pt x="1434" y="28"/>
                    </a:cubicBezTo>
                    <a:cubicBezTo>
                      <a:pt x="1470" y="71"/>
                      <a:pt x="1470" y="71"/>
                      <a:pt x="1470" y="71"/>
                    </a:cubicBezTo>
                    <a:cubicBezTo>
                      <a:pt x="1202" y="291"/>
                      <a:pt x="1202" y="291"/>
                      <a:pt x="1202" y="291"/>
                    </a:cubicBezTo>
                    <a:cubicBezTo>
                      <a:pt x="842" y="164"/>
                      <a:pt x="842" y="164"/>
                      <a:pt x="842" y="164"/>
                    </a:cubicBezTo>
                    <a:cubicBezTo>
                      <a:pt x="842" y="164"/>
                      <a:pt x="842" y="164"/>
                      <a:pt x="842" y="164"/>
                    </a:cubicBezTo>
                    <a:cubicBezTo>
                      <a:pt x="842" y="164"/>
                      <a:pt x="842" y="164"/>
                      <a:pt x="842" y="164"/>
                    </a:cubicBezTo>
                    <a:cubicBezTo>
                      <a:pt x="842" y="164"/>
                      <a:pt x="842" y="164"/>
                      <a:pt x="842" y="164"/>
                    </a:cubicBezTo>
                    <a:cubicBezTo>
                      <a:pt x="841" y="164"/>
                      <a:pt x="840" y="164"/>
                      <a:pt x="840" y="163"/>
                    </a:cubicBezTo>
                    <a:cubicBezTo>
                      <a:pt x="839" y="163"/>
                      <a:pt x="839" y="163"/>
                      <a:pt x="839" y="163"/>
                    </a:cubicBezTo>
                    <a:cubicBezTo>
                      <a:pt x="838" y="163"/>
                      <a:pt x="837" y="163"/>
                      <a:pt x="837" y="163"/>
                    </a:cubicBezTo>
                    <a:cubicBezTo>
                      <a:pt x="837" y="163"/>
                      <a:pt x="836" y="163"/>
                      <a:pt x="836" y="163"/>
                    </a:cubicBezTo>
                    <a:cubicBezTo>
                      <a:pt x="835" y="163"/>
                      <a:pt x="835" y="163"/>
                      <a:pt x="834" y="163"/>
                    </a:cubicBezTo>
                    <a:cubicBezTo>
                      <a:pt x="834" y="163"/>
                      <a:pt x="834" y="163"/>
                      <a:pt x="834" y="163"/>
                    </a:cubicBezTo>
                    <a:cubicBezTo>
                      <a:pt x="833" y="163"/>
                      <a:pt x="833" y="163"/>
                      <a:pt x="833" y="163"/>
                    </a:cubicBezTo>
                    <a:cubicBezTo>
                      <a:pt x="833" y="163"/>
                      <a:pt x="833" y="163"/>
                      <a:pt x="833" y="163"/>
                    </a:cubicBezTo>
                    <a:cubicBezTo>
                      <a:pt x="833" y="163"/>
                      <a:pt x="833" y="163"/>
                      <a:pt x="833" y="163"/>
                    </a:cubicBezTo>
                    <a:cubicBezTo>
                      <a:pt x="832" y="163"/>
                      <a:pt x="832" y="163"/>
                      <a:pt x="831" y="163"/>
                    </a:cubicBezTo>
                    <a:cubicBezTo>
                      <a:pt x="831" y="163"/>
                      <a:pt x="831" y="163"/>
                      <a:pt x="830" y="163"/>
                    </a:cubicBezTo>
                    <a:cubicBezTo>
                      <a:pt x="830" y="163"/>
                      <a:pt x="829" y="163"/>
                      <a:pt x="829" y="163"/>
                    </a:cubicBezTo>
                    <a:cubicBezTo>
                      <a:pt x="828" y="163"/>
                      <a:pt x="828" y="163"/>
                      <a:pt x="828" y="163"/>
                    </a:cubicBezTo>
                    <a:cubicBezTo>
                      <a:pt x="827" y="163"/>
                      <a:pt x="827" y="163"/>
                      <a:pt x="826" y="163"/>
                    </a:cubicBezTo>
                    <a:cubicBezTo>
                      <a:pt x="825" y="164"/>
                      <a:pt x="825" y="164"/>
                      <a:pt x="825" y="164"/>
                    </a:cubicBezTo>
                    <a:cubicBezTo>
                      <a:pt x="824" y="164"/>
                      <a:pt x="824" y="164"/>
                      <a:pt x="823" y="164"/>
                    </a:cubicBezTo>
                    <a:cubicBezTo>
                      <a:pt x="823" y="164"/>
                      <a:pt x="823" y="165"/>
                      <a:pt x="822" y="165"/>
                    </a:cubicBezTo>
                    <a:cubicBezTo>
                      <a:pt x="822" y="165"/>
                      <a:pt x="821" y="165"/>
                      <a:pt x="821" y="165"/>
                    </a:cubicBezTo>
                    <a:cubicBezTo>
                      <a:pt x="20" y="541"/>
                      <a:pt x="20" y="541"/>
                      <a:pt x="20" y="541"/>
                    </a:cubicBezTo>
                    <a:cubicBezTo>
                      <a:pt x="6" y="548"/>
                      <a:pt x="0" y="565"/>
                      <a:pt x="7" y="579"/>
                    </a:cubicBezTo>
                    <a:cubicBezTo>
                      <a:pt x="11" y="589"/>
                      <a:pt x="22" y="595"/>
                      <a:pt x="32" y="595"/>
                    </a:cubicBezTo>
                    <a:cubicBezTo>
                      <a:pt x="36" y="595"/>
                      <a:pt x="40" y="594"/>
                      <a:pt x="44" y="592"/>
                    </a:cubicBezTo>
                    <a:cubicBezTo>
                      <a:pt x="834" y="221"/>
                      <a:pt x="834" y="221"/>
                      <a:pt x="834" y="221"/>
                    </a:cubicBezTo>
                    <a:cubicBezTo>
                      <a:pt x="1199" y="349"/>
                      <a:pt x="1199" y="349"/>
                      <a:pt x="1199" y="349"/>
                    </a:cubicBezTo>
                    <a:cubicBezTo>
                      <a:pt x="1199" y="349"/>
                      <a:pt x="1199" y="349"/>
                      <a:pt x="1199" y="349"/>
                    </a:cubicBezTo>
                    <a:cubicBezTo>
                      <a:pt x="1200" y="349"/>
                      <a:pt x="1202" y="350"/>
                      <a:pt x="1203" y="350"/>
                    </a:cubicBezTo>
                    <a:cubicBezTo>
                      <a:pt x="1204" y="350"/>
                      <a:pt x="1204" y="350"/>
                      <a:pt x="1204" y="350"/>
                    </a:cubicBezTo>
                    <a:cubicBezTo>
                      <a:pt x="1205" y="350"/>
                      <a:pt x="1206" y="350"/>
                      <a:pt x="1208" y="350"/>
                    </a:cubicBezTo>
                    <a:cubicBezTo>
                      <a:pt x="1208" y="350"/>
                      <a:pt x="1208" y="350"/>
                      <a:pt x="1208" y="350"/>
                    </a:cubicBezTo>
                    <a:cubicBezTo>
                      <a:pt x="1210" y="350"/>
                      <a:pt x="1211" y="350"/>
                      <a:pt x="1213" y="350"/>
                    </a:cubicBezTo>
                    <a:cubicBezTo>
                      <a:pt x="1213" y="350"/>
                      <a:pt x="1213" y="350"/>
                      <a:pt x="1214" y="350"/>
                    </a:cubicBezTo>
                    <a:cubicBezTo>
                      <a:pt x="1215" y="350"/>
                      <a:pt x="1216" y="349"/>
                      <a:pt x="1217" y="349"/>
                    </a:cubicBezTo>
                    <a:cubicBezTo>
                      <a:pt x="1217" y="349"/>
                      <a:pt x="1218" y="349"/>
                      <a:pt x="1219" y="348"/>
                    </a:cubicBezTo>
                    <a:cubicBezTo>
                      <a:pt x="1219" y="348"/>
                      <a:pt x="1220" y="348"/>
                      <a:pt x="1221" y="347"/>
                    </a:cubicBezTo>
                    <a:cubicBezTo>
                      <a:pt x="1222" y="347"/>
                      <a:pt x="1222" y="347"/>
                      <a:pt x="1223" y="346"/>
                    </a:cubicBezTo>
                    <a:cubicBezTo>
                      <a:pt x="1223" y="346"/>
                      <a:pt x="1224" y="345"/>
                      <a:pt x="1225" y="345"/>
                    </a:cubicBezTo>
                    <a:cubicBezTo>
                      <a:pt x="1226" y="344"/>
                      <a:pt x="1226" y="344"/>
                      <a:pt x="1226" y="344"/>
                    </a:cubicBezTo>
                    <a:cubicBezTo>
                      <a:pt x="1505" y="114"/>
                      <a:pt x="1505" y="114"/>
                      <a:pt x="1505" y="114"/>
                    </a:cubicBezTo>
                    <a:cubicBezTo>
                      <a:pt x="1540" y="157"/>
                      <a:pt x="1540" y="157"/>
                      <a:pt x="1540" y="157"/>
                    </a:cubicBezTo>
                    <a:cubicBezTo>
                      <a:pt x="1599" y="0"/>
                      <a:pt x="1599" y="0"/>
                      <a:pt x="1599" y="0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ṧ1ïdê">
                <a:extLst>
                  <a:ext uri="{FF2B5EF4-FFF2-40B4-BE49-F238E27FC236}">
                    <a16:creationId xmlns:a16="http://schemas.microsoft.com/office/drawing/2014/main" xmlns="" id="{7B025D58-C285-4E26-AB1B-D1338306D843}"/>
                  </a:ext>
                </a:extLst>
              </p:cNvPr>
              <p:cNvSpPr/>
              <p:nvPr/>
            </p:nvSpPr>
            <p:spPr bwMode="auto">
              <a:xfrm>
                <a:off x="1398895" y="3384483"/>
                <a:ext cx="831414" cy="2463104"/>
              </a:xfrm>
              <a:custGeom>
                <a:avLst/>
                <a:gdLst/>
                <a:ahLst/>
                <a:cxnLst>
                  <a:cxn ang="0">
                    <a:pos x="0" y="174"/>
                  </a:cxn>
                  <a:cxn ang="0">
                    <a:pos x="0" y="1159"/>
                  </a:cxn>
                  <a:cxn ang="0">
                    <a:pos x="372" y="1159"/>
                  </a:cxn>
                  <a:cxn ang="0">
                    <a:pos x="372" y="0"/>
                  </a:cxn>
                  <a:cxn ang="0">
                    <a:pos x="0" y="174"/>
                  </a:cxn>
                </a:cxnLst>
                <a:rect l="0" t="0" r="r" b="b"/>
                <a:pathLst>
                  <a:path w="372" h="1159">
                    <a:moveTo>
                      <a:pt x="0" y="174"/>
                    </a:moveTo>
                    <a:lnTo>
                      <a:pt x="0" y="1159"/>
                    </a:lnTo>
                    <a:lnTo>
                      <a:pt x="372" y="1159"/>
                    </a:lnTo>
                    <a:lnTo>
                      <a:pt x="372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ŝlïḋè">
                <a:extLst>
                  <a:ext uri="{FF2B5EF4-FFF2-40B4-BE49-F238E27FC236}">
                    <a16:creationId xmlns:a16="http://schemas.microsoft.com/office/drawing/2014/main" xmlns="" id="{0DF3CC31-7ABA-4861-B5DE-07F265DAE545}"/>
                  </a:ext>
                </a:extLst>
              </p:cNvPr>
              <p:cNvSpPr/>
              <p:nvPr/>
            </p:nvSpPr>
            <p:spPr bwMode="auto">
              <a:xfrm>
                <a:off x="2453807" y="2910563"/>
                <a:ext cx="831414" cy="2937023"/>
              </a:xfrm>
              <a:custGeom>
                <a:avLst/>
                <a:gdLst/>
                <a:ahLst/>
                <a:cxnLst>
                  <a:cxn ang="0">
                    <a:pos x="0" y="175"/>
                  </a:cxn>
                  <a:cxn ang="0">
                    <a:pos x="0" y="1382"/>
                  </a:cxn>
                  <a:cxn ang="0">
                    <a:pos x="372" y="1382"/>
                  </a:cxn>
                  <a:cxn ang="0">
                    <a:pos x="372" y="0"/>
                  </a:cxn>
                  <a:cxn ang="0">
                    <a:pos x="0" y="175"/>
                  </a:cxn>
                </a:cxnLst>
                <a:rect l="0" t="0" r="r" b="b"/>
                <a:pathLst>
                  <a:path w="372" h="1382">
                    <a:moveTo>
                      <a:pt x="0" y="175"/>
                    </a:moveTo>
                    <a:lnTo>
                      <a:pt x="0" y="1382"/>
                    </a:lnTo>
                    <a:lnTo>
                      <a:pt x="372" y="1382"/>
                    </a:lnTo>
                    <a:lnTo>
                      <a:pt x="372" y="0"/>
                    </a:lnTo>
                    <a:lnTo>
                      <a:pt x="0" y="175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Sľïḋe">
                <a:extLst>
                  <a:ext uri="{FF2B5EF4-FFF2-40B4-BE49-F238E27FC236}">
                    <a16:creationId xmlns:a16="http://schemas.microsoft.com/office/drawing/2014/main" xmlns="" id="{75C00AAE-A46D-466F-B454-A4644B4B2573}"/>
                  </a:ext>
                </a:extLst>
              </p:cNvPr>
              <p:cNvSpPr/>
              <p:nvPr/>
            </p:nvSpPr>
            <p:spPr bwMode="auto">
              <a:xfrm>
                <a:off x="2453807" y="2910563"/>
                <a:ext cx="831414" cy="2937023"/>
              </a:xfrm>
              <a:custGeom>
                <a:avLst/>
                <a:gdLst/>
                <a:ahLst/>
                <a:cxnLst>
                  <a:cxn ang="0">
                    <a:pos x="0" y="175"/>
                  </a:cxn>
                  <a:cxn ang="0">
                    <a:pos x="0" y="1382"/>
                  </a:cxn>
                  <a:cxn ang="0">
                    <a:pos x="372" y="1382"/>
                  </a:cxn>
                  <a:cxn ang="0">
                    <a:pos x="372" y="0"/>
                  </a:cxn>
                  <a:cxn ang="0">
                    <a:pos x="0" y="175"/>
                  </a:cxn>
                </a:cxnLst>
                <a:rect l="0" t="0" r="r" b="b"/>
                <a:pathLst>
                  <a:path w="372" h="1382">
                    <a:moveTo>
                      <a:pt x="0" y="175"/>
                    </a:moveTo>
                    <a:lnTo>
                      <a:pt x="0" y="1382"/>
                    </a:lnTo>
                    <a:lnTo>
                      <a:pt x="372" y="1382"/>
                    </a:lnTo>
                    <a:lnTo>
                      <a:pt x="372" y="0"/>
                    </a:lnTo>
                    <a:lnTo>
                      <a:pt x="0" y="17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ṥḻíďê">
                <a:extLst>
                  <a:ext uri="{FF2B5EF4-FFF2-40B4-BE49-F238E27FC236}">
                    <a16:creationId xmlns:a16="http://schemas.microsoft.com/office/drawing/2014/main" xmlns="" id="{20750EB5-C296-4633-9068-0CF7A15573EC}"/>
                  </a:ext>
                </a:extLst>
              </p:cNvPr>
              <p:cNvSpPr/>
              <p:nvPr/>
            </p:nvSpPr>
            <p:spPr bwMode="auto">
              <a:xfrm>
                <a:off x="3510956" y="2536528"/>
                <a:ext cx="831414" cy="3311057"/>
              </a:xfrm>
              <a:custGeom>
                <a:avLst/>
                <a:gdLst/>
                <a:ahLst/>
                <a:cxnLst>
                  <a:cxn ang="0">
                    <a:pos x="275" y="0"/>
                  </a:cxn>
                  <a:cxn ang="0">
                    <a:pos x="0" y="129"/>
                  </a:cxn>
                  <a:cxn ang="0">
                    <a:pos x="0" y="1558"/>
                  </a:cxn>
                  <a:cxn ang="0">
                    <a:pos x="372" y="1558"/>
                  </a:cxn>
                  <a:cxn ang="0">
                    <a:pos x="372" y="33"/>
                  </a:cxn>
                  <a:cxn ang="0">
                    <a:pos x="275" y="0"/>
                  </a:cxn>
                </a:cxnLst>
                <a:rect l="0" t="0" r="r" b="b"/>
                <a:pathLst>
                  <a:path w="372" h="1558">
                    <a:moveTo>
                      <a:pt x="275" y="0"/>
                    </a:moveTo>
                    <a:lnTo>
                      <a:pt x="0" y="129"/>
                    </a:lnTo>
                    <a:lnTo>
                      <a:pt x="0" y="1558"/>
                    </a:lnTo>
                    <a:lnTo>
                      <a:pt x="372" y="1558"/>
                    </a:lnTo>
                    <a:lnTo>
                      <a:pt x="372" y="33"/>
                    </a:lnTo>
                    <a:lnTo>
                      <a:pt x="27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ṥlidê">
                <a:extLst>
                  <a:ext uri="{FF2B5EF4-FFF2-40B4-BE49-F238E27FC236}">
                    <a16:creationId xmlns:a16="http://schemas.microsoft.com/office/drawing/2014/main" xmlns="" id="{FFAC36BE-8FFB-4AA5-B91C-915397BF48AA}"/>
                  </a:ext>
                </a:extLst>
              </p:cNvPr>
              <p:cNvSpPr/>
              <p:nvPr/>
            </p:nvSpPr>
            <p:spPr bwMode="auto">
              <a:xfrm>
                <a:off x="3510956" y="2536528"/>
                <a:ext cx="831414" cy="3311057"/>
              </a:xfrm>
              <a:custGeom>
                <a:avLst/>
                <a:gdLst/>
                <a:ahLst/>
                <a:cxnLst>
                  <a:cxn ang="0">
                    <a:pos x="275" y="0"/>
                  </a:cxn>
                  <a:cxn ang="0">
                    <a:pos x="0" y="129"/>
                  </a:cxn>
                  <a:cxn ang="0">
                    <a:pos x="0" y="1558"/>
                  </a:cxn>
                  <a:cxn ang="0">
                    <a:pos x="372" y="1558"/>
                  </a:cxn>
                  <a:cxn ang="0">
                    <a:pos x="372" y="33"/>
                  </a:cxn>
                  <a:cxn ang="0">
                    <a:pos x="275" y="0"/>
                  </a:cxn>
                </a:cxnLst>
                <a:rect l="0" t="0" r="r" b="b"/>
                <a:pathLst>
                  <a:path w="372" h="1558">
                    <a:moveTo>
                      <a:pt x="275" y="0"/>
                    </a:moveTo>
                    <a:lnTo>
                      <a:pt x="0" y="129"/>
                    </a:lnTo>
                    <a:lnTo>
                      <a:pt x="0" y="1558"/>
                    </a:lnTo>
                    <a:lnTo>
                      <a:pt x="372" y="1558"/>
                    </a:lnTo>
                    <a:lnTo>
                      <a:pt x="372" y="33"/>
                    </a:lnTo>
                    <a:lnTo>
                      <a:pt x="275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$ľîḍe">
                <a:extLst>
                  <a:ext uri="{FF2B5EF4-FFF2-40B4-BE49-F238E27FC236}">
                    <a16:creationId xmlns:a16="http://schemas.microsoft.com/office/drawing/2014/main" xmlns="" id="{C0D69B7F-D4E8-45C9-B257-B69ED9B9F181}"/>
                  </a:ext>
                </a:extLst>
              </p:cNvPr>
              <p:cNvSpPr/>
              <p:nvPr/>
            </p:nvSpPr>
            <p:spPr bwMode="auto">
              <a:xfrm>
                <a:off x="4563632" y="2683168"/>
                <a:ext cx="831414" cy="3164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489"/>
                  </a:cxn>
                  <a:cxn ang="0">
                    <a:pos x="372" y="1489"/>
                  </a:cxn>
                  <a:cxn ang="0">
                    <a:pos x="372" y="130"/>
                  </a:cxn>
                  <a:cxn ang="0">
                    <a:pos x="0" y="0"/>
                  </a:cxn>
                </a:cxnLst>
                <a:rect l="0" t="0" r="r" b="b"/>
                <a:pathLst>
                  <a:path w="372" h="1489">
                    <a:moveTo>
                      <a:pt x="0" y="0"/>
                    </a:moveTo>
                    <a:lnTo>
                      <a:pt x="0" y="1489"/>
                    </a:lnTo>
                    <a:lnTo>
                      <a:pt x="372" y="1489"/>
                    </a:lnTo>
                    <a:lnTo>
                      <a:pt x="372" y="1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ş1íḑé">
                <a:extLst>
                  <a:ext uri="{FF2B5EF4-FFF2-40B4-BE49-F238E27FC236}">
                    <a16:creationId xmlns:a16="http://schemas.microsoft.com/office/drawing/2014/main" xmlns="" id="{082E3DE1-EC50-47C1-A821-E117FAC5266D}"/>
                  </a:ext>
                </a:extLst>
              </p:cNvPr>
              <p:cNvSpPr/>
              <p:nvPr/>
            </p:nvSpPr>
            <p:spPr bwMode="auto">
              <a:xfrm>
                <a:off x="4563632" y="2683168"/>
                <a:ext cx="831414" cy="3164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489"/>
                  </a:cxn>
                  <a:cxn ang="0">
                    <a:pos x="372" y="1489"/>
                  </a:cxn>
                  <a:cxn ang="0">
                    <a:pos x="372" y="130"/>
                  </a:cxn>
                  <a:cxn ang="0">
                    <a:pos x="0" y="0"/>
                  </a:cxn>
                </a:cxnLst>
                <a:rect l="0" t="0" r="r" b="b"/>
                <a:pathLst>
                  <a:path w="372" h="1489">
                    <a:moveTo>
                      <a:pt x="0" y="0"/>
                    </a:moveTo>
                    <a:lnTo>
                      <a:pt x="0" y="1489"/>
                    </a:lnTo>
                    <a:lnTo>
                      <a:pt x="372" y="1489"/>
                    </a:lnTo>
                    <a:lnTo>
                      <a:pt x="372" y="13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s1ïḑê">
                <a:extLst>
                  <a:ext uri="{FF2B5EF4-FFF2-40B4-BE49-F238E27FC236}">
                    <a16:creationId xmlns:a16="http://schemas.microsoft.com/office/drawing/2014/main" xmlns="" id="{38EB5131-E2E9-4726-BEC4-95B6D7090198}"/>
                  </a:ext>
                </a:extLst>
              </p:cNvPr>
              <p:cNvSpPr/>
              <p:nvPr/>
            </p:nvSpPr>
            <p:spPr bwMode="auto">
              <a:xfrm>
                <a:off x="5618545" y="2385640"/>
                <a:ext cx="831414" cy="3461946"/>
              </a:xfrm>
              <a:custGeom>
                <a:avLst/>
                <a:gdLst/>
                <a:ahLst/>
                <a:cxnLst>
                  <a:cxn ang="0">
                    <a:pos x="13" y="163"/>
                  </a:cxn>
                  <a:cxn ang="0">
                    <a:pos x="12" y="164"/>
                  </a:cxn>
                  <a:cxn ang="0">
                    <a:pos x="10" y="165"/>
                  </a:cxn>
                  <a:cxn ang="0">
                    <a:pos x="8" y="166"/>
                  </a:cxn>
                  <a:cxn ang="0">
                    <a:pos x="6" y="167"/>
                  </a:cxn>
                  <a:cxn ang="0">
                    <a:pos x="4" y="168"/>
                  </a:cxn>
                  <a:cxn ang="0">
                    <a:pos x="1" y="169"/>
                  </a:cxn>
                  <a:cxn ang="0">
                    <a:pos x="0" y="169"/>
                  </a:cxn>
                  <a:cxn ang="0">
                    <a:pos x="0" y="923"/>
                  </a:cxn>
                  <a:cxn ang="0">
                    <a:pos x="211" y="923"/>
                  </a:cxn>
                  <a:cxn ang="0">
                    <a:pos x="211" y="0"/>
                  </a:cxn>
                  <a:cxn ang="0">
                    <a:pos x="13" y="163"/>
                  </a:cxn>
                </a:cxnLst>
                <a:rect l="0" t="0" r="r" b="b"/>
                <a:pathLst>
                  <a:path w="211" h="923">
                    <a:moveTo>
                      <a:pt x="13" y="163"/>
                    </a:moveTo>
                    <a:cubicBezTo>
                      <a:pt x="12" y="164"/>
                      <a:pt x="12" y="164"/>
                      <a:pt x="12" y="164"/>
                    </a:cubicBezTo>
                    <a:cubicBezTo>
                      <a:pt x="11" y="164"/>
                      <a:pt x="10" y="165"/>
                      <a:pt x="10" y="165"/>
                    </a:cubicBezTo>
                    <a:cubicBezTo>
                      <a:pt x="9" y="166"/>
                      <a:pt x="9" y="166"/>
                      <a:pt x="8" y="166"/>
                    </a:cubicBezTo>
                    <a:cubicBezTo>
                      <a:pt x="7" y="167"/>
                      <a:pt x="6" y="167"/>
                      <a:pt x="6" y="167"/>
                    </a:cubicBezTo>
                    <a:cubicBezTo>
                      <a:pt x="5" y="168"/>
                      <a:pt x="4" y="168"/>
                      <a:pt x="4" y="168"/>
                    </a:cubicBezTo>
                    <a:cubicBezTo>
                      <a:pt x="3" y="168"/>
                      <a:pt x="2" y="169"/>
                      <a:pt x="1" y="169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0" y="923"/>
                      <a:pt x="0" y="923"/>
                      <a:pt x="0" y="923"/>
                    </a:cubicBezTo>
                    <a:cubicBezTo>
                      <a:pt x="211" y="923"/>
                      <a:pt x="211" y="923"/>
                      <a:pt x="211" y="923"/>
                    </a:cubicBezTo>
                    <a:cubicBezTo>
                      <a:pt x="211" y="0"/>
                      <a:pt x="211" y="0"/>
                      <a:pt x="211" y="0"/>
                    </a:cubicBezTo>
                    <a:cubicBezTo>
                      <a:pt x="13" y="163"/>
                      <a:pt x="13" y="163"/>
                      <a:pt x="13" y="163"/>
                    </a:cubicBezTo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îśḷïḓè">
                <a:extLst>
                  <a:ext uri="{FF2B5EF4-FFF2-40B4-BE49-F238E27FC236}">
                    <a16:creationId xmlns:a16="http://schemas.microsoft.com/office/drawing/2014/main" xmlns="" id="{7CA5DB01-49E9-4321-98E2-112DDFF00B5B}"/>
                  </a:ext>
                </a:extLst>
              </p:cNvPr>
              <p:cNvGrpSpPr/>
              <p:nvPr/>
            </p:nvGrpSpPr>
            <p:grpSpPr>
              <a:xfrm>
                <a:off x="5875261" y="2931082"/>
                <a:ext cx="317736" cy="386514"/>
                <a:chOff x="5105400" y="2362200"/>
                <a:chExt cx="212725" cy="258763"/>
              </a:xfrm>
              <a:solidFill>
                <a:schemeClr val="bg1"/>
              </a:solidFill>
            </p:grpSpPr>
            <p:sp>
              <p:nvSpPr>
                <p:cNvPr id="65" name="îṥľîďé">
                  <a:extLst>
                    <a:ext uri="{FF2B5EF4-FFF2-40B4-BE49-F238E27FC236}">
                      <a16:creationId xmlns:a16="http://schemas.microsoft.com/office/drawing/2014/main" xmlns="" id="{971CFCD7-45E4-43BC-8D53-694BCD86A455}"/>
                    </a:ext>
                  </a:extLst>
                </p:cNvPr>
                <p:cNvSpPr/>
                <p:nvPr/>
              </p:nvSpPr>
              <p:spPr bwMode="auto">
                <a:xfrm>
                  <a:off x="5197475" y="2606675"/>
                  <a:ext cx="25400" cy="14288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7" y="5"/>
                    </a:cxn>
                    <a:cxn ang="0">
                      <a:pos x="9" y="2"/>
                    </a:cxn>
                    <a:cxn ang="0">
                      <a:pos x="9" y="2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9" h="5">
                      <a:moveTo>
                        <a:pt x="7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8" y="5"/>
                        <a:pt x="9" y="4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8" y="0"/>
                        <a:pt x="7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íṥḷíḓè">
                  <a:extLst>
                    <a:ext uri="{FF2B5EF4-FFF2-40B4-BE49-F238E27FC236}">
                      <a16:creationId xmlns:a16="http://schemas.microsoft.com/office/drawing/2014/main" xmlns="" id="{8649FA56-781B-4DA3-95E0-518782918515}"/>
                    </a:ext>
                  </a:extLst>
                </p:cNvPr>
                <p:cNvSpPr/>
                <p:nvPr/>
              </p:nvSpPr>
              <p:spPr bwMode="auto">
                <a:xfrm>
                  <a:off x="5189538" y="2589213"/>
                  <a:ext cx="44450" cy="14288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2" y="0"/>
                    </a:cxn>
                    <a:cxn ang="0">
                      <a:pos x="0" y="3"/>
                    </a:cxn>
                    <a:cxn ang="0">
                      <a:pos x="0" y="3"/>
                    </a:cxn>
                    <a:cxn ang="0">
                      <a:pos x="2" y="5"/>
                    </a:cxn>
                    <a:cxn ang="0">
                      <a:pos x="13" y="5"/>
                    </a:cxn>
                    <a:cxn ang="0">
                      <a:pos x="16" y="3"/>
                    </a:cxn>
                    <a:cxn ang="0">
                      <a:pos x="16" y="3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6" h="5">
                      <a:moveTo>
                        <a:pt x="1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5" y="5"/>
                        <a:pt x="16" y="4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1"/>
                        <a:pt x="15" y="0"/>
                        <a:pt x="1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îṩļíḋe">
                  <a:extLst>
                    <a:ext uri="{FF2B5EF4-FFF2-40B4-BE49-F238E27FC236}">
                      <a16:creationId xmlns:a16="http://schemas.microsoft.com/office/drawing/2014/main" xmlns="" id="{78DA2E3B-E1CE-4013-9950-0621592E4BE5}"/>
                    </a:ext>
                  </a:extLst>
                </p:cNvPr>
                <p:cNvSpPr/>
                <p:nvPr/>
              </p:nvSpPr>
              <p:spPr bwMode="auto">
                <a:xfrm>
                  <a:off x="5181600" y="2570163"/>
                  <a:ext cx="58738" cy="1905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4" y="0"/>
                    </a:cxn>
                    <a:cxn ang="0">
                      <a:pos x="0" y="3"/>
                    </a:cxn>
                    <a:cxn ang="0">
                      <a:pos x="0" y="3"/>
                    </a:cxn>
                    <a:cxn ang="0">
                      <a:pos x="4" y="7"/>
                    </a:cxn>
                    <a:cxn ang="0">
                      <a:pos x="18" y="7"/>
                    </a:cxn>
                    <a:cxn ang="0">
                      <a:pos x="21" y="3"/>
                    </a:cxn>
                    <a:cxn ang="0">
                      <a:pos x="21" y="3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21" h="7">
                      <a:moveTo>
                        <a:pt x="18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5"/>
                        <a:pt x="2" y="7"/>
                        <a:pt x="4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20" y="7"/>
                        <a:pt x="21" y="5"/>
                        <a:pt x="21" y="3"/>
                      </a:cubicBez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21" y="1"/>
                        <a:pt x="20" y="0"/>
                        <a:pt x="18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ï$ļídè">
                  <a:extLst>
                    <a:ext uri="{FF2B5EF4-FFF2-40B4-BE49-F238E27FC236}">
                      <a16:creationId xmlns:a16="http://schemas.microsoft.com/office/drawing/2014/main" xmlns="" id="{1212E49E-D6AA-477A-B729-B2D0BE24A3C7}"/>
                    </a:ext>
                  </a:extLst>
                </p:cNvPr>
                <p:cNvSpPr/>
                <p:nvPr/>
              </p:nvSpPr>
              <p:spPr bwMode="auto">
                <a:xfrm>
                  <a:off x="5207000" y="2362200"/>
                  <a:ext cx="11113" cy="254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iṡ1iḋê">
                  <a:extLst>
                    <a:ext uri="{FF2B5EF4-FFF2-40B4-BE49-F238E27FC236}">
                      <a16:creationId xmlns:a16="http://schemas.microsoft.com/office/drawing/2014/main" xmlns="" id="{DA2D2A3D-7642-4539-B534-CFC8B5142DB2}"/>
                    </a:ext>
                  </a:extLst>
                </p:cNvPr>
                <p:cNvSpPr/>
                <p:nvPr/>
              </p:nvSpPr>
              <p:spPr bwMode="auto">
                <a:xfrm>
                  <a:off x="5207000" y="2362200"/>
                  <a:ext cx="11113" cy="254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ï$1íḍé">
                  <a:extLst>
                    <a:ext uri="{FF2B5EF4-FFF2-40B4-BE49-F238E27FC236}">
                      <a16:creationId xmlns:a16="http://schemas.microsoft.com/office/drawing/2014/main" xmlns="" id="{295D989C-30C1-438F-8EDC-ED83056EBDED}"/>
                    </a:ext>
                  </a:extLst>
                </p:cNvPr>
                <p:cNvSpPr/>
                <p:nvPr/>
              </p:nvSpPr>
              <p:spPr bwMode="auto">
                <a:xfrm>
                  <a:off x="5262563" y="238760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11"/>
                    </a:cxn>
                    <a:cxn ang="0">
                      <a:pos x="5" y="16"/>
                    </a:cxn>
                    <a:cxn ang="0">
                      <a:pos x="16" y="4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6" h="16">
                      <a:moveTo>
                        <a:pt x="10" y="0"/>
                      </a:moveTo>
                      <a:lnTo>
                        <a:pt x="0" y="11"/>
                      </a:lnTo>
                      <a:lnTo>
                        <a:pt x="5" y="16"/>
                      </a:lnTo>
                      <a:lnTo>
                        <a:pt x="16" y="4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íşlîḋê">
                  <a:extLst>
                    <a:ext uri="{FF2B5EF4-FFF2-40B4-BE49-F238E27FC236}">
                      <a16:creationId xmlns:a16="http://schemas.microsoft.com/office/drawing/2014/main" xmlns="" id="{22688B41-75DA-4F54-9C14-A0C4111369DF}"/>
                    </a:ext>
                  </a:extLst>
                </p:cNvPr>
                <p:cNvSpPr/>
                <p:nvPr/>
              </p:nvSpPr>
              <p:spPr bwMode="auto">
                <a:xfrm>
                  <a:off x="5262563" y="238760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11"/>
                    </a:cxn>
                    <a:cxn ang="0">
                      <a:pos x="5" y="16"/>
                    </a:cxn>
                    <a:cxn ang="0">
                      <a:pos x="16" y="4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6" h="16">
                      <a:moveTo>
                        <a:pt x="10" y="0"/>
                      </a:moveTo>
                      <a:lnTo>
                        <a:pt x="0" y="11"/>
                      </a:lnTo>
                      <a:lnTo>
                        <a:pt x="5" y="16"/>
                      </a:lnTo>
                      <a:lnTo>
                        <a:pt x="16" y="4"/>
                      </a:lnTo>
                      <a:lnTo>
                        <a:pt x="1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iṩlîḑe">
                  <a:extLst>
                    <a:ext uri="{FF2B5EF4-FFF2-40B4-BE49-F238E27FC236}">
                      <a16:creationId xmlns:a16="http://schemas.microsoft.com/office/drawing/2014/main" xmlns="" id="{1AD63ACE-0012-4ECA-AE37-E50811192435}"/>
                    </a:ext>
                  </a:extLst>
                </p:cNvPr>
                <p:cNvSpPr/>
                <p:nvPr/>
              </p:nvSpPr>
              <p:spPr bwMode="auto">
                <a:xfrm>
                  <a:off x="5289550" y="2455863"/>
                  <a:ext cx="28575" cy="14288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"/>
                    </a:cxn>
                    <a:cxn ang="0">
                      <a:pos x="2" y="9"/>
                    </a:cxn>
                    <a:cxn ang="0">
                      <a:pos x="18" y="7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8" h="9">
                      <a:moveTo>
                        <a:pt x="16" y="0"/>
                      </a:moveTo>
                      <a:lnTo>
                        <a:pt x="0" y="1"/>
                      </a:lnTo>
                      <a:lnTo>
                        <a:pt x="2" y="9"/>
                      </a:lnTo>
                      <a:lnTo>
                        <a:pt x="18" y="7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iŝḻïďè">
                  <a:extLst>
                    <a:ext uri="{FF2B5EF4-FFF2-40B4-BE49-F238E27FC236}">
                      <a16:creationId xmlns:a16="http://schemas.microsoft.com/office/drawing/2014/main" xmlns="" id="{4BAC481C-7204-437B-908F-1B25E58EAAB6}"/>
                    </a:ext>
                  </a:extLst>
                </p:cNvPr>
                <p:cNvSpPr/>
                <p:nvPr/>
              </p:nvSpPr>
              <p:spPr bwMode="auto">
                <a:xfrm>
                  <a:off x="5289550" y="2455863"/>
                  <a:ext cx="28575" cy="14288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"/>
                    </a:cxn>
                    <a:cxn ang="0">
                      <a:pos x="2" y="9"/>
                    </a:cxn>
                    <a:cxn ang="0">
                      <a:pos x="18" y="7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8" h="9">
                      <a:moveTo>
                        <a:pt x="16" y="0"/>
                      </a:moveTo>
                      <a:lnTo>
                        <a:pt x="0" y="1"/>
                      </a:lnTo>
                      <a:lnTo>
                        <a:pt x="2" y="9"/>
                      </a:lnTo>
                      <a:lnTo>
                        <a:pt x="18" y="7"/>
                      </a:lnTo>
                      <a:lnTo>
                        <a:pt x="16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iśľiḑé">
                  <a:extLst>
                    <a:ext uri="{FF2B5EF4-FFF2-40B4-BE49-F238E27FC236}">
                      <a16:creationId xmlns:a16="http://schemas.microsoft.com/office/drawing/2014/main" xmlns="" id="{DFF729E6-7B34-416A-87F4-5583D8D156E4}"/>
                    </a:ext>
                  </a:extLst>
                </p:cNvPr>
                <p:cNvSpPr/>
                <p:nvPr/>
              </p:nvSpPr>
              <p:spPr bwMode="auto">
                <a:xfrm>
                  <a:off x="5270500" y="2517775"/>
                  <a:ext cx="25400" cy="22225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5"/>
                    </a:cxn>
                    <a:cxn ang="0">
                      <a:pos x="12" y="14"/>
                    </a:cxn>
                    <a:cxn ang="0">
                      <a:pos x="16" y="8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16" h="14">
                      <a:moveTo>
                        <a:pt x="4" y="0"/>
                      </a:moveTo>
                      <a:lnTo>
                        <a:pt x="0" y="5"/>
                      </a:lnTo>
                      <a:lnTo>
                        <a:pt x="12" y="14"/>
                      </a:lnTo>
                      <a:lnTo>
                        <a:pt x="16" y="8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î$lïḍé">
                  <a:extLst>
                    <a:ext uri="{FF2B5EF4-FFF2-40B4-BE49-F238E27FC236}">
                      <a16:creationId xmlns:a16="http://schemas.microsoft.com/office/drawing/2014/main" xmlns="" id="{0FAA2BC7-4A7E-47B0-B56B-9F762B4BE668}"/>
                    </a:ext>
                  </a:extLst>
                </p:cNvPr>
                <p:cNvSpPr/>
                <p:nvPr/>
              </p:nvSpPr>
              <p:spPr bwMode="auto">
                <a:xfrm>
                  <a:off x="5270500" y="2517775"/>
                  <a:ext cx="25400" cy="22225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5"/>
                    </a:cxn>
                    <a:cxn ang="0">
                      <a:pos x="12" y="14"/>
                    </a:cxn>
                    <a:cxn ang="0">
                      <a:pos x="16" y="8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16" h="14">
                      <a:moveTo>
                        <a:pt x="4" y="0"/>
                      </a:moveTo>
                      <a:lnTo>
                        <a:pt x="0" y="5"/>
                      </a:lnTo>
                      <a:lnTo>
                        <a:pt x="12" y="14"/>
                      </a:lnTo>
                      <a:lnTo>
                        <a:pt x="16" y="8"/>
                      </a:lnTo>
                      <a:lnTo>
                        <a:pt x="4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íś1iďe">
                  <a:extLst>
                    <a:ext uri="{FF2B5EF4-FFF2-40B4-BE49-F238E27FC236}">
                      <a16:creationId xmlns:a16="http://schemas.microsoft.com/office/drawing/2014/main" xmlns="" id="{F2E71474-C1D0-4C60-B6A5-7821995263DD}"/>
                    </a:ext>
                  </a:extLst>
                </p:cNvPr>
                <p:cNvSpPr/>
                <p:nvPr/>
              </p:nvSpPr>
              <p:spPr bwMode="auto">
                <a:xfrm>
                  <a:off x="5133975" y="2386013"/>
                  <a:ext cx="25400" cy="2381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0" y="5"/>
                    </a:cxn>
                    <a:cxn ang="0">
                      <a:pos x="12" y="15"/>
                    </a:cxn>
                    <a:cxn ang="0">
                      <a:pos x="16" y="1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6" h="15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12" y="15"/>
                      </a:lnTo>
                      <a:lnTo>
                        <a:pt x="16" y="1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îśḻîdé">
                  <a:extLst>
                    <a:ext uri="{FF2B5EF4-FFF2-40B4-BE49-F238E27FC236}">
                      <a16:creationId xmlns:a16="http://schemas.microsoft.com/office/drawing/2014/main" xmlns="" id="{CBC682B4-022B-42D4-91A7-CDE21A62A64F}"/>
                    </a:ext>
                  </a:extLst>
                </p:cNvPr>
                <p:cNvSpPr/>
                <p:nvPr/>
              </p:nvSpPr>
              <p:spPr bwMode="auto">
                <a:xfrm>
                  <a:off x="5133975" y="2386013"/>
                  <a:ext cx="25400" cy="2381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0" y="5"/>
                    </a:cxn>
                    <a:cxn ang="0">
                      <a:pos x="12" y="15"/>
                    </a:cxn>
                    <a:cxn ang="0">
                      <a:pos x="16" y="1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6" h="15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12" y="15"/>
                      </a:lnTo>
                      <a:lnTo>
                        <a:pt x="16" y="12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iṣḷïdé">
                  <a:extLst>
                    <a:ext uri="{FF2B5EF4-FFF2-40B4-BE49-F238E27FC236}">
                      <a16:creationId xmlns:a16="http://schemas.microsoft.com/office/drawing/2014/main" xmlns="" id="{99F79210-9141-410B-934A-192E7320F3EF}"/>
                    </a:ext>
                  </a:extLst>
                </p:cNvPr>
                <p:cNvSpPr/>
                <p:nvPr/>
              </p:nvSpPr>
              <p:spPr bwMode="auto">
                <a:xfrm>
                  <a:off x="5105400" y="2455863"/>
                  <a:ext cx="25400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7"/>
                    </a:cxn>
                    <a:cxn ang="0">
                      <a:pos x="16" y="7"/>
                    </a:cxn>
                    <a:cxn ang="0">
                      <a:pos x="16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7">
                      <a:moveTo>
                        <a:pt x="0" y="0"/>
                      </a:moveTo>
                      <a:lnTo>
                        <a:pt x="0" y="7"/>
                      </a:lnTo>
                      <a:lnTo>
                        <a:pt x="16" y="7"/>
                      </a:lnTo>
                      <a:lnTo>
                        <a:pt x="16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ïšlîḋe">
                  <a:extLst>
                    <a:ext uri="{FF2B5EF4-FFF2-40B4-BE49-F238E27FC236}">
                      <a16:creationId xmlns:a16="http://schemas.microsoft.com/office/drawing/2014/main" xmlns="" id="{CA710E78-06DB-4F0C-BF0F-1D3F3D247D2E}"/>
                    </a:ext>
                  </a:extLst>
                </p:cNvPr>
                <p:cNvSpPr/>
                <p:nvPr/>
              </p:nvSpPr>
              <p:spPr bwMode="auto">
                <a:xfrm>
                  <a:off x="5105400" y="2455863"/>
                  <a:ext cx="25400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7"/>
                    </a:cxn>
                    <a:cxn ang="0">
                      <a:pos x="16" y="7"/>
                    </a:cxn>
                    <a:cxn ang="0">
                      <a:pos x="16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7">
                      <a:moveTo>
                        <a:pt x="0" y="0"/>
                      </a:moveTo>
                      <a:lnTo>
                        <a:pt x="0" y="7"/>
                      </a:lnTo>
                      <a:lnTo>
                        <a:pt x="16" y="7"/>
                      </a:lnTo>
                      <a:lnTo>
                        <a:pt x="16" y="1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" name="iṡľîde">
                  <a:extLst>
                    <a:ext uri="{FF2B5EF4-FFF2-40B4-BE49-F238E27FC236}">
                      <a16:creationId xmlns:a16="http://schemas.microsoft.com/office/drawing/2014/main" xmlns="" id="{2F23399A-386A-4DAE-9E50-CF25B4C30704}"/>
                    </a:ext>
                  </a:extLst>
                </p:cNvPr>
                <p:cNvSpPr/>
                <p:nvPr/>
              </p:nvSpPr>
              <p:spPr bwMode="auto">
                <a:xfrm>
                  <a:off x="5124450" y="2514600"/>
                  <a:ext cx="28575" cy="25400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10"/>
                    </a:cxn>
                    <a:cxn ang="0">
                      <a:pos x="4" y="16"/>
                    </a:cxn>
                    <a:cxn ang="0">
                      <a:pos x="18" y="5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8" h="16">
                      <a:moveTo>
                        <a:pt x="13" y="0"/>
                      </a:moveTo>
                      <a:lnTo>
                        <a:pt x="0" y="10"/>
                      </a:lnTo>
                      <a:lnTo>
                        <a:pt x="4" y="16"/>
                      </a:lnTo>
                      <a:lnTo>
                        <a:pt x="18" y="5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îś1îdè">
                  <a:extLst>
                    <a:ext uri="{FF2B5EF4-FFF2-40B4-BE49-F238E27FC236}">
                      <a16:creationId xmlns:a16="http://schemas.microsoft.com/office/drawing/2014/main" xmlns="" id="{573E6CFB-04B4-45A8-B1BC-F08C8C76FACA}"/>
                    </a:ext>
                  </a:extLst>
                </p:cNvPr>
                <p:cNvSpPr/>
                <p:nvPr/>
              </p:nvSpPr>
              <p:spPr bwMode="auto">
                <a:xfrm>
                  <a:off x="5124450" y="2514600"/>
                  <a:ext cx="28575" cy="25400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10"/>
                    </a:cxn>
                    <a:cxn ang="0">
                      <a:pos x="4" y="16"/>
                    </a:cxn>
                    <a:cxn ang="0">
                      <a:pos x="18" y="5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8" h="16">
                      <a:moveTo>
                        <a:pt x="13" y="0"/>
                      </a:moveTo>
                      <a:lnTo>
                        <a:pt x="0" y="10"/>
                      </a:lnTo>
                      <a:lnTo>
                        <a:pt x="4" y="16"/>
                      </a:lnTo>
                      <a:lnTo>
                        <a:pt x="18" y="5"/>
                      </a:lnTo>
                      <a:lnTo>
                        <a:pt x="13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ïSḷîḋé">
                  <a:extLst>
                    <a:ext uri="{FF2B5EF4-FFF2-40B4-BE49-F238E27FC236}">
                      <a16:creationId xmlns:a16="http://schemas.microsoft.com/office/drawing/2014/main" xmlns="" id="{222D7111-1AE6-485E-B31E-265BA1D46C18}"/>
                    </a:ext>
                  </a:extLst>
                </p:cNvPr>
                <p:cNvSpPr/>
                <p:nvPr/>
              </p:nvSpPr>
              <p:spPr bwMode="auto">
                <a:xfrm>
                  <a:off x="5214938" y="24923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6"/>
                    </a:cxn>
                    <a:cxn ang="0">
                      <a:pos x="4" y="3"/>
                    </a:cxn>
                    <a:cxn ang="0">
                      <a:pos x="4" y="3"/>
                    </a:cxn>
                    <a:cxn ang="0">
                      <a:pos x="2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" h="6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3" y="6"/>
                        <a:pt x="4" y="5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2"/>
                        <a:pt x="3" y="1"/>
                        <a:pt x="2" y="1"/>
                      </a:cubicBezTo>
                      <a:cubicBezTo>
                        <a:pt x="2" y="1"/>
                        <a:pt x="1" y="1"/>
                        <a:pt x="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íṥ1îďê">
                  <a:extLst>
                    <a:ext uri="{FF2B5EF4-FFF2-40B4-BE49-F238E27FC236}">
                      <a16:creationId xmlns:a16="http://schemas.microsoft.com/office/drawing/2014/main" xmlns="" id="{DCE745C3-E5F4-412A-9F04-1BAB73B73BAE}"/>
                    </a:ext>
                  </a:extLst>
                </p:cNvPr>
                <p:cNvSpPr/>
                <p:nvPr/>
              </p:nvSpPr>
              <p:spPr bwMode="auto">
                <a:xfrm>
                  <a:off x="5200650" y="2463800"/>
                  <a:ext cx="6350" cy="142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3"/>
                    </a:cxn>
                    <a:cxn ang="0">
                      <a:pos x="0" y="3"/>
                    </a:cxn>
                    <a:cxn ang="0">
                      <a:pos x="2" y="5"/>
                    </a:cxn>
                    <a:cxn ang="0">
                      <a:pos x="2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5">
                      <a:moveTo>
                        <a:pt x="2" y="0"/>
                      </a:moveTo>
                      <a:cubicBezTo>
                        <a:pt x="0" y="1"/>
                        <a:pt x="0" y="1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ïŝ1ïdé">
                  <a:extLst>
                    <a:ext uri="{FF2B5EF4-FFF2-40B4-BE49-F238E27FC236}">
                      <a16:creationId xmlns:a16="http://schemas.microsoft.com/office/drawing/2014/main" xmlns="" id="{CA77EB37-062E-4843-A4BD-689B034B202C}"/>
                    </a:ext>
                  </a:extLst>
                </p:cNvPr>
                <p:cNvSpPr/>
                <p:nvPr/>
              </p:nvSpPr>
              <p:spPr bwMode="auto">
                <a:xfrm>
                  <a:off x="5145088" y="2398713"/>
                  <a:ext cx="131763" cy="157163"/>
                </a:xfrm>
                <a:custGeom>
                  <a:avLst/>
                  <a:gdLst/>
                  <a:ahLst/>
                  <a:cxnLst>
                    <a:cxn ang="0">
                      <a:pos x="22" y="14"/>
                    </a:cxn>
                    <a:cxn ang="0">
                      <a:pos x="22" y="14"/>
                    </a:cxn>
                    <a:cxn ang="0">
                      <a:pos x="25" y="14"/>
                    </a:cxn>
                    <a:cxn ang="0">
                      <a:pos x="25" y="20"/>
                    </a:cxn>
                    <a:cxn ang="0">
                      <a:pos x="30" y="22"/>
                    </a:cxn>
                    <a:cxn ang="0">
                      <a:pos x="32" y="27"/>
                    </a:cxn>
                    <a:cxn ang="0">
                      <a:pos x="32" y="27"/>
                    </a:cxn>
                    <a:cxn ang="0">
                      <a:pos x="28" y="27"/>
                    </a:cxn>
                    <a:cxn ang="0">
                      <a:pos x="25" y="23"/>
                    </a:cxn>
                    <a:cxn ang="0">
                      <a:pos x="25" y="23"/>
                    </a:cxn>
                    <a:cxn ang="0">
                      <a:pos x="25" y="29"/>
                    </a:cxn>
                    <a:cxn ang="0">
                      <a:pos x="28" y="30"/>
                    </a:cxn>
                    <a:cxn ang="0">
                      <a:pos x="32" y="32"/>
                    </a:cxn>
                    <a:cxn ang="0">
                      <a:pos x="33" y="36"/>
                    </a:cxn>
                    <a:cxn ang="0">
                      <a:pos x="33" y="36"/>
                    </a:cxn>
                    <a:cxn ang="0">
                      <a:pos x="30" y="41"/>
                    </a:cxn>
                    <a:cxn ang="0">
                      <a:pos x="25" y="43"/>
                    </a:cxn>
                    <a:cxn ang="0">
                      <a:pos x="25" y="43"/>
                    </a:cxn>
                    <a:cxn ang="0">
                      <a:pos x="25" y="48"/>
                    </a:cxn>
                    <a:cxn ang="0">
                      <a:pos x="22" y="48"/>
                    </a:cxn>
                    <a:cxn ang="0">
                      <a:pos x="22" y="43"/>
                    </a:cxn>
                    <a:cxn ang="0">
                      <a:pos x="17" y="41"/>
                    </a:cxn>
                    <a:cxn ang="0">
                      <a:pos x="15" y="35"/>
                    </a:cxn>
                    <a:cxn ang="0">
                      <a:pos x="15" y="35"/>
                    </a:cxn>
                    <a:cxn ang="0">
                      <a:pos x="19" y="35"/>
                    </a:cxn>
                    <a:cxn ang="0">
                      <a:pos x="22" y="39"/>
                    </a:cxn>
                    <a:cxn ang="0">
                      <a:pos x="22" y="39"/>
                    </a:cxn>
                    <a:cxn ang="0">
                      <a:pos x="22" y="32"/>
                    </a:cxn>
                    <a:cxn ang="0">
                      <a:pos x="20" y="32"/>
                    </a:cxn>
                    <a:cxn ang="0">
                      <a:pos x="15" y="26"/>
                    </a:cxn>
                    <a:cxn ang="0">
                      <a:pos x="15" y="26"/>
                    </a:cxn>
                    <a:cxn ang="0">
                      <a:pos x="18" y="21"/>
                    </a:cxn>
                    <a:cxn ang="0">
                      <a:pos x="22" y="20"/>
                    </a:cxn>
                    <a:cxn ang="0">
                      <a:pos x="22" y="20"/>
                    </a:cxn>
                    <a:cxn ang="0">
                      <a:pos x="22" y="14"/>
                    </a:cxn>
                    <a:cxn ang="0">
                      <a:pos x="7" y="10"/>
                    </a:cxn>
                    <a:cxn ang="0">
                      <a:pos x="24" y="2"/>
                    </a:cxn>
                    <a:cxn ang="0">
                      <a:pos x="40" y="10"/>
                    </a:cxn>
                    <a:cxn ang="0">
                      <a:pos x="40" y="10"/>
                    </a:cxn>
                    <a:cxn ang="0">
                      <a:pos x="24" y="8"/>
                    </a:cxn>
                    <a:cxn ang="0">
                      <a:pos x="7" y="10"/>
                    </a:cxn>
                    <a:cxn ang="0">
                      <a:pos x="7" y="10"/>
                    </a:cxn>
                    <a:cxn ang="0">
                      <a:pos x="24" y="0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5" y="38"/>
                    </a:cxn>
                    <a:cxn ang="0">
                      <a:pos x="14" y="56"/>
                    </a:cxn>
                    <a:cxn ang="0">
                      <a:pos x="15" y="56"/>
                    </a:cxn>
                    <a:cxn ang="0">
                      <a:pos x="18" y="56"/>
                    </a:cxn>
                    <a:cxn ang="0">
                      <a:pos x="28" y="56"/>
                    </a:cxn>
                    <a:cxn ang="0">
                      <a:pos x="33" y="56"/>
                    </a:cxn>
                    <a:cxn ang="0">
                      <a:pos x="33" y="56"/>
                    </a:cxn>
                    <a:cxn ang="0">
                      <a:pos x="42" y="38"/>
                    </a:cxn>
                    <a:cxn ang="0">
                      <a:pos x="47" y="23"/>
                    </a:cxn>
                    <a:cxn ang="0">
                      <a:pos x="47" y="23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47" h="56">
                      <a:moveTo>
                        <a:pt x="22" y="14"/>
                      </a:move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7" y="20"/>
                        <a:pt x="28" y="21"/>
                        <a:pt x="30" y="22"/>
                      </a:cubicBezTo>
                      <a:cubicBezTo>
                        <a:pt x="31" y="23"/>
                        <a:pt x="32" y="25"/>
                        <a:pt x="32" y="27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28" y="27"/>
                        <a:pt x="28" y="27"/>
                        <a:pt x="28" y="27"/>
                      </a:cubicBezTo>
                      <a:cubicBezTo>
                        <a:pt x="28" y="25"/>
                        <a:pt x="27" y="24"/>
                        <a:pt x="25" y="23"/>
                      </a:cubicBezTo>
                      <a:cubicBezTo>
                        <a:pt x="25" y="23"/>
                        <a:pt x="25" y="23"/>
                        <a:pt x="25" y="23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6" y="30"/>
                        <a:pt x="27" y="30"/>
                        <a:pt x="28" y="30"/>
                      </a:cubicBezTo>
                      <a:cubicBezTo>
                        <a:pt x="30" y="30"/>
                        <a:pt x="31" y="31"/>
                        <a:pt x="32" y="32"/>
                      </a:cubicBezTo>
                      <a:cubicBezTo>
                        <a:pt x="32" y="33"/>
                        <a:pt x="33" y="35"/>
                        <a:pt x="33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ubicBezTo>
                        <a:pt x="33" y="38"/>
                        <a:pt x="32" y="40"/>
                        <a:pt x="30" y="41"/>
                      </a:cubicBezTo>
                      <a:cubicBezTo>
                        <a:pt x="29" y="42"/>
                        <a:pt x="27" y="42"/>
                        <a:pt x="25" y="43"/>
                      </a:cubicBezTo>
                      <a:cubicBezTo>
                        <a:pt x="25" y="43"/>
                        <a:pt x="25" y="43"/>
                        <a:pt x="25" y="43"/>
                      </a:cubicBezTo>
                      <a:cubicBezTo>
                        <a:pt x="25" y="48"/>
                        <a:pt x="25" y="48"/>
                        <a:pt x="25" y="48"/>
                      </a:cubicBezTo>
                      <a:cubicBezTo>
                        <a:pt x="22" y="48"/>
                        <a:pt x="22" y="48"/>
                        <a:pt x="22" y="48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0" y="42"/>
                        <a:pt x="19" y="42"/>
                        <a:pt x="17" y="41"/>
                      </a:cubicBezTo>
                      <a:cubicBezTo>
                        <a:pt x="15" y="39"/>
                        <a:pt x="15" y="37"/>
                        <a:pt x="15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9" y="37"/>
                        <a:pt x="20" y="39"/>
                        <a:pt x="22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2" y="32"/>
                        <a:pt x="22" y="32"/>
                        <a:pt x="22" y="32"/>
                      </a:cubicBezTo>
                      <a:cubicBezTo>
                        <a:pt x="21" y="32"/>
                        <a:pt x="21" y="32"/>
                        <a:pt x="20" y="32"/>
                      </a:cubicBezTo>
                      <a:cubicBezTo>
                        <a:pt x="17" y="31"/>
                        <a:pt x="15" y="29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4"/>
                        <a:pt x="16" y="23"/>
                        <a:pt x="18" y="21"/>
                      </a:cubicBezTo>
                      <a:cubicBezTo>
                        <a:pt x="19" y="21"/>
                        <a:pt x="20" y="20"/>
                        <a:pt x="22" y="20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moveTo>
                        <a:pt x="7" y="10"/>
                      </a:moveTo>
                      <a:cubicBezTo>
                        <a:pt x="11" y="5"/>
                        <a:pt x="17" y="2"/>
                        <a:pt x="24" y="2"/>
                      </a:cubicBezTo>
                      <a:cubicBezTo>
                        <a:pt x="31" y="2"/>
                        <a:pt x="37" y="5"/>
                        <a:pt x="40" y="10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35" y="9"/>
                        <a:pt x="30" y="8"/>
                        <a:pt x="24" y="8"/>
                      </a:cubicBezTo>
                      <a:cubicBezTo>
                        <a:pt x="18" y="8"/>
                        <a:pt x="12" y="9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moveTo>
                        <a:pt x="24" y="0"/>
                      </a:moveTo>
                      <a:cubicBezTo>
                        <a:pt x="11" y="0"/>
                        <a:pt x="0" y="10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9"/>
                        <a:pt x="2" y="34"/>
                        <a:pt x="5" y="38"/>
                      </a:cubicBezTo>
                      <a:cubicBezTo>
                        <a:pt x="7" y="40"/>
                        <a:pt x="13" y="50"/>
                        <a:pt x="14" y="56"/>
                      </a:cubicBezTo>
                      <a:cubicBezTo>
                        <a:pt x="15" y="56"/>
                        <a:pt x="15" y="56"/>
                        <a:pt x="15" y="56"/>
                      </a:cubicBezTo>
                      <a:cubicBezTo>
                        <a:pt x="18" y="56"/>
                        <a:pt x="18" y="56"/>
                        <a:pt x="18" y="56"/>
                      </a:cubicBezTo>
                      <a:cubicBezTo>
                        <a:pt x="28" y="56"/>
                        <a:pt x="28" y="56"/>
                        <a:pt x="28" y="56"/>
                      </a:cubicBezTo>
                      <a:cubicBezTo>
                        <a:pt x="33" y="56"/>
                        <a:pt x="33" y="56"/>
                        <a:pt x="33" y="56"/>
                      </a:cubicBezTo>
                      <a:cubicBezTo>
                        <a:pt x="33" y="56"/>
                        <a:pt x="33" y="56"/>
                        <a:pt x="33" y="56"/>
                      </a:cubicBezTo>
                      <a:cubicBezTo>
                        <a:pt x="34" y="50"/>
                        <a:pt x="40" y="40"/>
                        <a:pt x="42" y="38"/>
                      </a:cubicBezTo>
                      <a:cubicBezTo>
                        <a:pt x="45" y="34"/>
                        <a:pt x="47" y="29"/>
                        <a:pt x="47" y="23"/>
                      </a:cubicBezTo>
                      <a:cubicBezTo>
                        <a:pt x="47" y="23"/>
                        <a:pt x="47" y="23"/>
                        <a:pt x="47" y="23"/>
                      </a:cubicBezTo>
                      <a:cubicBezTo>
                        <a:pt x="47" y="10"/>
                        <a:pt x="37" y="0"/>
                        <a:pt x="24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2" name="iṧḻïḓè">
                <a:extLst>
                  <a:ext uri="{FF2B5EF4-FFF2-40B4-BE49-F238E27FC236}">
                    <a16:creationId xmlns:a16="http://schemas.microsoft.com/office/drawing/2014/main" xmlns="" id="{A845F764-4BB1-4323-8EAD-5DE9C530EF38}"/>
                  </a:ext>
                </a:extLst>
              </p:cNvPr>
              <p:cNvGrpSpPr/>
              <p:nvPr/>
            </p:nvGrpSpPr>
            <p:grpSpPr>
              <a:xfrm>
                <a:off x="4823544" y="3073356"/>
                <a:ext cx="310605" cy="317750"/>
                <a:chOff x="4357688" y="2324100"/>
                <a:chExt cx="207963" cy="212726"/>
              </a:xfrm>
              <a:solidFill>
                <a:schemeClr val="bg1"/>
              </a:solidFill>
            </p:grpSpPr>
            <p:sp>
              <p:nvSpPr>
                <p:cNvPr id="61" name="íš1ïďé">
                  <a:extLst>
                    <a:ext uri="{FF2B5EF4-FFF2-40B4-BE49-F238E27FC236}">
                      <a16:creationId xmlns:a16="http://schemas.microsoft.com/office/drawing/2014/main" xmlns="" id="{F71443AE-C301-4FAC-A702-971047C27915}"/>
                    </a:ext>
                  </a:extLst>
                </p:cNvPr>
                <p:cNvSpPr/>
                <p:nvPr/>
              </p:nvSpPr>
              <p:spPr bwMode="auto">
                <a:xfrm>
                  <a:off x="4514850" y="2481263"/>
                  <a:ext cx="3175" cy="793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ïSlïdê">
                  <a:extLst>
                    <a:ext uri="{FF2B5EF4-FFF2-40B4-BE49-F238E27FC236}">
                      <a16:creationId xmlns:a16="http://schemas.microsoft.com/office/drawing/2014/main" xmlns="" id="{B90C242D-9918-45B6-AE0A-890CA60A9403}"/>
                    </a:ext>
                  </a:extLst>
                </p:cNvPr>
                <p:cNvSpPr/>
                <p:nvPr/>
              </p:nvSpPr>
              <p:spPr bwMode="auto">
                <a:xfrm>
                  <a:off x="4522788" y="2497138"/>
                  <a:ext cx="6350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4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2" y="4"/>
                        <a:pt x="2" y="3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îṩļíďe">
                  <a:extLst>
                    <a:ext uri="{FF2B5EF4-FFF2-40B4-BE49-F238E27FC236}">
                      <a16:creationId xmlns:a16="http://schemas.microsoft.com/office/drawing/2014/main" xmlns="" id="{D1595624-2643-4D50-8D97-A95E1F7F51CD}"/>
                    </a:ext>
                  </a:extLst>
                </p:cNvPr>
                <p:cNvSpPr/>
                <p:nvPr/>
              </p:nvSpPr>
              <p:spPr bwMode="auto">
                <a:xfrm>
                  <a:off x="4478338" y="2449513"/>
                  <a:ext cx="87313" cy="87313"/>
                </a:xfrm>
                <a:custGeom>
                  <a:avLst/>
                  <a:gdLst/>
                  <a:ahLst/>
                  <a:cxnLst>
                    <a:cxn ang="0">
                      <a:pos x="14" y="5"/>
                    </a:cxn>
                    <a:cxn ang="0">
                      <a:pos x="14" y="5"/>
                    </a:cxn>
                    <a:cxn ang="0">
                      <a:pos x="16" y="5"/>
                    </a:cxn>
                    <a:cxn ang="0">
                      <a:pos x="16" y="9"/>
                    </a:cxn>
                    <a:cxn ang="0">
                      <a:pos x="19" y="10"/>
                    </a:cxn>
                    <a:cxn ang="0">
                      <a:pos x="21" y="13"/>
                    </a:cxn>
                    <a:cxn ang="0">
                      <a:pos x="21" y="13"/>
                    </a:cxn>
                    <a:cxn ang="0">
                      <a:pos x="18" y="13"/>
                    </a:cxn>
                    <a:cxn ang="0">
                      <a:pos x="16" y="11"/>
                    </a:cxn>
                    <a:cxn ang="0">
                      <a:pos x="16" y="11"/>
                    </a:cxn>
                    <a:cxn ang="0">
                      <a:pos x="16" y="15"/>
                    </a:cxn>
                    <a:cxn ang="0">
                      <a:pos x="18" y="15"/>
                    </a:cxn>
                    <a:cxn ang="0">
                      <a:pos x="20" y="17"/>
                    </a:cxn>
                    <a:cxn ang="0">
                      <a:pos x="21" y="19"/>
                    </a:cxn>
                    <a:cxn ang="0">
                      <a:pos x="21" y="19"/>
                    </a:cxn>
                    <a:cxn ang="0">
                      <a:pos x="19" y="22"/>
                    </a:cxn>
                    <a:cxn ang="0">
                      <a:pos x="16" y="23"/>
                    </a:cxn>
                    <a:cxn ang="0">
                      <a:pos x="16" y="23"/>
                    </a:cxn>
                    <a:cxn ang="0">
                      <a:pos x="16" y="26"/>
                    </a:cxn>
                    <a:cxn ang="0">
                      <a:pos x="14" y="26"/>
                    </a:cxn>
                    <a:cxn ang="0">
                      <a:pos x="14" y="23"/>
                    </a:cxn>
                    <a:cxn ang="0">
                      <a:pos x="11" y="22"/>
                    </a:cxn>
                    <a:cxn ang="0">
                      <a:pos x="10" y="18"/>
                    </a:cxn>
                    <a:cxn ang="0">
                      <a:pos x="10" y="18"/>
                    </a:cxn>
                    <a:cxn ang="0">
                      <a:pos x="12" y="18"/>
                    </a:cxn>
                    <a:cxn ang="0">
                      <a:pos x="14" y="21"/>
                    </a:cxn>
                    <a:cxn ang="0">
                      <a:pos x="14" y="21"/>
                    </a:cxn>
                    <a:cxn ang="0">
                      <a:pos x="14" y="17"/>
                    </a:cxn>
                    <a:cxn ang="0">
                      <a:pos x="13" y="16"/>
                    </a:cxn>
                    <a:cxn ang="0">
                      <a:pos x="10" y="13"/>
                    </a:cxn>
                    <a:cxn ang="0">
                      <a:pos x="10" y="13"/>
                    </a:cxn>
                    <a:cxn ang="0">
                      <a:pos x="12" y="10"/>
                    </a:cxn>
                    <a:cxn ang="0">
                      <a:pos x="14" y="9"/>
                    </a:cxn>
                    <a:cxn ang="0">
                      <a:pos x="14" y="9"/>
                    </a:cxn>
                    <a:cxn ang="0">
                      <a:pos x="14" y="5"/>
                    </a:cxn>
                    <a:cxn ang="0">
                      <a:pos x="15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5" y="31"/>
                    </a:cxn>
                    <a:cxn ang="0">
                      <a:pos x="31" y="16"/>
                    </a:cxn>
                    <a:cxn ang="0">
                      <a:pos x="31" y="16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31" h="31">
                      <a:moveTo>
                        <a:pt x="14" y="5"/>
                      </a:move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9"/>
                        <a:pt x="18" y="9"/>
                        <a:pt x="19" y="10"/>
                      </a:cubicBezTo>
                      <a:cubicBezTo>
                        <a:pt x="20" y="11"/>
                        <a:pt x="21" y="12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2"/>
                        <a:pt x="17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7" y="15"/>
                        <a:pt x="17" y="15"/>
                        <a:pt x="18" y="15"/>
                      </a:cubicBezTo>
                      <a:cubicBezTo>
                        <a:pt x="19" y="15"/>
                        <a:pt x="20" y="16"/>
                        <a:pt x="20" y="17"/>
                      </a:cubicBezTo>
                      <a:cubicBezTo>
                        <a:pt x="21" y="17"/>
                        <a:pt x="21" y="18"/>
                        <a:pt x="21" y="19"/>
                      </a:cubicBezTo>
                      <a:cubicBezTo>
                        <a:pt x="21" y="19"/>
                        <a:pt x="21" y="19"/>
                        <a:pt x="21" y="19"/>
                      </a:cubicBezTo>
                      <a:cubicBezTo>
                        <a:pt x="21" y="20"/>
                        <a:pt x="20" y="21"/>
                        <a:pt x="19" y="22"/>
                      </a:cubicBezTo>
                      <a:cubicBezTo>
                        <a:pt x="18" y="22"/>
                        <a:pt x="17" y="23"/>
                        <a:pt x="16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13" y="23"/>
                        <a:pt x="12" y="22"/>
                        <a:pt x="11" y="22"/>
                      </a:cubicBezTo>
                      <a:cubicBezTo>
                        <a:pt x="10" y="21"/>
                        <a:pt x="10" y="20"/>
                        <a:pt x="10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2" y="18"/>
                        <a:pt x="12" y="18"/>
                        <a:pt x="12" y="18"/>
                      </a:cubicBezTo>
                      <a:cubicBezTo>
                        <a:pt x="12" y="19"/>
                        <a:pt x="13" y="20"/>
                        <a:pt x="14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1" y="16"/>
                        <a:pt x="10" y="15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1"/>
                        <a:pt x="11" y="10"/>
                        <a:pt x="12" y="10"/>
                      </a:cubicBezTo>
                      <a:cubicBezTo>
                        <a:pt x="12" y="9"/>
                        <a:pt x="13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5"/>
                        <a:pt x="14" y="5"/>
                        <a:pt x="14" y="5"/>
                      </a:cubicBezTo>
                      <a:moveTo>
                        <a:pt x="15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24"/>
                        <a:pt x="7" y="31"/>
                        <a:pt x="15" y="31"/>
                      </a:cubicBezTo>
                      <a:cubicBezTo>
                        <a:pt x="24" y="31"/>
                        <a:pt x="31" y="24"/>
                        <a:pt x="31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1" y="7"/>
                        <a:pt x="24" y="0"/>
                        <a:pt x="15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ï$ļîḋé">
                  <a:extLst>
                    <a:ext uri="{FF2B5EF4-FFF2-40B4-BE49-F238E27FC236}">
                      <a16:creationId xmlns:a16="http://schemas.microsoft.com/office/drawing/2014/main" xmlns="" id="{EFDD7351-22C7-485F-A6C1-C3B5859F63AF}"/>
                    </a:ext>
                  </a:extLst>
                </p:cNvPr>
                <p:cNvSpPr/>
                <p:nvPr/>
              </p:nvSpPr>
              <p:spPr bwMode="auto">
                <a:xfrm>
                  <a:off x="4357688" y="2324100"/>
                  <a:ext cx="196850" cy="195263"/>
                </a:xfrm>
                <a:custGeom>
                  <a:avLst/>
                  <a:gdLst/>
                  <a:ahLst/>
                  <a:cxnLst>
                    <a:cxn ang="0">
                      <a:pos x="14" y="59"/>
                    </a:cxn>
                    <a:cxn ang="0">
                      <a:pos x="24" y="65"/>
                    </a:cxn>
                    <a:cxn ang="0">
                      <a:pos x="14" y="59"/>
                    </a:cxn>
                    <a:cxn ang="0">
                      <a:pos x="20" y="52"/>
                    </a:cxn>
                    <a:cxn ang="0">
                      <a:pos x="33" y="66"/>
                    </a:cxn>
                    <a:cxn ang="0">
                      <a:pos x="20" y="52"/>
                    </a:cxn>
                    <a:cxn ang="0">
                      <a:pos x="3" y="37"/>
                    </a:cxn>
                    <a:cxn ang="0">
                      <a:pos x="16" y="51"/>
                    </a:cxn>
                    <a:cxn ang="0">
                      <a:pos x="11" y="56"/>
                    </a:cxn>
                    <a:cxn ang="0">
                      <a:pos x="18" y="37"/>
                    </a:cxn>
                    <a:cxn ang="0">
                      <a:pos x="33" y="37"/>
                    </a:cxn>
                    <a:cxn ang="0">
                      <a:pos x="33" y="46"/>
                    </a:cxn>
                    <a:cxn ang="0">
                      <a:pos x="18" y="37"/>
                    </a:cxn>
                    <a:cxn ang="0">
                      <a:pos x="37" y="23"/>
                    </a:cxn>
                    <a:cxn ang="0">
                      <a:pos x="52" y="34"/>
                    </a:cxn>
                    <a:cxn ang="0">
                      <a:pos x="37" y="34"/>
                    </a:cxn>
                    <a:cxn ang="0">
                      <a:pos x="18" y="34"/>
                    </a:cxn>
                    <a:cxn ang="0">
                      <a:pos x="33" y="23"/>
                    </a:cxn>
                    <a:cxn ang="0">
                      <a:pos x="18" y="34"/>
                    </a:cxn>
                    <a:cxn ang="0">
                      <a:pos x="53" y="20"/>
                    </a:cxn>
                    <a:cxn ang="0">
                      <a:pos x="67" y="34"/>
                    </a:cxn>
                    <a:cxn ang="0">
                      <a:pos x="55" y="34"/>
                    </a:cxn>
                    <a:cxn ang="0">
                      <a:pos x="3" y="34"/>
                    </a:cxn>
                    <a:cxn ang="0">
                      <a:pos x="16" y="19"/>
                    </a:cxn>
                    <a:cxn ang="0">
                      <a:pos x="14" y="34"/>
                    </a:cxn>
                    <a:cxn ang="0">
                      <a:pos x="14" y="11"/>
                    </a:cxn>
                    <a:cxn ang="0">
                      <a:pos x="24" y="5"/>
                    </a:cxn>
                    <a:cxn ang="0">
                      <a:pos x="17" y="16"/>
                    </a:cxn>
                    <a:cxn ang="0">
                      <a:pos x="37" y="5"/>
                    </a:cxn>
                    <a:cxn ang="0">
                      <a:pos x="49" y="18"/>
                    </a:cxn>
                    <a:cxn ang="0">
                      <a:pos x="37" y="20"/>
                    </a:cxn>
                    <a:cxn ang="0">
                      <a:pos x="44" y="4"/>
                    </a:cxn>
                    <a:cxn ang="0">
                      <a:pos x="56" y="11"/>
                    </a:cxn>
                    <a:cxn ang="0">
                      <a:pos x="52" y="16"/>
                    </a:cxn>
                    <a:cxn ang="0">
                      <a:pos x="20" y="17"/>
                    </a:cxn>
                    <a:cxn ang="0">
                      <a:pos x="33" y="4"/>
                    </a:cxn>
                    <a:cxn ang="0">
                      <a:pos x="33" y="20"/>
                    </a:cxn>
                    <a:cxn ang="0">
                      <a:pos x="37" y="0"/>
                    </a:cxn>
                    <a:cxn ang="0">
                      <a:pos x="33" y="0"/>
                    </a:cxn>
                    <a:cxn ang="0">
                      <a:pos x="0" y="35"/>
                    </a:cxn>
                    <a:cxn ang="0">
                      <a:pos x="35" y="70"/>
                    </a:cxn>
                    <a:cxn ang="0">
                      <a:pos x="44" y="69"/>
                    </a:cxn>
                    <a:cxn ang="0">
                      <a:pos x="37" y="66"/>
                    </a:cxn>
                    <a:cxn ang="0">
                      <a:pos x="45" y="51"/>
                    </a:cxn>
                    <a:cxn ang="0">
                      <a:pos x="47" y="48"/>
                    </a:cxn>
                    <a:cxn ang="0">
                      <a:pos x="37" y="37"/>
                    </a:cxn>
                    <a:cxn ang="0">
                      <a:pos x="52" y="37"/>
                    </a:cxn>
                    <a:cxn ang="0">
                      <a:pos x="51" y="46"/>
                    </a:cxn>
                    <a:cxn ang="0">
                      <a:pos x="55" y="37"/>
                    </a:cxn>
                    <a:cxn ang="0">
                      <a:pos x="67" y="37"/>
                    </a:cxn>
                    <a:cxn ang="0">
                      <a:pos x="65" y="46"/>
                    </a:cxn>
                    <a:cxn ang="0">
                      <a:pos x="70" y="35"/>
                    </a:cxn>
                    <a:cxn ang="0">
                      <a:pos x="37" y="0"/>
                    </a:cxn>
                  </a:cxnLst>
                  <a:rect l="0" t="0" r="r" b="b"/>
                  <a:pathLst>
                    <a:path w="70" h="70">
                      <a:moveTo>
                        <a:pt x="14" y="59"/>
                      </a:moveTo>
                      <a:cubicBezTo>
                        <a:pt x="14" y="59"/>
                        <a:pt x="14" y="59"/>
                        <a:pt x="14" y="59"/>
                      </a:cubicBezTo>
                      <a:cubicBezTo>
                        <a:pt x="14" y="57"/>
                        <a:pt x="16" y="55"/>
                        <a:pt x="18" y="54"/>
                      </a:cubicBezTo>
                      <a:cubicBezTo>
                        <a:pt x="19" y="58"/>
                        <a:pt x="21" y="62"/>
                        <a:pt x="24" y="65"/>
                      </a:cubicBezTo>
                      <a:cubicBezTo>
                        <a:pt x="24" y="65"/>
                        <a:pt x="24" y="65"/>
                        <a:pt x="24" y="65"/>
                      </a:cubicBezTo>
                      <a:cubicBezTo>
                        <a:pt x="20" y="63"/>
                        <a:pt x="17" y="61"/>
                        <a:pt x="14" y="59"/>
                      </a:cubicBezTo>
                      <a:moveTo>
                        <a:pt x="20" y="52"/>
                      </a:moveTo>
                      <a:cubicBezTo>
                        <a:pt x="20" y="52"/>
                        <a:pt x="20" y="52"/>
                        <a:pt x="20" y="52"/>
                      </a:cubicBezTo>
                      <a:cubicBezTo>
                        <a:pt x="24" y="51"/>
                        <a:pt x="29" y="50"/>
                        <a:pt x="33" y="50"/>
                      </a:cubicBezTo>
                      <a:cubicBezTo>
                        <a:pt x="33" y="66"/>
                        <a:pt x="33" y="66"/>
                        <a:pt x="33" y="66"/>
                      </a:cubicBezTo>
                      <a:cubicBezTo>
                        <a:pt x="33" y="66"/>
                        <a:pt x="33" y="66"/>
                        <a:pt x="33" y="66"/>
                      </a:cubicBezTo>
                      <a:cubicBezTo>
                        <a:pt x="27" y="65"/>
                        <a:pt x="23" y="59"/>
                        <a:pt x="20" y="52"/>
                      </a:cubicBezTo>
                      <a:moveTo>
                        <a:pt x="3" y="37"/>
                      </a:move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41"/>
                        <a:pt x="15" y="46"/>
                        <a:pt x="16" y="51"/>
                      </a:cubicBezTo>
                      <a:cubicBezTo>
                        <a:pt x="16" y="51"/>
                        <a:pt x="16" y="51"/>
                        <a:pt x="16" y="51"/>
                      </a:cubicBezTo>
                      <a:cubicBezTo>
                        <a:pt x="14" y="52"/>
                        <a:pt x="12" y="54"/>
                        <a:pt x="11" y="56"/>
                      </a:cubicBezTo>
                      <a:cubicBezTo>
                        <a:pt x="7" y="51"/>
                        <a:pt x="4" y="44"/>
                        <a:pt x="3" y="37"/>
                      </a:cubicBezTo>
                      <a:moveTo>
                        <a:pt x="18" y="37"/>
                      </a:move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46"/>
                        <a:pt x="33" y="46"/>
                        <a:pt x="33" y="46"/>
                      </a:cubicBezTo>
                      <a:cubicBezTo>
                        <a:pt x="33" y="46"/>
                        <a:pt x="33" y="46"/>
                        <a:pt x="33" y="46"/>
                      </a:cubicBezTo>
                      <a:cubicBezTo>
                        <a:pt x="29" y="47"/>
                        <a:pt x="24" y="47"/>
                        <a:pt x="19" y="49"/>
                      </a:cubicBezTo>
                      <a:cubicBezTo>
                        <a:pt x="18" y="45"/>
                        <a:pt x="18" y="41"/>
                        <a:pt x="18" y="37"/>
                      </a:cubicBezTo>
                      <a:moveTo>
                        <a:pt x="37" y="23"/>
                      </a:move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41" y="23"/>
                        <a:pt x="46" y="23"/>
                        <a:pt x="50" y="21"/>
                      </a:cubicBezTo>
                      <a:cubicBezTo>
                        <a:pt x="51" y="25"/>
                        <a:pt x="52" y="30"/>
                        <a:pt x="52" y="34"/>
                      </a:cubicBezTo>
                      <a:cubicBezTo>
                        <a:pt x="52" y="34"/>
                        <a:pt x="52" y="34"/>
                        <a:pt x="52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moveTo>
                        <a:pt x="18" y="34"/>
                      </a:moveTo>
                      <a:cubicBezTo>
                        <a:pt x="18" y="29"/>
                        <a:pt x="18" y="25"/>
                        <a:pt x="19" y="21"/>
                      </a:cubicBezTo>
                      <a:cubicBezTo>
                        <a:pt x="23" y="22"/>
                        <a:pt x="29" y="23"/>
                        <a:pt x="33" y="23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18" y="34"/>
                        <a:pt x="18" y="34"/>
                        <a:pt x="18" y="34"/>
                      </a:cubicBezTo>
                      <a:moveTo>
                        <a:pt x="53" y="20"/>
                      </a:moveTo>
                      <a:cubicBezTo>
                        <a:pt x="53" y="20"/>
                        <a:pt x="53" y="20"/>
                        <a:pt x="53" y="20"/>
                      </a:cubicBezTo>
                      <a:cubicBezTo>
                        <a:pt x="56" y="18"/>
                        <a:pt x="58" y="16"/>
                        <a:pt x="59" y="14"/>
                      </a:cubicBezTo>
                      <a:cubicBezTo>
                        <a:pt x="64" y="19"/>
                        <a:pt x="67" y="26"/>
                        <a:pt x="67" y="34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55" y="34"/>
                        <a:pt x="55" y="34"/>
                        <a:pt x="55" y="34"/>
                      </a:cubicBezTo>
                      <a:cubicBezTo>
                        <a:pt x="55" y="29"/>
                        <a:pt x="55" y="24"/>
                        <a:pt x="53" y="20"/>
                      </a:cubicBezTo>
                      <a:moveTo>
                        <a:pt x="3" y="34"/>
                      </a:moveTo>
                      <a:cubicBezTo>
                        <a:pt x="4" y="26"/>
                        <a:pt x="7" y="19"/>
                        <a:pt x="12" y="14"/>
                      </a:cubicBezTo>
                      <a:cubicBezTo>
                        <a:pt x="12" y="16"/>
                        <a:pt x="14" y="18"/>
                        <a:pt x="16" y="19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5" y="24"/>
                        <a:pt x="14" y="29"/>
                        <a:pt x="14" y="34"/>
                      </a:cubicBezTo>
                      <a:cubicBezTo>
                        <a:pt x="3" y="34"/>
                        <a:pt x="3" y="34"/>
                        <a:pt x="3" y="34"/>
                      </a:cubicBezTo>
                      <a:moveTo>
                        <a:pt x="14" y="11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7" y="8"/>
                        <a:pt x="20" y="6"/>
                        <a:pt x="24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1" y="8"/>
                        <a:pt x="19" y="11"/>
                        <a:pt x="17" y="16"/>
                      </a:cubicBezTo>
                      <a:cubicBezTo>
                        <a:pt x="16" y="14"/>
                        <a:pt x="14" y="13"/>
                        <a:pt x="14" y="11"/>
                      </a:cubicBezTo>
                      <a:moveTo>
                        <a:pt x="37" y="5"/>
                      </a:move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43" y="5"/>
                        <a:pt x="47" y="11"/>
                        <a:pt x="49" y="18"/>
                      </a:cubicBezTo>
                      <a:cubicBezTo>
                        <a:pt x="49" y="18"/>
                        <a:pt x="49" y="18"/>
                        <a:pt x="49" y="18"/>
                      </a:cubicBezTo>
                      <a:cubicBezTo>
                        <a:pt x="45" y="19"/>
                        <a:pt x="41" y="20"/>
                        <a:pt x="37" y="20"/>
                      </a:cubicBezTo>
                      <a:cubicBezTo>
                        <a:pt x="37" y="5"/>
                        <a:pt x="37" y="5"/>
                        <a:pt x="37" y="5"/>
                      </a:cubicBezTo>
                      <a:moveTo>
                        <a:pt x="44" y="4"/>
                      </a:moveTo>
                      <a:cubicBezTo>
                        <a:pt x="44" y="4"/>
                        <a:pt x="44" y="4"/>
                        <a:pt x="44" y="4"/>
                      </a:cubicBezTo>
                      <a:cubicBezTo>
                        <a:pt x="49" y="6"/>
                        <a:pt x="53" y="8"/>
                        <a:pt x="56" y="11"/>
                      </a:cubicBezTo>
                      <a:cubicBezTo>
                        <a:pt x="56" y="11"/>
                        <a:pt x="56" y="11"/>
                        <a:pt x="56" y="11"/>
                      </a:cubicBezTo>
                      <a:cubicBezTo>
                        <a:pt x="56" y="13"/>
                        <a:pt x="55" y="15"/>
                        <a:pt x="52" y="16"/>
                      </a:cubicBezTo>
                      <a:cubicBezTo>
                        <a:pt x="50" y="11"/>
                        <a:pt x="48" y="7"/>
                        <a:pt x="44" y="4"/>
                      </a:cubicBezTo>
                      <a:moveTo>
                        <a:pt x="20" y="17"/>
                      </a:move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3" y="10"/>
                        <a:pt x="27" y="5"/>
                        <a:pt x="33" y="4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29" y="20"/>
                        <a:pt x="24" y="19"/>
                        <a:pt x="20" y="17"/>
                      </a:cubicBezTo>
                      <a:moveTo>
                        <a:pt x="37" y="0"/>
                      </a:move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15" y="1"/>
                        <a:pt x="0" y="16"/>
                        <a:pt x="0" y="35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54"/>
                        <a:pt x="16" y="70"/>
                        <a:pt x="35" y="70"/>
                      </a:cubicBezTo>
                      <a:cubicBezTo>
                        <a:pt x="38" y="70"/>
                        <a:pt x="41" y="69"/>
                        <a:pt x="44" y="69"/>
                      </a:cubicBezTo>
                      <a:cubicBezTo>
                        <a:pt x="44" y="69"/>
                        <a:pt x="44" y="69"/>
                        <a:pt x="44" y="69"/>
                      </a:cubicBezTo>
                      <a:cubicBezTo>
                        <a:pt x="43" y="67"/>
                        <a:pt x="42" y="66"/>
                        <a:pt x="42" y="64"/>
                      </a:cubicBezTo>
                      <a:cubicBezTo>
                        <a:pt x="40" y="65"/>
                        <a:pt x="39" y="66"/>
                        <a:pt x="37" y="66"/>
                      </a:cubicBezTo>
                      <a:cubicBezTo>
                        <a:pt x="37" y="50"/>
                        <a:pt x="37" y="50"/>
                        <a:pt x="37" y="50"/>
                      </a:cubicBezTo>
                      <a:cubicBezTo>
                        <a:pt x="39" y="50"/>
                        <a:pt x="42" y="50"/>
                        <a:pt x="45" y="51"/>
                      </a:cubicBezTo>
                      <a:cubicBezTo>
                        <a:pt x="46" y="50"/>
                        <a:pt x="46" y="49"/>
                        <a:pt x="47" y="48"/>
                      </a:cubicBezTo>
                      <a:cubicBezTo>
                        <a:pt x="47" y="48"/>
                        <a:pt x="47" y="48"/>
                        <a:pt x="47" y="48"/>
                      </a:cubicBezTo>
                      <a:cubicBezTo>
                        <a:pt x="44" y="47"/>
                        <a:pt x="40" y="47"/>
                        <a:pt x="37" y="46"/>
                      </a:cubicBezTo>
                      <a:cubicBezTo>
                        <a:pt x="37" y="37"/>
                        <a:pt x="37" y="37"/>
                        <a:pt x="37" y="37"/>
                      </a:cubicBezTo>
                      <a:cubicBezTo>
                        <a:pt x="52" y="37"/>
                        <a:pt x="52" y="37"/>
                        <a:pt x="52" y="37"/>
                      </a:cubicBezTo>
                      <a:cubicBezTo>
                        <a:pt x="52" y="37"/>
                        <a:pt x="52" y="37"/>
                        <a:pt x="52" y="37"/>
                      </a:cubicBezTo>
                      <a:cubicBezTo>
                        <a:pt x="52" y="40"/>
                        <a:pt x="52" y="43"/>
                        <a:pt x="51" y="46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52" y="45"/>
                        <a:pt x="53" y="45"/>
                        <a:pt x="55" y="45"/>
                      </a:cubicBezTo>
                      <a:cubicBezTo>
                        <a:pt x="55" y="42"/>
                        <a:pt x="55" y="39"/>
                        <a:pt x="55" y="37"/>
                      </a:cubicBezTo>
                      <a:cubicBezTo>
                        <a:pt x="67" y="37"/>
                        <a:pt x="67" y="37"/>
                        <a:pt x="67" y="37"/>
                      </a:cubicBezTo>
                      <a:cubicBezTo>
                        <a:pt x="67" y="37"/>
                        <a:pt x="67" y="37"/>
                        <a:pt x="67" y="37"/>
                      </a:cubicBezTo>
                      <a:cubicBezTo>
                        <a:pt x="67" y="40"/>
                        <a:pt x="66" y="43"/>
                        <a:pt x="65" y="46"/>
                      </a:cubicBezTo>
                      <a:cubicBezTo>
                        <a:pt x="65" y="46"/>
                        <a:pt x="65" y="46"/>
                        <a:pt x="65" y="46"/>
                      </a:cubicBezTo>
                      <a:cubicBezTo>
                        <a:pt x="66" y="46"/>
                        <a:pt x="67" y="47"/>
                        <a:pt x="68" y="47"/>
                      </a:cubicBezTo>
                      <a:cubicBezTo>
                        <a:pt x="69" y="43"/>
                        <a:pt x="70" y="39"/>
                        <a:pt x="70" y="35"/>
                      </a:cubicBezTo>
                      <a:cubicBezTo>
                        <a:pt x="70" y="35"/>
                        <a:pt x="70" y="35"/>
                        <a:pt x="70" y="35"/>
                      </a:cubicBezTo>
                      <a:cubicBezTo>
                        <a:pt x="70" y="16"/>
                        <a:pt x="55" y="0"/>
                        <a:pt x="37" y="0"/>
                      </a:cubicBezTo>
                      <a:cubicBezTo>
                        <a:pt x="37" y="0"/>
                        <a:pt x="37" y="0"/>
                        <a:pt x="37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3" name="iṥḷiďê">
                <a:extLst>
                  <a:ext uri="{FF2B5EF4-FFF2-40B4-BE49-F238E27FC236}">
                    <a16:creationId xmlns:a16="http://schemas.microsoft.com/office/drawing/2014/main" xmlns="" id="{C1B93D6F-8362-4D77-9A91-0F7A9253F23B}"/>
                  </a:ext>
                </a:extLst>
              </p:cNvPr>
              <p:cNvGrpSpPr/>
              <p:nvPr/>
            </p:nvGrpSpPr>
            <p:grpSpPr>
              <a:xfrm>
                <a:off x="2710644" y="3317516"/>
                <a:ext cx="317741" cy="334339"/>
                <a:chOff x="2854325" y="2497138"/>
                <a:chExt cx="212725" cy="223837"/>
              </a:xfrm>
              <a:solidFill>
                <a:schemeClr val="bg1"/>
              </a:solidFill>
            </p:grpSpPr>
            <p:sp>
              <p:nvSpPr>
                <p:cNvPr id="48" name="ïṩľîḓè">
                  <a:extLst>
                    <a:ext uri="{FF2B5EF4-FFF2-40B4-BE49-F238E27FC236}">
                      <a16:creationId xmlns:a16="http://schemas.microsoft.com/office/drawing/2014/main" xmlns="" id="{3D3FF6A0-7142-4ECF-BFA8-3EDCE954BD43}"/>
                    </a:ext>
                  </a:extLst>
                </p:cNvPr>
                <p:cNvSpPr/>
                <p:nvPr/>
              </p:nvSpPr>
              <p:spPr bwMode="auto">
                <a:xfrm>
                  <a:off x="2854325" y="2613025"/>
                  <a:ext cx="212725" cy="107950"/>
                </a:xfrm>
                <a:custGeom>
                  <a:avLst/>
                  <a:gdLst/>
                  <a:ahLst/>
                  <a:cxnLst>
                    <a:cxn ang="0">
                      <a:pos x="15" y="26"/>
                    </a:cxn>
                    <a:cxn ang="0">
                      <a:pos x="27" y="33"/>
                    </a:cxn>
                    <a:cxn ang="0">
                      <a:pos x="15" y="26"/>
                    </a:cxn>
                    <a:cxn ang="0">
                      <a:pos x="57" y="21"/>
                    </a:cxn>
                    <a:cxn ang="0">
                      <a:pos x="61" y="27"/>
                    </a:cxn>
                    <a:cxn ang="0">
                      <a:pos x="50" y="33"/>
                    </a:cxn>
                    <a:cxn ang="0">
                      <a:pos x="22" y="20"/>
                    </a:cxn>
                    <a:cxn ang="0">
                      <a:pos x="36" y="34"/>
                    </a:cxn>
                    <a:cxn ang="0">
                      <a:pos x="22" y="20"/>
                    </a:cxn>
                    <a:cxn ang="0">
                      <a:pos x="40" y="17"/>
                    </a:cxn>
                    <a:cxn ang="0">
                      <a:pos x="54" y="20"/>
                    </a:cxn>
                    <a:cxn ang="0">
                      <a:pos x="40" y="17"/>
                    </a:cxn>
                    <a:cxn ang="0">
                      <a:pos x="4" y="3"/>
                    </a:cxn>
                    <a:cxn ang="0">
                      <a:pos x="18" y="18"/>
                    </a:cxn>
                    <a:cxn ang="0">
                      <a:pos x="13" y="24"/>
                    </a:cxn>
                    <a:cxn ang="0">
                      <a:pos x="19" y="3"/>
                    </a:cxn>
                    <a:cxn ang="0">
                      <a:pos x="36" y="3"/>
                    </a:cxn>
                    <a:cxn ang="0">
                      <a:pos x="36" y="13"/>
                    </a:cxn>
                    <a:cxn ang="0">
                      <a:pos x="19" y="3"/>
                    </a:cxn>
                    <a:cxn ang="0">
                      <a:pos x="40" y="3"/>
                    </a:cxn>
                    <a:cxn ang="0">
                      <a:pos x="57" y="3"/>
                    </a:cxn>
                    <a:cxn ang="0">
                      <a:pos x="40" y="13"/>
                    </a:cxn>
                    <a:cxn ang="0">
                      <a:pos x="58" y="18"/>
                    </a:cxn>
                    <a:cxn ang="0">
                      <a:pos x="60" y="3"/>
                    </a:cxn>
                    <a:cxn ang="0">
                      <a:pos x="73" y="3"/>
                    </a:cxn>
                    <a:cxn ang="0">
                      <a:pos x="58" y="18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76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39">
                      <a:moveTo>
                        <a:pt x="15" y="26"/>
                      </a:move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6" y="24"/>
                        <a:pt x="17" y="23"/>
                        <a:pt x="19" y="21"/>
                      </a:cubicBezTo>
                      <a:cubicBezTo>
                        <a:pt x="21" y="26"/>
                        <a:pt x="23" y="30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2" y="32"/>
                        <a:pt x="19" y="29"/>
                        <a:pt x="15" y="26"/>
                      </a:cubicBezTo>
                      <a:moveTo>
                        <a:pt x="50" y="33"/>
                      </a:moveTo>
                      <a:cubicBezTo>
                        <a:pt x="53" y="30"/>
                        <a:pt x="56" y="26"/>
                        <a:pt x="57" y="21"/>
                      </a:cubicBezTo>
                      <a:cubicBezTo>
                        <a:pt x="59" y="23"/>
                        <a:pt x="61" y="25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58" y="29"/>
                        <a:pt x="54" y="32"/>
                        <a:pt x="50" y="33"/>
                      </a:cubicBezTo>
                      <a:cubicBezTo>
                        <a:pt x="50" y="33"/>
                        <a:pt x="50" y="33"/>
                        <a:pt x="50" y="33"/>
                      </a:cubicBezTo>
                      <a:moveTo>
                        <a:pt x="22" y="20"/>
                      </a:move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6" y="18"/>
                        <a:pt x="32" y="17"/>
                        <a:pt x="36" y="17"/>
                      </a:cubicBezTo>
                      <a:cubicBezTo>
                        <a:pt x="36" y="34"/>
                        <a:pt x="36" y="34"/>
                        <a:pt x="36" y="34"/>
                      </a:cubicBezTo>
                      <a:cubicBezTo>
                        <a:pt x="36" y="34"/>
                        <a:pt x="36" y="34"/>
                        <a:pt x="36" y="34"/>
                      </a:cubicBezTo>
                      <a:cubicBezTo>
                        <a:pt x="29" y="33"/>
                        <a:pt x="25" y="27"/>
                        <a:pt x="22" y="20"/>
                      </a:cubicBezTo>
                      <a:moveTo>
                        <a:pt x="40" y="17"/>
                      </a:moveTo>
                      <a:cubicBezTo>
                        <a:pt x="40" y="17"/>
                        <a:pt x="40" y="17"/>
                        <a:pt x="40" y="17"/>
                      </a:cubicBezTo>
                      <a:cubicBezTo>
                        <a:pt x="44" y="17"/>
                        <a:pt x="50" y="18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1" y="27"/>
                        <a:pt x="47" y="34"/>
                        <a:pt x="40" y="35"/>
                      </a:cubicBezTo>
                      <a:cubicBezTo>
                        <a:pt x="40" y="17"/>
                        <a:pt x="40" y="17"/>
                        <a:pt x="40" y="17"/>
                      </a:cubicBezTo>
                      <a:moveTo>
                        <a:pt x="4" y="3"/>
                      </a:move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8"/>
                        <a:pt x="17" y="13"/>
                        <a:pt x="18" y="18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6" y="19"/>
                        <a:pt x="14" y="21"/>
                        <a:pt x="13" y="24"/>
                      </a:cubicBezTo>
                      <a:cubicBezTo>
                        <a:pt x="8" y="18"/>
                        <a:pt x="4" y="11"/>
                        <a:pt x="4" y="3"/>
                      </a:cubicBezTo>
                      <a:moveTo>
                        <a:pt x="19" y="3"/>
                      </a:move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36" y="3"/>
                        <a:pt x="36" y="3"/>
                        <a:pt x="36" y="3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1" y="13"/>
                        <a:pt x="26" y="14"/>
                        <a:pt x="21" y="16"/>
                      </a:cubicBezTo>
                      <a:cubicBezTo>
                        <a:pt x="20" y="12"/>
                        <a:pt x="19" y="7"/>
                        <a:pt x="19" y="3"/>
                      </a:cubicBezTo>
                      <a:moveTo>
                        <a:pt x="40" y="3"/>
                      </a:moveTo>
                      <a:cubicBezTo>
                        <a:pt x="40" y="3"/>
                        <a:pt x="40" y="3"/>
                        <a:pt x="40" y="3"/>
                      </a:cubicBezTo>
                      <a:cubicBezTo>
                        <a:pt x="57" y="3"/>
                        <a:pt x="57" y="3"/>
                        <a:pt x="57" y="3"/>
                      </a:cubicBezTo>
                      <a:cubicBezTo>
                        <a:pt x="57" y="3"/>
                        <a:pt x="57" y="3"/>
                        <a:pt x="57" y="3"/>
                      </a:cubicBezTo>
                      <a:cubicBezTo>
                        <a:pt x="57" y="7"/>
                        <a:pt x="56" y="12"/>
                        <a:pt x="55" y="16"/>
                      </a:cubicBezTo>
                      <a:cubicBezTo>
                        <a:pt x="51" y="14"/>
                        <a:pt x="45" y="13"/>
                        <a:pt x="40" y="13"/>
                      </a:cubicBezTo>
                      <a:cubicBezTo>
                        <a:pt x="40" y="3"/>
                        <a:pt x="40" y="3"/>
                        <a:pt x="40" y="3"/>
                      </a:cubicBezTo>
                      <a:moveTo>
                        <a:pt x="58" y="18"/>
                      </a:move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60" y="13"/>
                        <a:pt x="60" y="7"/>
                        <a:pt x="60" y="3"/>
                      </a:cubicBezTo>
                      <a:cubicBezTo>
                        <a:pt x="73" y="3"/>
                        <a:pt x="73" y="3"/>
                        <a:pt x="73" y="3"/>
                      </a:cubicBezTo>
                      <a:cubicBezTo>
                        <a:pt x="73" y="3"/>
                        <a:pt x="73" y="3"/>
                        <a:pt x="73" y="3"/>
                      </a:cubicBezTo>
                      <a:cubicBezTo>
                        <a:pt x="72" y="11"/>
                        <a:pt x="69" y="18"/>
                        <a:pt x="64" y="24"/>
                      </a:cubicBezTo>
                      <a:cubicBezTo>
                        <a:pt x="63" y="21"/>
                        <a:pt x="61" y="19"/>
                        <a:pt x="58" y="18"/>
                      </a:cubicBezTo>
                      <a:moveTo>
                        <a:pt x="7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2"/>
                        <a:pt x="18" y="39"/>
                        <a:pt x="38" y="39"/>
                      </a:cubicBezTo>
                      <a:cubicBezTo>
                        <a:pt x="59" y="39"/>
                        <a:pt x="76" y="22"/>
                        <a:pt x="76" y="1"/>
                      </a:cubicBezTo>
                      <a:cubicBezTo>
                        <a:pt x="76" y="1"/>
                        <a:pt x="76" y="1"/>
                        <a:pt x="76" y="1"/>
                      </a:cubicBezTo>
                      <a:cubicBezTo>
                        <a:pt x="76" y="1"/>
                        <a:pt x="76" y="1"/>
                        <a:pt x="76" y="1"/>
                      </a:cubicBezTo>
                      <a:cubicBezTo>
                        <a:pt x="76" y="1"/>
                        <a:pt x="76" y="1"/>
                        <a:pt x="76" y="1"/>
                      </a:cubicBez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76" y="0"/>
                        <a:pt x="76" y="0"/>
                        <a:pt x="76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ïṧlíḍè">
                  <a:extLst>
                    <a:ext uri="{FF2B5EF4-FFF2-40B4-BE49-F238E27FC236}">
                      <a16:creationId xmlns:a16="http://schemas.microsoft.com/office/drawing/2014/main" xmlns="" id="{2049396A-D6B6-4C75-B6C4-686607C6860D}"/>
                    </a:ext>
                  </a:extLst>
                </p:cNvPr>
                <p:cNvSpPr/>
                <p:nvPr/>
              </p:nvSpPr>
              <p:spPr bwMode="auto">
                <a:xfrm>
                  <a:off x="2941638" y="2497138"/>
                  <a:ext cx="39688" cy="47625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7" y="17"/>
                    </a:cxn>
                    <a:cxn ang="0">
                      <a:pos x="14" y="8"/>
                    </a:cxn>
                    <a:cxn ang="0">
                      <a:pos x="14" y="8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14" h="17">
                      <a:moveTo>
                        <a:pt x="7" y="0"/>
                      </a:move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13"/>
                        <a:pt x="3" y="17"/>
                        <a:pt x="7" y="17"/>
                      </a:cubicBezTo>
                      <a:cubicBezTo>
                        <a:pt x="11" y="17"/>
                        <a:pt x="14" y="13"/>
                        <a:pt x="14" y="8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4"/>
                        <a:pt x="11" y="0"/>
                        <a:pt x="7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iS1iďe">
                  <a:extLst>
                    <a:ext uri="{FF2B5EF4-FFF2-40B4-BE49-F238E27FC236}">
                      <a16:creationId xmlns:a16="http://schemas.microsoft.com/office/drawing/2014/main" xmlns="" id="{DDBB7616-9AB2-4B38-AA36-C6C8131400CF}"/>
                    </a:ext>
                  </a:extLst>
                </p:cNvPr>
                <p:cNvSpPr/>
                <p:nvPr/>
              </p:nvSpPr>
              <p:spPr bwMode="auto">
                <a:xfrm>
                  <a:off x="2922588" y="2547938"/>
                  <a:ext cx="77788" cy="55563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19" y="0"/>
                    </a:cxn>
                    <a:cxn ang="0">
                      <a:pos x="16" y="15"/>
                    </a:cxn>
                    <a:cxn ang="0">
                      <a:pos x="14" y="3"/>
                    </a:cxn>
                    <a:cxn ang="0">
                      <a:pos x="12" y="15"/>
                    </a:cxn>
                    <a:cxn ang="0">
                      <a:pos x="8" y="0"/>
                    </a:cxn>
                    <a:cxn ang="0">
                      <a:pos x="5" y="0"/>
                    </a:cxn>
                    <a:cxn ang="0">
                      <a:pos x="0" y="7"/>
                    </a:cxn>
                    <a:cxn ang="0">
                      <a:pos x="0" y="20"/>
                    </a:cxn>
                    <a:cxn ang="0">
                      <a:pos x="28" y="20"/>
                    </a:cxn>
                    <a:cxn ang="0">
                      <a:pos x="28" y="7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28" h="20">
                      <a:moveTo>
                        <a:pt x="23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3"/>
                        <a:pt x="0" y="7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28" y="20"/>
                        <a:pt x="28" y="20"/>
                        <a:pt x="28" y="20"/>
                      </a:cubicBezTo>
                      <a:cubicBezTo>
                        <a:pt x="28" y="7"/>
                        <a:pt x="28" y="7"/>
                        <a:pt x="28" y="7"/>
                      </a:cubicBezTo>
                      <a:cubicBezTo>
                        <a:pt x="28" y="3"/>
                        <a:pt x="26" y="0"/>
                        <a:pt x="2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íṥľídè">
                  <a:extLst>
                    <a:ext uri="{FF2B5EF4-FFF2-40B4-BE49-F238E27FC236}">
                      <a16:creationId xmlns:a16="http://schemas.microsoft.com/office/drawing/2014/main" xmlns="" id="{7BE8DEB0-CE64-453C-97C6-D609FAC21BD9}"/>
                    </a:ext>
                  </a:extLst>
                </p:cNvPr>
                <p:cNvSpPr/>
                <p:nvPr/>
              </p:nvSpPr>
              <p:spPr bwMode="auto">
                <a:xfrm>
                  <a:off x="2955925" y="2547938"/>
                  <a:ext cx="11113" cy="7938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7" y="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7" h="5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3" y="5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íṩḷïďê">
                  <a:extLst>
                    <a:ext uri="{FF2B5EF4-FFF2-40B4-BE49-F238E27FC236}">
                      <a16:creationId xmlns:a16="http://schemas.microsoft.com/office/drawing/2014/main" xmlns="" id="{CE7DB5C2-19B8-434B-A746-77E447EFF933}"/>
                    </a:ext>
                  </a:extLst>
                </p:cNvPr>
                <p:cNvSpPr/>
                <p:nvPr/>
              </p:nvSpPr>
              <p:spPr bwMode="auto">
                <a:xfrm>
                  <a:off x="2955925" y="2547938"/>
                  <a:ext cx="11113" cy="7938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7" y="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7" h="5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3" y="5"/>
                      </a:lnTo>
                      <a:lnTo>
                        <a:pt x="7" y="2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ïṧļîďè">
                  <a:extLst>
                    <a:ext uri="{FF2B5EF4-FFF2-40B4-BE49-F238E27FC236}">
                      <a16:creationId xmlns:a16="http://schemas.microsoft.com/office/drawing/2014/main" xmlns="" id="{1F54C5EB-868A-4BE6-9C0B-5473DAE2CEC9}"/>
                    </a:ext>
                  </a:extLst>
                </p:cNvPr>
                <p:cNvSpPr/>
                <p:nvPr/>
              </p:nvSpPr>
              <p:spPr bwMode="auto">
                <a:xfrm>
                  <a:off x="3006725" y="2505075"/>
                  <a:ext cx="36513" cy="46038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6" y="16"/>
                    </a:cxn>
                    <a:cxn ang="0">
                      <a:pos x="13" y="8"/>
                    </a:cxn>
                    <a:cxn ang="0">
                      <a:pos x="13" y="8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3" h="16">
                      <a:moveTo>
                        <a:pt x="6" y="0"/>
                      </a:move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12"/>
                        <a:pt x="3" y="16"/>
                        <a:pt x="6" y="16"/>
                      </a:cubicBezTo>
                      <a:cubicBezTo>
                        <a:pt x="10" y="16"/>
                        <a:pt x="13" y="12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4"/>
                        <a:pt x="10" y="0"/>
                        <a:pt x="6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iślïďè">
                  <a:extLst>
                    <a:ext uri="{FF2B5EF4-FFF2-40B4-BE49-F238E27FC236}">
                      <a16:creationId xmlns:a16="http://schemas.microsoft.com/office/drawing/2014/main" xmlns="" id="{A3D72D17-6FCB-488F-94FA-BD114184537E}"/>
                    </a:ext>
                  </a:extLst>
                </p:cNvPr>
                <p:cNvSpPr/>
                <p:nvPr/>
              </p:nvSpPr>
              <p:spPr bwMode="auto">
                <a:xfrm>
                  <a:off x="3021013" y="2552700"/>
                  <a:ext cx="7938" cy="6350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4"/>
                    </a:cxn>
                    <a:cxn ang="0">
                      <a:pos x="5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" h="4">
                      <a:moveTo>
                        <a:pt x="3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" y="4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î$1íḋê">
                  <a:extLst>
                    <a:ext uri="{FF2B5EF4-FFF2-40B4-BE49-F238E27FC236}">
                      <a16:creationId xmlns:a16="http://schemas.microsoft.com/office/drawing/2014/main" xmlns="" id="{C5564E8B-6610-4E70-9D01-2008105EE2E1}"/>
                    </a:ext>
                  </a:extLst>
                </p:cNvPr>
                <p:cNvSpPr/>
                <p:nvPr/>
              </p:nvSpPr>
              <p:spPr bwMode="auto">
                <a:xfrm>
                  <a:off x="3021013" y="2552700"/>
                  <a:ext cx="7938" cy="6350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4"/>
                    </a:cxn>
                    <a:cxn ang="0">
                      <a:pos x="5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" h="4">
                      <a:moveTo>
                        <a:pt x="3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" y="4"/>
                      </a:lnTo>
                      <a:lnTo>
                        <a:pt x="5" y="0"/>
                      </a:lnTo>
                      <a:lnTo>
                        <a:pt x="3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ïṧlídé">
                  <a:extLst>
                    <a:ext uri="{FF2B5EF4-FFF2-40B4-BE49-F238E27FC236}">
                      <a16:creationId xmlns:a16="http://schemas.microsoft.com/office/drawing/2014/main" xmlns="" id="{A36D6672-9B33-4282-8BD6-F54A7182C8B2}"/>
                    </a:ext>
                  </a:extLst>
                </p:cNvPr>
                <p:cNvSpPr/>
                <p:nvPr/>
              </p:nvSpPr>
              <p:spPr bwMode="auto">
                <a:xfrm>
                  <a:off x="3000375" y="2552700"/>
                  <a:ext cx="58738" cy="5080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3" y="0"/>
                    </a:cxn>
                    <a:cxn ang="0">
                      <a:pos x="10" y="14"/>
                    </a:cxn>
                    <a:cxn ang="0">
                      <a:pos x="8" y="2"/>
                    </a:cxn>
                    <a:cxn ang="0">
                      <a:pos x="6" y="14"/>
                    </a:cxn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5"/>
                    </a:cxn>
                    <a:cxn ang="0">
                      <a:pos x="1" y="18"/>
                    </a:cxn>
                    <a:cxn ang="0">
                      <a:pos x="21" y="18"/>
                    </a:cxn>
                    <a:cxn ang="0">
                      <a:pos x="21" y="6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21" h="18">
                      <a:moveTo>
                        <a:pt x="17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3"/>
                        <a:pt x="1" y="5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2"/>
                        <a:pt x="19" y="0"/>
                        <a:pt x="17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iŝľidè">
                  <a:extLst>
                    <a:ext uri="{FF2B5EF4-FFF2-40B4-BE49-F238E27FC236}">
                      <a16:creationId xmlns:a16="http://schemas.microsoft.com/office/drawing/2014/main" xmlns="" id="{1CCBD709-5FAB-4E9C-9A33-C6BF600BB0B9}"/>
                    </a:ext>
                  </a:extLst>
                </p:cNvPr>
                <p:cNvSpPr/>
                <p:nvPr/>
              </p:nvSpPr>
              <p:spPr bwMode="auto">
                <a:xfrm>
                  <a:off x="2879725" y="2505075"/>
                  <a:ext cx="36513" cy="46038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6" y="16"/>
                    </a:cxn>
                    <a:cxn ang="0">
                      <a:pos x="13" y="8"/>
                    </a:cxn>
                    <a:cxn ang="0">
                      <a:pos x="13" y="8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3" h="16">
                      <a:moveTo>
                        <a:pt x="6" y="0"/>
                      </a:move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12"/>
                        <a:pt x="3" y="16"/>
                        <a:pt x="6" y="16"/>
                      </a:cubicBezTo>
                      <a:cubicBezTo>
                        <a:pt x="10" y="16"/>
                        <a:pt x="13" y="12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4"/>
                        <a:pt x="10" y="0"/>
                        <a:pt x="6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îşḻíḑé">
                  <a:extLst>
                    <a:ext uri="{FF2B5EF4-FFF2-40B4-BE49-F238E27FC236}">
                      <a16:creationId xmlns:a16="http://schemas.microsoft.com/office/drawing/2014/main" xmlns="" id="{EF78E4E8-6E09-49BA-BA17-25CB9C2CA911}"/>
                    </a:ext>
                  </a:extLst>
                </p:cNvPr>
                <p:cNvSpPr/>
                <p:nvPr/>
              </p:nvSpPr>
              <p:spPr bwMode="auto">
                <a:xfrm>
                  <a:off x="2890838" y="2552700"/>
                  <a:ext cx="11113" cy="6350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4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4" y="4"/>
                    </a:cxn>
                    <a:cxn ang="0">
                      <a:pos x="7" y="2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7" h="4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4" y="4"/>
                      </a:lnTo>
                      <a:lnTo>
                        <a:pt x="7" y="2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îŝ1ïďé">
                  <a:extLst>
                    <a:ext uri="{FF2B5EF4-FFF2-40B4-BE49-F238E27FC236}">
                      <a16:creationId xmlns:a16="http://schemas.microsoft.com/office/drawing/2014/main" xmlns="" id="{5D380D91-2F28-4A6A-8A35-11DA14EA1EBA}"/>
                    </a:ext>
                  </a:extLst>
                </p:cNvPr>
                <p:cNvSpPr/>
                <p:nvPr/>
              </p:nvSpPr>
              <p:spPr bwMode="auto">
                <a:xfrm>
                  <a:off x="2890838" y="2552700"/>
                  <a:ext cx="11113" cy="6350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4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4" y="4"/>
                    </a:cxn>
                    <a:cxn ang="0">
                      <a:pos x="7" y="2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7" h="4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4" y="4"/>
                      </a:lnTo>
                      <a:lnTo>
                        <a:pt x="7" y="2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ïṣļiḑê">
                  <a:extLst>
                    <a:ext uri="{FF2B5EF4-FFF2-40B4-BE49-F238E27FC236}">
                      <a16:creationId xmlns:a16="http://schemas.microsoft.com/office/drawing/2014/main" xmlns="" id="{F82A0CC8-5BDA-46C7-88C1-9EEEC42087B4}"/>
                    </a:ext>
                  </a:extLst>
                </p:cNvPr>
                <p:cNvSpPr/>
                <p:nvPr/>
              </p:nvSpPr>
              <p:spPr bwMode="auto">
                <a:xfrm>
                  <a:off x="2860675" y="2552700"/>
                  <a:ext cx="61913" cy="53975"/>
                </a:xfrm>
                <a:custGeom>
                  <a:avLst/>
                  <a:gdLst/>
                  <a:ahLst/>
                  <a:cxnLst>
                    <a:cxn ang="0">
                      <a:pos x="22" y="0"/>
                    </a:cxn>
                    <a:cxn ang="0">
                      <a:pos x="18" y="0"/>
                    </a:cxn>
                    <a:cxn ang="0">
                      <a:pos x="15" y="14"/>
                    </a:cxn>
                    <a:cxn ang="0">
                      <a:pos x="13" y="2"/>
                    </a:cxn>
                    <a:cxn ang="0">
                      <a:pos x="11" y="14"/>
                    </a:cxn>
                    <a:cxn ang="0">
                      <a:pos x="8" y="0"/>
                    </a:cxn>
                    <a:cxn ang="0">
                      <a:pos x="5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0" y="19"/>
                    </a:cxn>
                    <a:cxn ang="0">
                      <a:pos x="20" y="19"/>
                    </a:cxn>
                    <a:cxn ang="0">
                      <a:pos x="20" y="5"/>
                    </a:cxn>
                    <a:cxn ang="0">
                      <a:pos x="22" y="0"/>
                    </a:cxn>
                    <a:cxn ang="0">
                      <a:pos x="22" y="0"/>
                    </a:cxn>
                  </a:cxnLst>
                  <a:rect l="0" t="0" r="r" b="b"/>
                  <a:pathLst>
                    <a:path w="22" h="19">
                      <a:moveTo>
                        <a:pt x="22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3"/>
                        <a:pt x="21" y="1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4" name="ïṧlïde">
                <a:extLst>
                  <a:ext uri="{FF2B5EF4-FFF2-40B4-BE49-F238E27FC236}">
                    <a16:creationId xmlns:a16="http://schemas.microsoft.com/office/drawing/2014/main" xmlns="" id="{6D524F33-D3E7-400C-9813-CF9F4C5FB2D4}"/>
                  </a:ext>
                </a:extLst>
              </p:cNvPr>
              <p:cNvGrpSpPr/>
              <p:nvPr/>
            </p:nvGrpSpPr>
            <p:grpSpPr>
              <a:xfrm>
                <a:off x="3765553" y="2845605"/>
                <a:ext cx="322492" cy="320109"/>
                <a:chOff x="3605213" y="2220913"/>
                <a:chExt cx="215900" cy="214313"/>
              </a:xfrm>
              <a:solidFill>
                <a:schemeClr val="bg1"/>
              </a:solidFill>
            </p:grpSpPr>
            <p:sp>
              <p:nvSpPr>
                <p:cNvPr id="41" name="íslïďe">
                  <a:extLst>
                    <a:ext uri="{FF2B5EF4-FFF2-40B4-BE49-F238E27FC236}">
                      <a16:creationId xmlns:a16="http://schemas.microsoft.com/office/drawing/2014/main" xmlns="" id="{01E223E9-2369-4696-BC56-A7D71D98A8B7}"/>
                    </a:ext>
                  </a:extLst>
                </p:cNvPr>
                <p:cNvSpPr/>
                <p:nvPr/>
              </p:nvSpPr>
              <p:spPr bwMode="auto">
                <a:xfrm>
                  <a:off x="3722688" y="2316163"/>
                  <a:ext cx="7938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4" y="3"/>
                    </a:cxn>
                    <a:cxn ang="0">
                      <a:pos x="4" y="3"/>
                    </a:cxn>
                    <a:cxn ang="0">
                      <a:pos x="4" y="5"/>
                    </a:cxn>
                    <a:cxn ang="0">
                      <a:pos x="4" y="5"/>
                    </a:cxn>
                    <a:cxn ang="0">
                      <a:pos x="4" y="7"/>
                    </a:cxn>
                    <a:cxn ang="0">
                      <a:pos x="2" y="7"/>
                    </a:cxn>
                    <a:cxn ang="0">
                      <a:pos x="4" y="7"/>
                    </a:cxn>
                    <a:cxn ang="0">
                      <a:pos x="4" y="7"/>
                    </a:cxn>
                    <a:cxn ang="0">
                      <a:pos x="4" y="7"/>
                    </a:cxn>
                    <a:cxn ang="0">
                      <a:pos x="4" y="5"/>
                    </a:cxn>
                    <a:cxn ang="0">
                      <a:pos x="5" y="5"/>
                    </a:cxn>
                    <a:cxn ang="0">
                      <a:pos x="5" y="5"/>
                    </a:cxn>
                    <a:cxn ang="0">
                      <a:pos x="5" y="5"/>
                    </a:cxn>
                    <a:cxn ang="0">
                      <a:pos x="5" y="3"/>
                    </a:cxn>
                    <a:cxn ang="0">
                      <a:pos x="5" y="3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4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" h="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4" y="7"/>
                      </a:lnTo>
                      <a:lnTo>
                        <a:pt x="2" y="7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îṥḷiḍè">
                  <a:extLst>
                    <a:ext uri="{FF2B5EF4-FFF2-40B4-BE49-F238E27FC236}">
                      <a16:creationId xmlns:a16="http://schemas.microsoft.com/office/drawing/2014/main" xmlns="" id="{21171FC1-FE0E-4F29-99B2-39DE0A437B0C}"/>
                    </a:ext>
                  </a:extLst>
                </p:cNvPr>
                <p:cNvSpPr/>
                <p:nvPr/>
              </p:nvSpPr>
              <p:spPr bwMode="auto">
                <a:xfrm>
                  <a:off x="3722688" y="2316163"/>
                  <a:ext cx="7938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4" y="3"/>
                    </a:cxn>
                    <a:cxn ang="0">
                      <a:pos x="4" y="3"/>
                    </a:cxn>
                    <a:cxn ang="0">
                      <a:pos x="4" y="5"/>
                    </a:cxn>
                    <a:cxn ang="0">
                      <a:pos x="4" y="5"/>
                    </a:cxn>
                    <a:cxn ang="0">
                      <a:pos x="4" y="7"/>
                    </a:cxn>
                    <a:cxn ang="0">
                      <a:pos x="2" y="7"/>
                    </a:cxn>
                    <a:cxn ang="0">
                      <a:pos x="4" y="7"/>
                    </a:cxn>
                    <a:cxn ang="0">
                      <a:pos x="4" y="7"/>
                    </a:cxn>
                    <a:cxn ang="0">
                      <a:pos x="4" y="7"/>
                    </a:cxn>
                    <a:cxn ang="0">
                      <a:pos x="4" y="5"/>
                    </a:cxn>
                    <a:cxn ang="0">
                      <a:pos x="5" y="5"/>
                    </a:cxn>
                    <a:cxn ang="0">
                      <a:pos x="5" y="5"/>
                    </a:cxn>
                    <a:cxn ang="0">
                      <a:pos x="5" y="5"/>
                    </a:cxn>
                    <a:cxn ang="0">
                      <a:pos x="5" y="3"/>
                    </a:cxn>
                    <a:cxn ang="0">
                      <a:pos x="5" y="3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4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" h="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4" y="7"/>
                      </a:lnTo>
                      <a:lnTo>
                        <a:pt x="2" y="7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slïḋê">
                  <a:extLst>
                    <a:ext uri="{FF2B5EF4-FFF2-40B4-BE49-F238E27FC236}">
                      <a16:creationId xmlns:a16="http://schemas.microsoft.com/office/drawing/2014/main" xmlns="" id="{1BFA330C-3646-473E-81D5-5F9214B0B005}"/>
                    </a:ext>
                  </a:extLst>
                </p:cNvPr>
                <p:cNvSpPr/>
                <p:nvPr/>
              </p:nvSpPr>
              <p:spPr bwMode="auto">
                <a:xfrm>
                  <a:off x="3705225" y="2312988"/>
                  <a:ext cx="17463" cy="317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1"/>
                    </a:cxn>
                    <a:cxn ang="0">
                      <a:pos x="3" y="1"/>
                    </a:cxn>
                    <a:cxn ang="0">
                      <a:pos x="4" y="1"/>
                    </a:cxn>
                    <a:cxn ang="0">
                      <a:pos x="4" y="1"/>
                    </a:cxn>
                    <a:cxn ang="0">
                      <a:pos x="4" y="1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1">
                      <a:moveTo>
                        <a:pt x="3" y="0"/>
                      </a:move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2" y="1"/>
                        <a:pt x="2" y="1"/>
                      </a:cubicBezTo>
                      <a:cubicBezTo>
                        <a:pt x="2" y="1"/>
                        <a:pt x="3" y="1"/>
                        <a:pt x="3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íṡḷíḓé">
                  <a:extLst>
                    <a:ext uri="{FF2B5EF4-FFF2-40B4-BE49-F238E27FC236}">
                      <a16:creationId xmlns:a16="http://schemas.microsoft.com/office/drawing/2014/main" xmlns="" id="{8A91C060-69C4-43AD-99F2-77BF107A045F}"/>
                    </a:ext>
                  </a:extLst>
                </p:cNvPr>
                <p:cNvSpPr/>
                <p:nvPr/>
              </p:nvSpPr>
              <p:spPr bwMode="auto">
                <a:xfrm>
                  <a:off x="3700463" y="23161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" y="1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2" y="1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ï$ḻîḍè">
                  <a:extLst>
                    <a:ext uri="{FF2B5EF4-FFF2-40B4-BE49-F238E27FC236}">
                      <a16:creationId xmlns:a16="http://schemas.microsoft.com/office/drawing/2014/main" xmlns="" id="{24BDC4A5-1152-4122-85CC-11F2225943C0}"/>
                    </a:ext>
                  </a:extLst>
                </p:cNvPr>
                <p:cNvSpPr/>
                <p:nvPr/>
              </p:nvSpPr>
              <p:spPr bwMode="auto">
                <a:xfrm>
                  <a:off x="3700463" y="23161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" y="1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2" y="1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iş1îḑe">
                  <a:extLst>
                    <a:ext uri="{FF2B5EF4-FFF2-40B4-BE49-F238E27FC236}">
                      <a16:creationId xmlns:a16="http://schemas.microsoft.com/office/drawing/2014/main" xmlns="" id="{4D8AD91E-60EF-4D99-8A52-FA4B7824EACE}"/>
                    </a:ext>
                  </a:extLst>
                </p:cNvPr>
                <p:cNvSpPr/>
                <p:nvPr/>
              </p:nvSpPr>
              <p:spPr bwMode="auto">
                <a:xfrm>
                  <a:off x="3686175" y="2306638"/>
                  <a:ext cx="22225" cy="9525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2" y="1"/>
                    </a:cxn>
                    <a:cxn ang="0">
                      <a:pos x="3" y="1"/>
                    </a:cxn>
                    <a:cxn ang="0">
                      <a:pos x="3" y="1"/>
                    </a:cxn>
                    <a:cxn ang="0">
                      <a:pos x="5" y="2"/>
                    </a:cxn>
                    <a:cxn ang="0">
                      <a:pos x="6" y="2"/>
                    </a:cxn>
                    <a:cxn ang="0">
                      <a:pos x="6" y="3"/>
                    </a:cxn>
                    <a:cxn ang="0">
                      <a:pos x="7" y="3"/>
                    </a:cxn>
                    <a:cxn ang="0">
                      <a:pos x="7" y="2"/>
                    </a:cxn>
                    <a:cxn ang="0">
                      <a:pos x="7" y="2"/>
                    </a:cxn>
                    <a:cxn ang="0">
                      <a:pos x="7" y="2"/>
                    </a:cxn>
                    <a:cxn ang="0">
                      <a:pos x="8" y="1"/>
                    </a:cxn>
                    <a:cxn ang="0">
                      <a:pos x="8" y="1"/>
                    </a:cxn>
                    <a:cxn ang="0">
                      <a:pos x="7" y="1"/>
                    </a:cxn>
                    <a:cxn ang="0">
                      <a:pos x="7" y="1"/>
                    </a:cxn>
                    <a:cxn ang="0">
                      <a:pos x="7" y="1"/>
                    </a:cxn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8" h="3">
                      <a:moveTo>
                        <a:pt x="4" y="0"/>
                      </a:move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2" y="2"/>
                        <a:pt x="2" y="1"/>
                      </a:cubicBezTo>
                      <a:cubicBezTo>
                        <a:pt x="2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iṧ1îḑê">
                  <a:extLst>
                    <a:ext uri="{FF2B5EF4-FFF2-40B4-BE49-F238E27FC236}">
                      <a16:creationId xmlns:a16="http://schemas.microsoft.com/office/drawing/2014/main" xmlns="" id="{54E6986C-A713-4221-8BD4-E932D06CBD95}"/>
                    </a:ext>
                  </a:extLst>
                </p:cNvPr>
                <p:cNvSpPr/>
                <p:nvPr/>
              </p:nvSpPr>
              <p:spPr bwMode="auto">
                <a:xfrm>
                  <a:off x="3605213" y="2220913"/>
                  <a:ext cx="215900" cy="214313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4" y="22"/>
                    </a:cxn>
                    <a:cxn ang="0">
                      <a:pos x="12" y="28"/>
                    </a:cxn>
                    <a:cxn ang="0">
                      <a:pos x="13" y="31"/>
                    </a:cxn>
                    <a:cxn ang="0">
                      <a:pos x="14" y="31"/>
                    </a:cxn>
                    <a:cxn ang="0">
                      <a:pos x="15" y="31"/>
                    </a:cxn>
                    <a:cxn ang="0">
                      <a:pos x="17" y="35"/>
                    </a:cxn>
                    <a:cxn ang="0">
                      <a:pos x="24" y="38"/>
                    </a:cxn>
                    <a:cxn ang="0">
                      <a:pos x="28" y="40"/>
                    </a:cxn>
                    <a:cxn ang="0">
                      <a:pos x="31" y="41"/>
                    </a:cxn>
                    <a:cxn ang="0">
                      <a:pos x="31" y="45"/>
                    </a:cxn>
                    <a:cxn ang="0">
                      <a:pos x="31" y="51"/>
                    </a:cxn>
                    <a:cxn ang="0">
                      <a:pos x="38" y="59"/>
                    </a:cxn>
                    <a:cxn ang="0">
                      <a:pos x="38" y="66"/>
                    </a:cxn>
                    <a:cxn ang="0">
                      <a:pos x="40" y="71"/>
                    </a:cxn>
                    <a:cxn ang="0">
                      <a:pos x="3" y="39"/>
                    </a:cxn>
                    <a:cxn ang="0">
                      <a:pos x="13" y="17"/>
                    </a:cxn>
                    <a:cxn ang="0">
                      <a:pos x="47" y="6"/>
                    </a:cxn>
                    <a:cxn ang="0">
                      <a:pos x="54" y="8"/>
                    </a:cxn>
                    <a:cxn ang="0">
                      <a:pos x="57" y="14"/>
                    </a:cxn>
                    <a:cxn ang="0">
                      <a:pos x="72" y="29"/>
                    </a:cxn>
                    <a:cxn ang="0">
                      <a:pos x="43" y="70"/>
                    </a:cxn>
                    <a:cxn ang="0">
                      <a:pos x="47" y="66"/>
                    </a:cxn>
                    <a:cxn ang="0">
                      <a:pos x="51" y="61"/>
                    </a:cxn>
                    <a:cxn ang="0">
                      <a:pos x="55" y="56"/>
                    </a:cxn>
                    <a:cxn ang="0">
                      <a:pos x="58" y="50"/>
                    </a:cxn>
                    <a:cxn ang="0">
                      <a:pos x="51" y="46"/>
                    </a:cxn>
                    <a:cxn ang="0">
                      <a:pos x="44" y="41"/>
                    </a:cxn>
                    <a:cxn ang="0">
                      <a:pos x="39" y="39"/>
                    </a:cxn>
                    <a:cxn ang="0">
                      <a:pos x="31" y="40"/>
                    </a:cxn>
                    <a:cxn ang="0">
                      <a:pos x="26" y="36"/>
                    </a:cxn>
                    <a:cxn ang="0">
                      <a:pos x="22" y="34"/>
                    </a:cxn>
                    <a:cxn ang="0">
                      <a:pos x="27" y="28"/>
                    </a:cxn>
                    <a:cxn ang="0">
                      <a:pos x="32" y="31"/>
                    </a:cxn>
                    <a:cxn ang="0">
                      <a:pos x="33" y="30"/>
                    </a:cxn>
                    <a:cxn ang="0">
                      <a:pos x="36" y="24"/>
                    </a:cxn>
                    <a:cxn ang="0">
                      <a:pos x="43" y="20"/>
                    </a:cxn>
                    <a:cxn ang="0">
                      <a:pos x="46" y="18"/>
                    </a:cxn>
                    <a:cxn ang="0">
                      <a:pos x="49" y="19"/>
                    </a:cxn>
                    <a:cxn ang="0">
                      <a:pos x="50" y="15"/>
                    </a:cxn>
                    <a:cxn ang="0">
                      <a:pos x="45" y="11"/>
                    </a:cxn>
                    <a:cxn ang="0">
                      <a:pos x="40" y="14"/>
                    </a:cxn>
                    <a:cxn ang="0">
                      <a:pos x="37" y="13"/>
                    </a:cxn>
                    <a:cxn ang="0">
                      <a:pos x="40" y="10"/>
                    </a:cxn>
                    <a:cxn ang="0">
                      <a:pos x="44" y="8"/>
                    </a:cxn>
                    <a:cxn ang="0">
                      <a:pos x="45" y="9"/>
                    </a:cxn>
                    <a:cxn ang="0">
                      <a:pos x="48" y="11"/>
                    </a:cxn>
                    <a:cxn ang="0">
                      <a:pos x="49" y="8"/>
                    </a:cxn>
                    <a:cxn ang="0">
                      <a:pos x="46" y="5"/>
                    </a:cxn>
                    <a:cxn ang="0">
                      <a:pos x="43" y="5"/>
                    </a:cxn>
                    <a:cxn ang="0">
                      <a:pos x="41" y="6"/>
                    </a:cxn>
                    <a:cxn ang="0">
                      <a:pos x="38" y="7"/>
                    </a:cxn>
                    <a:cxn ang="0">
                      <a:pos x="37" y="7"/>
                    </a:cxn>
                    <a:cxn ang="0">
                      <a:pos x="33" y="6"/>
                    </a:cxn>
                    <a:cxn ang="0">
                      <a:pos x="31" y="8"/>
                    </a:cxn>
                    <a:cxn ang="0">
                      <a:pos x="24" y="9"/>
                    </a:cxn>
                    <a:cxn ang="0">
                      <a:pos x="16" y="12"/>
                    </a:cxn>
                    <a:cxn ang="0">
                      <a:pos x="72" y="57"/>
                    </a:cxn>
                  </a:cxnLst>
                  <a:rect l="0" t="0" r="r" b="b"/>
                  <a:pathLst>
                    <a:path w="77" h="77">
                      <a:moveTo>
                        <a:pt x="15" y="16"/>
                      </a:move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2" y="28"/>
                        <a:pt x="12" y="28"/>
                        <a:pt x="12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5" y="32"/>
                        <a:pt x="15" y="32"/>
                        <a:pt x="15" y="32"/>
                      </a:cubicBezTo>
                      <a:cubicBezTo>
                        <a:pt x="15" y="32"/>
                        <a:pt x="15" y="32"/>
                        <a:pt x="15" y="32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1"/>
                        <a:pt x="14" y="31"/>
                        <a:pt x="14" y="31"/>
                      </a:cubicBezTo>
                      <a:cubicBezTo>
                        <a:pt x="14" y="31"/>
                        <a:pt x="14" y="31"/>
                        <a:pt x="14" y="31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5" y="32"/>
                        <a:pt x="15" y="32"/>
                        <a:pt x="15" y="32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1" y="37"/>
                        <a:pt x="21" y="37"/>
                        <a:pt x="21" y="37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24" y="38"/>
                        <a:pt x="24" y="38"/>
                        <a:pt x="24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6" y="38"/>
                        <a:pt x="26" y="38"/>
                        <a:pt x="26" y="38"/>
                      </a:cubicBezTo>
                      <a:cubicBezTo>
                        <a:pt x="26" y="38"/>
                        <a:pt x="26" y="38"/>
                        <a:pt x="26" y="38"/>
                      </a:cubicBezTo>
                      <a:cubicBezTo>
                        <a:pt x="26" y="39"/>
                        <a:pt x="26" y="39"/>
                        <a:pt x="26" y="39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28" y="40"/>
                        <a:pt x="28" y="40"/>
                        <a:pt x="28" y="40"/>
                      </a:cubicBezTo>
                      <a:cubicBezTo>
                        <a:pt x="28" y="41"/>
                        <a:pt x="28" y="41"/>
                        <a:pt x="28" y="41"/>
                      </a:cubicBezTo>
                      <a:cubicBezTo>
                        <a:pt x="28" y="41"/>
                        <a:pt x="28" y="41"/>
                        <a:pt x="28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30" y="41"/>
                        <a:pt x="30" y="41"/>
                        <a:pt x="30" y="41"/>
                      </a:cubicBezTo>
                      <a:cubicBezTo>
                        <a:pt x="30" y="41"/>
                        <a:pt x="30" y="41"/>
                        <a:pt x="30" y="41"/>
                      </a:cubicBezTo>
                      <a:cubicBezTo>
                        <a:pt x="30" y="41"/>
                        <a:pt x="30" y="41"/>
                        <a:pt x="30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3"/>
                        <a:pt x="32" y="43"/>
                        <a:pt x="32" y="43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cubicBezTo>
                        <a:pt x="30" y="46"/>
                        <a:pt x="30" y="46"/>
                        <a:pt x="30" y="46"/>
                      </a:cubicBezTo>
                      <a:cubicBezTo>
                        <a:pt x="30" y="46"/>
                        <a:pt x="30" y="46"/>
                        <a:pt x="30" y="46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30" y="48"/>
                        <a:pt x="30" y="48"/>
                        <a:pt x="30" y="48"/>
                      </a:cubicBezTo>
                      <a:cubicBezTo>
                        <a:pt x="30" y="48"/>
                        <a:pt x="30" y="48"/>
                        <a:pt x="30" y="48"/>
                      </a:cubicBezTo>
                      <a:cubicBezTo>
                        <a:pt x="30" y="48"/>
                        <a:pt x="30" y="48"/>
                        <a:pt x="30" y="48"/>
                      </a:cubicBezTo>
                      <a:cubicBezTo>
                        <a:pt x="30" y="49"/>
                        <a:pt x="30" y="49"/>
                        <a:pt x="30" y="49"/>
                      </a:cubicBezTo>
                      <a:cubicBezTo>
                        <a:pt x="30" y="50"/>
                        <a:pt x="30" y="50"/>
                        <a:pt x="30" y="50"/>
                      </a:cubicBezTo>
                      <a:cubicBezTo>
                        <a:pt x="31" y="50"/>
                        <a:pt x="31" y="50"/>
                        <a:pt x="31" y="50"/>
                      </a:cubicBezTo>
                      <a:cubicBezTo>
                        <a:pt x="31" y="51"/>
                        <a:pt x="31" y="51"/>
                        <a:pt x="31" y="51"/>
                      </a:cubicBezTo>
                      <a:cubicBezTo>
                        <a:pt x="31" y="51"/>
                        <a:pt x="32" y="51"/>
                        <a:pt x="32" y="52"/>
                      </a:cubicBezTo>
                      <a:cubicBezTo>
                        <a:pt x="32" y="53"/>
                        <a:pt x="32" y="53"/>
                        <a:pt x="32" y="53"/>
                      </a:cubicBezTo>
                      <a:cubicBezTo>
                        <a:pt x="33" y="53"/>
                        <a:pt x="33" y="53"/>
                        <a:pt x="33" y="53"/>
                      </a:cubicBezTo>
                      <a:cubicBezTo>
                        <a:pt x="33" y="54"/>
                        <a:pt x="33" y="54"/>
                        <a:pt x="34" y="54"/>
                      </a:cubicBezTo>
                      <a:cubicBezTo>
                        <a:pt x="34" y="55"/>
                        <a:pt x="34" y="55"/>
                        <a:pt x="35" y="55"/>
                      </a:cubicBezTo>
                      <a:cubicBezTo>
                        <a:pt x="35" y="56"/>
                        <a:pt x="36" y="56"/>
                        <a:pt x="37" y="56"/>
                      </a:cubicBezTo>
                      <a:cubicBezTo>
                        <a:pt x="37" y="57"/>
                        <a:pt x="37" y="57"/>
                        <a:pt x="38" y="57"/>
                      </a:cubicBezTo>
                      <a:cubicBezTo>
                        <a:pt x="38" y="58"/>
                        <a:pt x="38" y="58"/>
                        <a:pt x="38" y="58"/>
                      </a:cubicBezTo>
                      <a:cubicBezTo>
                        <a:pt x="38" y="58"/>
                        <a:pt x="38" y="58"/>
                        <a:pt x="38" y="58"/>
                      </a:cubicBezTo>
                      <a:cubicBezTo>
                        <a:pt x="38" y="58"/>
                        <a:pt x="38" y="59"/>
                        <a:pt x="38" y="59"/>
                      </a:cubicBezTo>
                      <a:cubicBezTo>
                        <a:pt x="38" y="59"/>
                        <a:pt x="38" y="59"/>
                        <a:pt x="38" y="59"/>
                      </a:cubicBezTo>
                      <a:cubicBezTo>
                        <a:pt x="38" y="60"/>
                        <a:pt x="38" y="60"/>
                        <a:pt x="38" y="60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ubicBezTo>
                        <a:pt x="38" y="61"/>
                        <a:pt x="38" y="62"/>
                        <a:pt x="38" y="62"/>
                      </a:cubicBezTo>
                      <a:cubicBezTo>
                        <a:pt x="38" y="62"/>
                        <a:pt x="38" y="63"/>
                        <a:pt x="38" y="63"/>
                      </a:cubicBezTo>
                      <a:cubicBezTo>
                        <a:pt x="38" y="63"/>
                        <a:pt x="38" y="64"/>
                        <a:pt x="38" y="64"/>
                      </a:cubicBezTo>
                      <a:cubicBezTo>
                        <a:pt x="38" y="64"/>
                        <a:pt x="38" y="64"/>
                        <a:pt x="38" y="64"/>
                      </a:cubicBezTo>
                      <a:cubicBezTo>
                        <a:pt x="38" y="65"/>
                        <a:pt x="38" y="65"/>
                        <a:pt x="38" y="65"/>
                      </a:cubicBezTo>
                      <a:cubicBezTo>
                        <a:pt x="38" y="66"/>
                        <a:pt x="38" y="66"/>
                        <a:pt x="38" y="66"/>
                      </a:cubicBezTo>
                      <a:cubicBezTo>
                        <a:pt x="38" y="66"/>
                        <a:pt x="38" y="66"/>
                        <a:pt x="38" y="66"/>
                      </a:cubicBezTo>
                      <a:cubicBezTo>
                        <a:pt x="38" y="66"/>
                        <a:pt x="38" y="66"/>
                        <a:pt x="38" y="66"/>
                      </a:cubicBezTo>
                      <a:cubicBezTo>
                        <a:pt x="38" y="66"/>
                        <a:pt x="38" y="67"/>
                        <a:pt x="38" y="67"/>
                      </a:cubicBezTo>
                      <a:cubicBezTo>
                        <a:pt x="38" y="67"/>
                        <a:pt x="38" y="67"/>
                        <a:pt x="38" y="67"/>
                      </a:cubicBezTo>
                      <a:cubicBezTo>
                        <a:pt x="38" y="68"/>
                        <a:pt x="38" y="68"/>
                        <a:pt x="38" y="68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70"/>
                        <a:pt x="39" y="70"/>
                        <a:pt x="39" y="70"/>
                      </a:cubicBezTo>
                      <a:cubicBezTo>
                        <a:pt x="39" y="70"/>
                        <a:pt x="39" y="70"/>
                        <a:pt x="39" y="70"/>
                      </a:cubicBezTo>
                      <a:cubicBezTo>
                        <a:pt x="40" y="70"/>
                        <a:pt x="40" y="70"/>
                        <a:pt x="40" y="70"/>
                      </a:cubicBezTo>
                      <a:cubicBezTo>
                        <a:pt x="40" y="71"/>
                        <a:pt x="40" y="71"/>
                        <a:pt x="40" y="71"/>
                      </a:cubicBezTo>
                      <a:cubicBezTo>
                        <a:pt x="40" y="71"/>
                        <a:pt x="40" y="71"/>
                        <a:pt x="40" y="71"/>
                      </a:cubicBezTo>
                      <a:cubicBezTo>
                        <a:pt x="39" y="71"/>
                        <a:pt x="39" y="71"/>
                        <a:pt x="39" y="71"/>
                      </a:cubicBezTo>
                      <a:cubicBezTo>
                        <a:pt x="39" y="71"/>
                        <a:pt x="39" y="71"/>
                        <a:pt x="39" y="71"/>
                      </a:cubicBezTo>
                      <a:cubicBezTo>
                        <a:pt x="40" y="72"/>
                        <a:pt x="40" y="72"/>
                        <a:pt x="40" y="72"/>
                      </a:cubicBezTo>
                      <a:cubicBezTo>
                        <a:pt x="40" y="72"/>
                        <a:pt x="40" y="72"/>
                        <a:pt x="40" y="72"/>
                      </a:cubicBezTo>
                      <a:cubicBezTo>
                        <a:pt x="40" y="73"/>
                        <a:pt x="40" y="73"/>
                        <a:pt x="40" y="73"/>
                      </a:cubicBezTo>
                      <a:cubicBezTo>
                        <a:pt x="41" y="73"/>
                        <a:pt x="41" y="73"/>
                        <a:pt x="41" y="73"/>
                      </a:cubicBezTo>
                      <a:cubicBezTo>
                        <a:pt x="41" y="74"/>
                        <a:pt x="41" y="74"/>
                        <a:pt x="41" y="74"/>
                      </a:cubicBezTo>
                      <a:cubicBezTo>
                        <a:pt x="41" y="74"/>
                        <a:pt x="41" y="74"/>
                        <a:pt x="41" y="74"/>
                      </a:cubicBezTo>
                      <a:cubicBezTo>
                        <a:pt x="40" y="74"/>
                        <a:pt x="39" y="74"/>
                        <a:pt x="38" y="74"/>
                      </a:cubicBezTo>
                      <a:cubicBezTo>
                        <a:pt x="23" y="74"/>
                        <a:pt x="9" y="63"/>
                        <a:pt x="5" y="49"/>
                      </a:cubicBezTo>
                      <a:cubicBezTo>
                        <a:pt x="4" y="45"/>
                        <a:pt x="3" y="42"/>
                        <a:pt x="3" y="39"/>
                      </a:cubicBezTo>
                      <a:cubicBezTo>
                        <a:pt x="3" y="32"/>
                        <a:pt x="6" y="25"/>
                        <a:pt x="10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moveTo>
                        <a:pt x="13" y="14"/>
                      </a:move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moveTo>
                        <a:pt x="46" y="6"/>
                      </a:moveTo>
                      <a:cubicBezTo>
                        <a:pt x="47" y="6"/>
                        <a:pt x="47" y="6"/>
                        <a:pt x="47" y="6"/>
                      </a:cubicBezTo>
                      <a:cubicBezTo>
                        <a:pt x="47" y="6"/>
                        <a:pt x="47" y="6"/>
                        <a:pt x="47" y="6"/>
                      </a:cubicBezTo>
                      <a:cubicBezTo>
                        <a:pt x="48" y="6"/>
                        <a:pt x="48" y="6"/>
                        <a:pt x="48" y="6"/>
                      </a:cubicBezTo>
                      <a:cubicBezTo>
                        <a:pt x="48" y="6"/>
                        <a:pt x="48" y="6"/>
                        <a:pt x="48" y="6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9" y="6"/>
                        <a:pt x="50" y="6"/>
                        <a:pt x="50" y="6"/>
                      </a:cubicBezTo>
                      <a:cubicBezTo>
                        <a:pt x="50" y="6"/>
                        <a:pt x="50" y="6"/>
                        <a:pt x="50" y="6"/>
                      </a:cubicBezTo>
                      <a:cubicBezTo>
                        <a:pt x="51" y="7"/>
                        <a:pt x="51" y="7"/>
                        <a:pt x="51" y="7"/>
                      </a:cubicBezTo>
                      <a:cubicBezTo>
                        <a:pt x="51" y="7"/>
                        <a:pt x="51" y="7"/>
                        <a:pt x="51" y="7"/>
                      </a:cubicBezTo>
                      <a:cubicBezTo>
                        <a:pt x="52" y="7"/>
                        <a:pt x="52" y="7"/>
                        <a:pt x="52" y="7"/>
                      </a:cubicBezTo>
                      <a:cubicBezTo>
                        <a:pt x="53" y="7"/>
                        <a:pt x="53" y="7"/>
                        <a:pt x="53" y="7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54" y="9"/>
                        <a:pt x="54" y="9"/>
                        <a:pt x="54" y="9"/>
                      </a:cubicBezTo>
                      <a:cubicBezTo>
                        <a:pt x="55" y="10"/>
                        <a:pt x="55" y="10"/>
                        <a:pt x="55" y="10"/>
                      </a:cubicBezTo>
                      <a:cubicBezTo>
                        <a:pt x="55" y="10"/>
                        <a:pt x="55" y="10"/>
                        <a:pt x="55" y="10"/>
                      </a:cubicBezTo>
                      <a:cubicBezTo>
                        <a:pt x="55" y="10"/>
                        <a:pt x="55" y="10"/>
                        <a:pt x="55" y="10"/>
                      </a:cubicBezTo>
                      <a:cubicBezTo>
                        <a:pt x="54" y="10"/>
                        <a:pt x="54" y="10"/>
                        <a:pt x="54" y="10"/>
                      </a:cubicBezTo>
                      <a:cubicBezTo>
                        <a:pt x="54" y="11"/>
                        <a:pt x="54" y="11"/>
                        <a:pt x="54" y="11"/>
                      </a:cubicBezTo>
                      <a:cubicBezTo>
                        <a:pt x="54" y="11"/>
                        <a:pt x="54" y="11"/>
                        <a:pt x="54" y="11"/>
                      </a:cubicBezTo>
                      <a:cubicBezTo>
                        <a:pt x="54" y="12"/>
                        <a:pt x="54" y="12"/>
                        <a:pt x="54" y="12"/>
                      </a:cubicBezTo>
                      <a:cubicBezTo>
                        <a:pt x="55" y="13"/>
                        <a:pt x="55" y="13"/>
                        <a:pt x="55" y="13"/>
                      </a:cubicBezTo>
                      <a:cubicBezTo>
                        <a:pt x="55" y="13"/>
                        <a:pt x="56" y="14"/>
                        <a:pt x="56" y="14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7" y="13"/>
                        <a:pt x="57" y="13"/>
                        <a:pt x="57" y="13"/>
                      </a:cubicBezTo>
                      <a:cubicBezTo>
                        <a:pt x="58" y="13"/>
                        <a:pt x="58" y="13"/>
                        <a:pt x="58" y="13"/>
                      </a:cubicBezTo>
                      <a:cubicBezTo>
                        <a:pt x="59" y="13"/>
                        <a:pt x="59" y="13"/>
                        <a:pt x="59" y="13"/>
                      </a:cubicBezTo>
                      <a:cubicBezTo>
                        <a:pt x="59" y="13"/>
                        <a:pt x="59" y="13"/>
                        <a:pt x="59" y="13"/>
                      </a:cubicBezTo>
                      <a:cubicBezTo>
                        <a:pt x="60" y="13"/>
                        <a:pt x="60" y="13"/>
                        <a:pt x="60" y="13"/>
                      </a:cubicBezTo>
                      <a:cubicBezTo>
                        <a:pt x="61" y="13"/>
                        <a:pt x="61" y="13"/>
                        <a:pt x="61" y="13"/>
                      </a:cubicBezTo>
                      <a:cubicBezTo>
                        <a:pt x="61" y="13"/>
                        <a:pt x="61" y="13"/>
                        <a:pt x="61" y="13"/>
                      </a:cubicBezTo>
                      <a:cubicBezTo>
                        <a:pt x="61" y="13"/>
                        <a:pt x="62" y="13"/>
                        <a:pt x="62" y="14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67" y="18"/>
                        <a:pt x="70" y="23"/>
                        <a:pt x="72" y="29"/>
                      </a:cubicBezTo>
                      <a:cubicBezTo>
                        <a:pt x="73" y="32"/>
                        <a:pt x="73" y="36"/>
                        <a:pt x="73" y="39"/>
                      </a:cubicBezTo>
                      <a:cubicBezTo>
                        <a:pt x="73" y="54"/>
                        <a:pt x="63" y="68"/>
                        <a:pt x="48" y="72"/>
                      </a:cubicBezTo>
                      <a:cubicBezTo>
                        <a:pt x="46" y="73"/>
                        <a:pt x="45" y="73"/>
                        <a:pt x="43" y="73"/>
                      </a:cubicBezTo>
                      <a:cubicBezTo>
                        <a:pt x="43" y="73"/>
                        <a:pt x="43" y="73"/>
                        <a:pt x="43" y="73"/>
                      </a:cubicBezTo>
                      <a:cubicBezTo>
                        <a:pt x="43" y="73"/>
                        <a:pt x="43" y="73"/>
                        <a:pt x="43" y="73"/>
                      </a:cubicBezTo>
                      <a:cubicBezTo>
                        <a:pt x="43" y="72"/>
                        <a:pt x="43" y="72"/>
                        <a:pt x="43" y="72"/>
                      </a:cubicBezTo>
                      <a:cubicBezTo>
                        <a:pt x="44" y="72"/>
                        <a:pt x="44" y="72"/>
                        <a:pt x="44" y="72"/>
                      </a:cubicBezTo>
                      <a:cubicBezTo>
                        <a:pt x="44" y="71"/>
                        <a:pt x="44" y="71"/>
                        <a:pt x="44" y="71"/>
                      </a:cubicBezTo>
                      <a:cubicBezTo>
                        <a:pt x="43" y="71"/>
                        <a:pt x="43" y="71"/>
                        <a:pt x="43" y="71"/>
                      </a:cubicBezTo>
                      <a:cubicBezTo>
                        <a:pt x="43" y="70"/>
                        <a:pt x="43" y="70"/>
                        <a:pt x="43" y="70"/>
                      </a:cubicBezTo>
                      <a:cubicBezTo>
                        <a:pt x="43" y="70"/>
                        <a:pt x="43" y="70"/>
                        <a:pt x="43" y="70"/>
                      </a:cubicBezTo>
                      <a:cubicBezTo>
                        <a:pt x="44" y="70"/>
                        <a:pt x="44" y="70"/>
                        <a:pt x="44" y="70"/>
                      </a:cubicBezTo>
                      <a:cubicBezTo>
                        <a:pt x="44" y="69"/>
                        <a:pt x="44" y="69"/>
                        <a:pt x="44" y="69"/>
                      </a:cubicBezTo>
                      <a:cubicBezTo>
                        <a:pt x="43" y="69"/>
                        <a:pt x="43" y="69"/>
                        <a:pt x="43" y="69"/>
                      </a:cubicBezTo>
                      <a:cubicBezTo>
                        <a:pt x="44" y="69"/>
                        <a:pt x="44" y="69"/>
                        <a:pt x="44" y="69"/>
                      </a:cubicBezTo>
                      <a:cubicBezTo>
                        <a:pt x="44" y="69"/>
                        <a:pt x="44" y="69"/>
                        <a:pt x="44" y="69"/>
                      </a:cubicBezTo>
                      <a:cubicBezTo>
                        <a:pt x="44" y="68"/>
                        <a:pt x="44" y="68"/>
                        <a:pt x="44" y="68"/>
                      </a:cubicBezTo>
                      <a:cubicBezTo>
                        <a:pt x="45" y="67"/>
                        <a:pt x="45" y="67"/>
                        <a:pt x="45" y="67"/>
                      </a:cubicBezTo>
                      <a:cubicBezTo>
                        <a:pt x="45" y="67"/>
                        <a:pt x="45" y="67"/>
                        <a:pt x="46" y="67"/>
                      </a:cubicBezTo>
                      <a:cubicBezTo>
                        <a:pt x="46" y="67"/>
                        <a:pt x="46" y="67"/>
                        <a:pt x="46" y="67"/>
                      </a:cubicBezTo>
                      <a:cubicBezTo>
                        <a:pt x="47" y="67"/>
                        <a:pt x="47" y="67"/>
                        <a:pt x="47" y="67"/>
                      </a:cubicBezTo>
                      <a:cubicBezTo>
                        <a:pt x="47" y="66"/>
                        <a:pt x="47" y="66"/>
                        <a:pt x="47" y="66"/>
                      </a:cubicBezTo>
                      <a:cubicBezTo>
                        <a:pt x="47" y="66"/>
                        <a:pt x="46" y="65"/>
                        <a:pt x="46" y="65"/>
                      </a:cubicBezTo>
                      <a:cubicBezTo>
                        <a:pt x="46" y="65"/>
                        <a:pt x="46" y="65"/>
                        <a:pt x="46" y="65"/>
                      </a:cubicBezTo>
                      <a:cubicBezTo>
                        <a:pt x="47" y="65"/>
                        <a:pt x="47" y="65"/>
                        <a:pt x="47" y="65"/>
                      </a:cubicBezTo>
                      <a:cubicBezTo>
                        <a:pt x="48" y="65"/>
                        <a:pt x="48" y="65"/>
                        <a:pt x="48" y="65"/>
                      </a:cubicBezTo>
                      <a:cubicBezTo>
                        <a:pt x="48" y="64"/>
                        <a:pt x="48" y="64"/>
                        <a:pt x="48" y="64"/>
                      </a:cubicBezTo>
                      <a:cubicBezTo>
                        <a:pt x="49" y="64"/>
                        <a:pt x="49" y="64"/>
                        <a:pt x="49" y="63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0" y="62"/>
                        <a:pt x="50" y="62"/>
                        <a:pt x="50" y="62"/>
                      </a:cubicBezTo>
                      <a:cubicBezTo>
                        <a:pt x="50" y="62"/>
                        <a:pt x="50" y="62"/>
                        <a:pt x="50" y="62"/>
                      </a:cubicBezTo>
                      <a:cubicBezTo>
                        <a:pt x="50" y="61"/>
                        <a:pt x="50" y="61"/>
                        <a:pt x="50" y="61"/>
                      </a:cubicBezTo>
                      <a:cubicBezTo>
                        <a:pt x="51" y="61"/>
                        <a:pt x="51" y="61"/>
                        <a:pt x="51" y="61"/>
                      </a:cubicBezTo>
                      <a:cubicBezTo>
                        <a:pt x="50" y="60"/>
                        <a:pt x="50" y="60"/>
                        <a:pt x="50" y="60"/>
                      </a:cubicBezTo>
                      <a:cubicBezTo>
                        <a:pt x="51" y="59"/>
                        <a:pt x="51" y="59"/>
                        <a:pt x="51" y="59"/>
                      </a:cubicBezTo>
                      <a:cubicBezTo>
                        <a:pt x="51" y="59"/>
                        <a:pt x="51" y="59"/>
                        <a:pt x="52" y="59"/>
                      </a:cubicBezTo>
                      <a:cubicBezTo>
                        <a:pt x="52" y="59"/>
                        <a:pt x="52" y="59"/>
                        <a:pt x="53" y="58"/>
                      </a:cubicBezTo>
                      <a:cubicBezTo>
                        <a:pt x="53" y="58"/>
                        <a:pt x="53" y="58"/>
                        <a:pt x="53" y="58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54" y="57"/>
                        <a:pt x="54" y="57"/>
                        <a:pt x="54" y="57"/>
                      </a:cubicBezTo>
                      <a:cubicBezTo>
                        <a:pt x="55" y="57"/>
                        <a:pt x="55" y="57"/>
                        <a:pt x="55" y="57"/>
                      </a:cubicBezTo>
                      <a:cubicBezTo>
                        <a:pt x="55" y="57"/>
                        <a:pt x="55" y="57"/>
                        <a:pt x="55" y="57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5"/>
                        <a:pt x="55" y="55"/>
                        <a:pt x="55" y="55"/>
                      </a:cubicBezTo>
                      <a:cubicBezTo>
                        <a:pt x="55" y="55"/>
                        <a:pt x="55" y="55"/>
                        <a:pt x="55" y="55"/>
                      </a:cubicBezTo>
                      <a:cubicBezTo>
                        <a:pt x="56" y="55"/>
                        <a:pt x="56" y="55"/>
                        <a:pt x="56" y="55"/>
                      </a:cubicBezTo>
                      <a:cubicBezTo>
                        <a:pt x="56" y="54"/>
                        <a:pt x="56" y="54"/>
                        <a:pt x="56" y="54"/>
                      </a:cubicBezTo>
                      <a:cubicBezTo>
                        <a:pt x="56" y="53"/>
                        <a:pt x="56" y="53"/>
                        <a:pt x="56" y="53"/>
                      </a:cubicBezTo>
                      <a:cubicBezTo>
                        <a:pt x="57" y="52"/>
                        <a:pt x="57" y="52"/>
                        <a:pt x="57" y="52"/>
                      </a:cubicBezTo>
                      <a:cubicBezTo>
                        <a:pt x="57" y="51"/>
                        <a:pt x="57" y="51"/>
                        <a:pt x="57" y="51"/>
                      </a:cubicBezTo>
                      <a:cubicBezTo>
                        <a:pt x="58" y="51"/>
                        <a:pt x="58" y="51"/>
                        <a:pt x="58" y="51"/>
                      </a:cubicBezTo>
                      <a:cubicBezTo>
                        <a:pt x="58" y="50"/>
                        <a:pt x="58" y="50"/>
                        <a:pt x="58" y="50"/>
                      </a:cubicBezTo>
                      <a:cubicBezTo>
                        <a:pt x="58" y="50"/>
                        <a:pt x="58" y="50"/>
                        <a:pt x="58" y="50"/>
                      </a:cubicBezTo>
                      <a:cubicBezTo>
                        <a:pt x="58" y="50"/>
                        <a:pt x="58" y="50"/>
                        <a:pt x="58" y="50"/>
                      </a:cubicBezTo>
                      <a:cubicBezTo>
                        <a:pt x="58" y="49"/>
                        <a:pt x="58" y="49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58" y="48"/>
                        <a:pt x="57" y="48"/>
                        <a:pt x="57" y="48"/>
                      </a:cubicBezTo>
                      <a:cubicBezTo>
                        <a:pt x="56" y="48"/>
                        <a:pt x="56" y="47"/>
                        <a:pt x="56" y="47"/>
                      </a:cubicBezTo>
                      <a:cubicBezTo>
                        <a:pt x="55" y="47"/>
                        <a:pt x="55" y="47"/>
                        <a:pt x="55" y="47"/>
                      </a:cubicBezTo>
                      <a:cubicBezTo>
                        <a:pt x="54" y="47"/>
                        <a:pt x="54" y="47"/>
                        <a:pt x="54" y="47"/>
                      </a:cubicBezTo>
                      <a:cubicBezTo>
                        <a:pt x="54" y="47"/>
                        <a:pt x="54" y="47"/>
                        <a:pt x="53" y="47"/>
                      </a:cubicBezTo>
                      <a:cubicBezTo>
                        <a:pt x="53" y="46"/>
                        <a:pt x="53" y="46"/>
                        <a:pt x="53" y="46"/>
                      </a:cubicBezTo>
                      <a:cubicBezTo>
                        <a:pt x="52" y="46"/>
                        <a:pt x="52" y="46"/>
                        <a:pt x="52" y="46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51" y="46"/>
                        <a:pt x="51" y="46"/>
                        <a:pt x="50" y="46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49" y="45"/>
                        <a:pt x="49" y="45"/>
                        <a:pt x="49" y="45"/>
                      </a:cubicBezTo>
                      <a:cubicBezTo>
                        <a:pt x="49" y="44"/>
                        <a:pt x="49" y="44"/>
                        <a:pt x="49" y="44"/>
                      </a:cubicBezTo>
                      <a:cubicBezTo>
                        <a:pt x="49" y="43"/>
                        <a:pt x="49" y="43"/>
                        <a:pt x="49" y="43"/>
                      </a:cubicBezTo>
                      <a:cubicBezTo>
                        <a:pt x="48" y="43"/>
                        <a:pt x="48" y="43"/>
                        <a:pt x="48" y="43"/>
                      </a:cubicBezTo>
                      <a:cubicBezTo>
                        <a:pt x="48" y="42"/>
                        <a:pt x="48" y="42"/>
                        <a:pt x="47" y="42"/>
                      </a:cubicBezTo>
                      <a:cubicBezTo>
                        <a:pt x="47" y="42"/>
                        <a:pt x="47" y="42"/>
                        <a:pt x="47" y="42"/>
                      </a:cubicBezTo>
                      <a:cubicBezTo>
                        <a:pt x="46" y="42"/>
                        <a:pt x="46" y="42"/>
                        <a:pt x="45" y="42"/>
                      </a:cubicBezTo>
                      <a:cubicBezTo>
                        <a:pt x="45" y="42"/>
                        <a:pt x="45" y="42"/>
                        <a:pt x="45" y="42"/>
                      </a:cubicBezTo>
                      <a:cubicBezTo>
                        <a:pt x="45" y="41"/>
                        <a:pt x="45" y="41"/>
                        <a:pt x="44" y="41"/>
                      </a:cubicBezTo>
                      <a:cubicBezTo>
                        <a:pt x="44" y="41"/>
                        <a:pt x="44" y="41"/>
                        <a:pt x="44" y="41"/>
                      </a:cubicBezTo>
                      <a:cubicBezTo>
                        <a:pt x="43" y="40"/>
                        <a:pt x="43" y="40"/>
                        <a:pt x="43" y="40"/>
                      </a:cubicBezTo>
                      <a:cubicBezTo>
                        <a:pt x="43" y="40"/>
                        <a:pt x="43" y="40"/>
                        <a:pt x="43" y="40"/>
                      </a:cubicBezTo>
                      <a:cubicBezTo>
                        <a:pt x="43" y="39"/>
                        <a:pt x="43" y="39"/>
                        <a:pt x="43" y="39"/>
                      </a:cubicBezTo>
                      <a:cubicBezTo>
                        <a:pt x="44" y="39"/>
                        <a:pt x="44" y="39"/>
                        <a:pt x="44" y="39"/>
                      </a:cubicBezTo>
                      <a:cubicBezTo>
                        <a:pt x="43" y="39"/>
                        <a:pt x="43" y="39"/>
                        <a:pt x="43" y="39"/>
                      </a:cubicBezTo>
                      <a:cubicBezTo>
                        <a:pt x="43" y="39"/>
                        <a:pt x="43" y="39"/>
                        <a:pt x="43" y="39"/>
                      </a:cubicBezTo>
                      <a:cubicBezTo>
                        <a:pt x="42" y="39"/>
                        <a:pt x="42" y="39"/>
                        <a:pt x="42" y="39"/>
                      </a:cubicBezTo>
                      <a:cubicBezTo>
                        <a:pt x="42" y="39"/>
                        <a:pt x="42" y="39"/>
                        <a:pt x="41" y="39"/>
                      </a:cubicBezTo>
                      <a:cubicBezTo>
                        <a:pt x="40" y="39"/>
                        <a:pt x="40" y="39"/>
                        <a:pt x="40" y="39"/>
                      </a:cubicBezTo>
                      <a:cubicBezTo>
                        <a:pt x="40" y="39"/>
                        <a:pt x="39" y="39"/>
                        <a:pt x="39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37" y="39"/>
                        <a:pt x="37" y="39"/>
                        <a:pt x="37" y="39"/>
                      </a:cubicBezTo>
                      <a:cubicBezTo>
                        <a:pt x="36" y="39"/>
                        <a:pt x="36" y="38"/>
                        <a:pt x="36" y="38"/>
                      </a:cubicBezTo>
                      <a:cubicBezTo>
                        <a:pt x="35" y="39"/>
                        <a:pt x="35" y="39"/>
                        <a:pt x="35" y="39"/>
                      </a:cubicBezTo>
                      <a:cubicBezTo>
                        <a:pt x="35" y="39"/>
                        <a:pt x="35" y="39"/>
                        <a:pt x="35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3" y="40"/>
                        <a:pt x="33" y="40"/>
                        <a:pt x="33" y="40"/>
                      </a:cubicBezTo>
                      <a:cubicBezTo>
                        <a:pt x="33" y="40"/>
                        <a:pt x="33" y="40"/>
                        <a:pt x="32" y="40"/>
                      </a:cubicBezTo>
                      <a:cubicBezTo>
                        <a:pt x="32" y="40"/>
                        <a:pt x="32" y="40"/>
                        <a:pt x="32" y="40"/>
                      </a:cubicBezTo>
                      <a:cubicBezTo>
                        <a:pt x="31" y="40"/>
                        <a:pt x="31" y="40"/>
                        <a:pt x="31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29" y="37"/>
                        <a:pt x="29" y="37"/>
                        <a:pt x="29" y="37"/>
                      </a:cubicBezTo>
                      <a:cubicBezTo>
                        <a:pt x="29" y="36"/>
                        <a:pt x="29" y="36"/>
                        <a:pt x="29" y="36"/>
                      </a:cubicBez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27" y="36"/>
                        <a:pt x="27" y="36"/>
                        <a:pt x="26" y="36"/>
                      </a:cubicBezTo>
                      <a:cubicBezTo>
                        <a:pt x="26" y="36"/>
                        <a:pt x="26" y="36"/>
                        <a:pt x="26" y="36"/>
                      </a:cubicBezTo>
                      <a:cubicBezTo>
                        <a:pt x="26" y="36"/>
                        <a:pt x="26" y="36"/>
                        <a:pt x="27" y="35"/>
                      </a:cubicBez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6" y="33"/>
                        <a:pt x="26" y="33"/>
                        <a:pt x="26" y="33"/>
                      </a:cubicBezTo>
                      <a:cubicBezTo>
                        <a:pt x="26" y="33"/>
                        <a:pt x="26" y="33"/>
                        <a:pt x="26" y="33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24" y="34"/>
                        <a:pt x="24" y="34"/>
                        <a:pt x="24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2" y="32"/>
                        <a:pt x="22" y="32"/>
                        <a:pt x="22" y="31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2" y="30"/>
                        <a:pt x="23" y="30"/>
                        <a:pt x="23" y="29"/>
                      </a:cubicBezTo>
                      <a:cubicBezTo>
                        <a:pt x="23" y="29"/>
                        <a:pt x="24" y="29"/>
                        <a:pt x="24" y="29"/>
                      </a:cubicBezTo>
                      <a:cubicBezTo>
                        <a:pt x="25" y="29"/>
                        <a:pt x="25" y="29"/>
                        <a:pt x="25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9" y="28"/>
                        <a:pt x="29" y="28"/>
                        <a:pt x="29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1" y="28"/>
                      </a:cubicBezTo>
                      <a:cubicBezTo>
                        <a:pt x="31" y="29"/>
                        <a:pt x="31" y="29"/>
                        <a:pt x="31" y="29"/>
                      </a:cubicBezTo>
                      <a:cubicBezTo>
                        <a:pt x="31" y="29"/>
                        <a:pt x="31" y="29"/>
                        <a:pt x="31" y="29"/>
                      </a:cubicBezTo>
                      <a:cubicBezTo>
                        <a:pt x="31" y="30"/>
                        <a:pt x="31" y="30"/>
                        <a:pt x="31" y="30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30"/>
                        <a:pt x="34" y="30"/>
                        <a:pt x="34" y="30"/>
                      </a:cubicBez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35" y="29"/>
                        <a:pt x="35" y="29"/>
                        <a:pt x="35" y="29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2" y="29"/>
                        <a:pt x="32" y="29"/>
                        <a:pt x="32" y="28"/>
                      </a:cubicBezTo>
                      <a:cubicBezTo>
                        <a:pt x="32" y="28"/>
                        <a:pt x="32" y="28"/>
                        <a:pt x="32" y="28"/>
                      </a:cubicBezTo>
                      <a:cubicBezTo>
                        <a:pt x="32" y="28"/>
                        <a:pt x="32" y="28"/>
                        <a:pt x="32" y="28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ubicBezTo>
                        <a:pt x="33" y="27"/>
                        <a:pt x="33" y="26"/>
                        <a:pt x="34" y="26"/>
                      </a:cubicBezTo>
                      <a:cubicBezTo>
                        <a:pt x="34" y="26"/>
                        <a:pt x="34" y="26"/>
                        <a:pt x="34" y="26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6" y="25"/>
                        <a:pt x="36" y="25"/>
                        <a:pt x="36" y="25"/>
                      </a:cubicBezTo>
                      <a:cubicBezTo>
                        <a:pt x="36" y="25"/>
                        <a:pt x="36" y="25"/>
                        <a:pt x="36" y="25"/>
                      </a:cubicBezTo>
                      <a:cubicBezTo>
                        <a:pt x="36" y="24"/>
                        <a:pt x="36" y="24"/>
                        <a:pt x="36" y="24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8" y="22"/>
                        <a:pt x="38" y="22"/>
                        <a:pt x="38" y="22"/>
                      </a:cubicBezTo>
                      <a:cubicBezTo>
                        <a:pt x="38" y="22"/>
                        <a:pt x="38" y="22"/>
                        <a:pt x="38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40" y="21"/>
                        <a:pt x="40" y="21"/>
                        <a:pt x="40" y="21"/>
                      </a:cubicBezTo>
                      <a:cubicBezTo>
                        <a:pt x="40" y="21"/>
                        <a:pt x="40" y="21"/>
                        <a:pt x="41" y="21"/>
                      </a:cubicBezTo>
                      <a:cubicBezTo>
                        <a:pt x="42" y="20"/>
                        <a:pt x="42" y="20"/>
                        <a:pt x="42" y="20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cubicBezTo>
                        <a:pt x="44" y="20"/>
                        <a:pt x="44" y="20"/>
                        <a:pt x="44" y="20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cubicBezTo>
                        <a:pt x="44" y="20"/>
                        <a:pt x="44" y="20"/>
                        <a:pt x="44" y="20"/>
                      </a:cubicBezTo>
                      <a:cubicBezTo>
                        <a:pt x="45" y="20"/>
                        <a:pt x="45" y="20"/>
                        <a:pt x="45" y="20"/>
                      </a:cubicBezTo>
                      <a:cubicBezTo>
                        <a:pt x="45" y="20"/>
                        <a:pt x="45" y="20"/>
                        <a:pt x="46" y="20"/>
                      </a:cubicBezTo>
                      <a:cubicBezTo>
                        <a:pt x="46" y="20"/>
                        <a:pt x="47" y="20"/>
                        <a:pt x="47" y="19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6" y="19"/>
                        <a:pt x="46" y="19"/>
                        <a:pt x="46" y="19"/>
                      </a:cubicBezTo>
                      <a:cubicBezTo>
                        <a:pt x="45" y="19"/>
                        <a:pt x="45" y="19"/>
                        <a:pt x="45" y="19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5" y="17"/>
                        <a:pt x="45" y="17"/>
                        <a:pt x="45" y="17"/>
                      </a:cubicBezTo>
                      <a:cubicBezTo>
                        <a:pt x="45" y="17"/>
                        <a:pt x="45" y="17"/>
                        <a:pt x="45" y="17"/>
                      </a:cubicBezTo>
                      <a:cubicBezTo>
                        <a:pt x="46" y="17"/>
                        <a:pt x="46" y="17"/>
                        <a:pt x="46" y="17"/>
                      </a:cubicBezTo>
                      <a:cubicBezTo>
                        <a:pt x="46" y="17"/>
                        <a:pt x="46" y="17"/>
                        <a:pt x="46" y="17"/>
                      </a:cubicBezTo>
                      <a:cubicBezTo>
                        <a:pt x="47" y="17"/>
                        <a:pt x="47" y="17"/>
                        <a:pt x="47" y="17"/>
                      </a:cubicBezTo>
                      <a:cubicBezTo>
                        <a:pt x="48" y="17"/>
                        <a:pt x="48" y="17"/>
                        <a:pt x="48" y="17"/>
                      </a:cubicBezTo>
                      <a:cubicBezTo>
                        <a:pt x="49" y="17"/>
                        <a:pt x="49" y="17"/>
                        <a:pt x="49" y="17"/>
                      </a:cubicBezTo>
                      <a:cubicBezTo>
                        <a:pt x="49" y="17"/>
                        <a:pt x="49" y="17"/>
                        <a:pt x="49" y="17"/>
                      </a:cubicBezTo>
                      <a:cubicBezTo>
                        <a:pt x="48" y="18"/>
                        <a:pt x="48" y="18"/>
                        <a:pt x="48" y="18"/>
                      </a:cubicBezTo>
                      <a:cubicBezTo>
                        <a:pt x="48" y="18"/>
                        <a:pt x="48" y="18"/>
                        <a:pt x="48" y="18"/>
                      </a:cubicBezTo>
                      <a:cubicBezTo>
                        <a:pt x="49" y="19"/>
                        <a:pt x="49" y="19"/>
                        <a:pt x="49" y="19"/>
                      </a:cubicBezTo>
                      <a:cubicBezTo>
                        <a:pt x="50" y="19"/>
                        <a:pt x="50" y="19"/>
                        <a:pt x="50" y="19"/>
                      </a:cubicBezTo>
                      <a:cubicBezTo>
                        <a:pt x="51" y="19"/>
                        <a:pt x="51" y="19"/>
                        <a:pt x="51" y="19"/>
                      </a:cubicBezTo>
                      <a:cubicBezTo>
                        <a:pt x="51" y="19"/>
                        <a:pt x="51" y="19"/>
                        <a:pt x="51" y="19"/>
                      </a:cubicBezTo>
                      <a:cubicBezTo>
                        <a:pt x="51" y="18"/>
                        <a:pt x="51" y="18"/>
                        <a:pt x="51" y="18"/>
                      </a:cubicBezTo>
                      <a:cubicBezTo>
                        <a:pt x="50" y="18"/>
                        <a:pt x="50" y="18"/>
                        <a:pt x="50" y="18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50" y="16"/>
                        <a:pt x="50" y="16"/>
                        <a:pt x="50" y="16"/>
                      </a:cubicBezTo>
                      <a:cubicBezTo>
                        <a:pt x="51" y="16"/>
                        <a:pt x="51" y="16"/>
                        <a:pt x="51" y="16"/>
                      </a:cubicBezTo>
                      <a:cubicBezTo>
                        <a:pt x="51" y="16"/>
                        <a:pt x="51" y="16"/>
                        <a:pt x="51" y="16"/>
                      </a:cubicBezTo>
                      <a:cubicBezTo>
                        <a:pt x="50" y="15"/>
                        <a:pt x="50" y="15"/>
                        <a:pt x="50" y="15"/>
                      </a:cubicBezTo>
                      <a:cubicBezTo>
                        <a:pt x="50" y="15"/>
                        <a:pt x="50" y="15"/>
                        <a:pt x="50" y="15"/>
                      </a:cubicBezTo>
                      <a:cubicBezTo>
                        <a:pt x="49" y="15"/>
                        <a:pt x="49" y="15"/>
                        <a:pt x="49" y="15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48" y="13"/>
                        <a:pt x="48" y="13"/>
                        <a:pt x="48" y="13"/>
                      </a:cubicBezTo>
                      <a:cubicBezTo>
                        <a:pt x="48" y="12"/>
                        <a:pt x="48" y="12"/>
                        <a:pt x="48" y="12"/>
                      </a:cubicBezTo>
                      <a:cubicBezTo>
                        <a:pt x="47" y="12"/>
                        <a:pt x="47" y="12"/>
                        <a:pt x="47" y="12"/>
                      </a:cubicBezTo>
                      <a:cubicBezTo>
                        <a:pt x="47" y="13"/>
                        <a:pt x="47" y="13"/>
                        <a:pt x="47" y="13"/>
                      </a:cubicBezTo>
                      <a:cubicBezTo>
                        <a:pt x="47" y="13"/>
                        <a:pt x="47" y="13"/>
                        <a:pt x="47" y="13"/>
                      </a:cubicBezTo>
                      <a:cubicBezTo>
                        <a:pt x="46" y="13"/>
                        <a:pt x="46" y="13"/>
                        <a:pt x="46" y="13"/>
                      </a:cubicBezTo>
                      <a:cubicBezTo>
                        <a:pt x="46" y="12"/>
                        <a:pt x="46" y="12"/>
                        <a:pt x="46" y="12"/>
                      </a:cubicBezTo>
                      <a:cubicBezTo>
                        <a:pt x="46" y="11"/>
                        <a:pt x="46" y="11"/>
                        <a:pt x="46" y="11"/>
                      </a:cubicBezTo>
                      <a:cubicBezTo>
                        <a:pt x="45" y="11"/>
                        <a:pt x="45" y="11"/>
                        <a:pt x="45" y="11"/>
                      </a:cubicBezTo>
                      <a:cubicBezTo>
                        <a:pt x="45" y="11"/>
                        <a:pt x="45" y="11"/>
                        <a:pt x="45" y="11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3" y="11"/>
                        <a:pt x="43" y="11"/>
                        <a:pt x="43" y="11"/>
                      </a:cubicBezTo>
                      <a:cubicBezTo>
                        <a:pt x="43" y="11"/>
                        <a:pt x="43" y="11"/>
                        <a:pt x="43" y="11"/>
                      </a:cubicBezTo>
                      <a:cubicBezTo>
                        <a:pt x="43" y="11"/>
                        <a:pt x="43" y="11"/>
                        <a:pt x="43" y="11"/>
                      </a:cubicBezTo>
                      <a:cubicBezTo>
                        <a:pt x="42" y="12"/>
                        <a:pt x="42" y="12"/>
                        <a:pt x="42" y="12"/>
                      </a:cubicBezTo>
                      <a:cubicBezTo>
                        <a:pt x="42" y="12"/>
                        <a:pt x="42" y="12"/>
                        <a:pt x="42" y="12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41" y="14"/>
                        <a:pt x="41" y="14"/>
                        <a:pt x="41" y="14"/>
                      </a:cubicBezTo>
                      <a:cubicBezTo>
                        <a:pt x="40" y="14"/>
                        <a:pt x="40" y="14"/>
                        <a:pt x="40" y="14"/>
                      </a:cubicBezTo>
                      <a:cubicBezTo>
                        <a:pt x="40" y="14"/>
                        <a:pt x="40" y="14"/>
                        <a:pt x="40" y="14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9" y="16"/>
                        <a:pt x="39" y="16"/>
                        <a:pt x="39" y="16"/>
                      </a:cubicBezTo>
                      <a:cubicBezTo>
                        <a:pt x="38" y="16"/>
                        <a:pt x="38" y="16"/>
                        <a:pt x="38" y="16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9" y="14"/>
                        <a:pt x="39" y="14"/>
                        <a:pt x="39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7" y="11"/>
                        <a:pt x="37" y="11"/>
                        <a:pt x="37" y="11"/>
                      </a:cubicBezTo>
                      <a:cubicBezTo>
                        <a:pt x="37" y="11"/>
                        <a:pt x="37" y="11"/>
                        <a:pt x="38" y="11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9" y="10"/>
                        <a:pt x="39" y="10"/>
                        <a:pt x="39" y="10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2" y="10"/>
                        <a:pt x="42" y="10"/>
                        <a:pt x="42" y="10"/>
                      </a:cubicBezTo>
                      <a:cubicBezTo>
                        <a:pt x="42" y="10"/>
                        <a:pt x="42" y="10"/>
                        <a:pt x="42" y="10"/>
                      </a:cubicBezTo>
                      <a:cubicBezTo>
                        <a:pt x="43" y="10"/>
                        <a:pt x="43" y="10"/>
                        <a:pt x="43" y="10"/>
                      </a:cubicBezTo>
                      <a:cubicBezTo>
                        <a:pt x="43" y="10"/>
                        <a:pt x="43" y="10"/>
                        <a:pt x="43" y="10"/>
                      </a:cubicBez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3" y="9"/>
                        <a:pt x="43" y="9"/>
                        <a:pt x="43" y="9"/>
                      </a:cubicBezTo>
                      <a:cubicBezTo>
                        <a:pt x="43" y="9"/>
                        <a:pt x="43" y="9"/>
                        <a:pt x="43" y="9"/>
                      </a:cubicBezTo>
                      <a:cubicBezTo>
                        <a:pt x="44" y="9"/>
                        <a:pt x="44" y="9"/>
                        <a:pt x="44" y="9"/>
                      </a:cubicBezTo>
                      <a:cubicBezTo>
                        <a:pt x="44" y="8"/>
                        <a:pt x="44" y="8"/>
                        <a:pt x="44" y="8"/>
                      </a:cubicBezTo>
                      <a:cubicBezTo>
                        <a:pt x="44" y="8"/>
                        <a:pt x="44" y="8"/>
                        <a:pt x="44" y="8"/>
                      </a:cubicBezTo>
                      <a:cubicBezTo>
                        <a:pt x="44" y="8"/>
                        <a:pt x="44" y="8"/>
                        <a:pt x="44" y="8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7" y="9"/>
                        <a:pt x="47" y="9"/>
                        <a:pt x="47" y="9"/>
                      </a:cubicBezTo>
                      <a:cubicBezTo>
                        <a:pt x="47" y="9"/>
                        <a:pt x="47" y="9"/>
                        <a:pt x="47" y="9"/>
                      </a:cubicBezTo>
                      <a:cubicBezTo>
                        <a:pt x="47" y="9"/>
                        <a:pt x="47" y="9"/>
                        <a:pt x="47" y="9"/>
                      </a:cubicBezTo>
                      <a:cubicBezTo>
                        <a:pt x="46" y="9"/>
                        <a:pt x="46" y="9"/>
                        <a:pt x="46" y="9"/>
                      </a:cubicBezTo>
                      <a:cubicBezTo>
                        <a:pt x="46" y="9"/>
                        <a:pt x="46" y="9"/>
                        <a:pt x="46" y="9"/>
                      </a:cubicBezTo>
                      <a:cubicBezTo>
                        <a:pt x="45" y="9"/>
                        <a:pt x="45" y="9"/>
                        <a:pt x="45" y="9"/>
                      </a:cubicBezTo>
                      <a:cubicBezTo>
                        <a:pt x="44" y="9"/>
                        <a:pt x="44" y="9"/>
                        <a:pt x="44" y="9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6" y="10"/>
                        <a:pt x="46" y="10"/>
                        <a:pt x="46" y="10"/>
                      </a:cubicBezTo>
                      <a:cubicBezTo>
                        <a:pt x="46" y="11"/>
                        <a:pt x="46" y="11"/>
                        <a:pt x="46" y="11"/>
                      </a:cubicBezTo>
                      <a:cubicBezTo>
                        <a:pt x="47" y="11"/>
                        <a:pt x="47" y="11"/>
                        <a:pt x="47" y="11"/>
                      </a:cubicBezTo>
                      <a:cubicBezTo>
                        <a:pt x="47" y="11"/>
                        <a:pt x="47" y="11"/>
                        <a:pt x="48" y="12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49" y="9"/>
                        <a:pt x="49" y="9"/>
                        <a:pt x="49" y="9"/>
                      </a:cubicBezTo>
                      <a:cubicBezTo>
                        <a:pt x="49" y="8"/>
                        <a:pt x="49" y="8"/>
                        <a:pt x="49" y="8"/>
                      </a:cubicBezTo>
                      <a:cubicBezTo>
                        <a:pt x="49" y="8"/>
                        <a:pt x="49" y="8"/>
                        <a:pt x="49" y="8"/>
                      </a:cubicBezTo>
                      <a:cubicBezTo>
                        <a:pt x="48" y="8"/>
                        <a:pt x="48" y="8"/>
                        <a:pt x="48" y="8"/>
                      </a:cubicBezTo>
                      <a:cubicBezTo>
                        <a:pt x="48" y="7"/>
                        <a:pt x="48" y="7"/>
                        <a:pt x="48" y="7"/>
                      </a:cubicBezTo>
                      <a:cubicBezTo>
                        <a:pt x="47" y="7"/>
                        <a:pt x="47" y="7"/>
                        <a:pt x="47" y="7"/>
                      </a:cubicBezTo>
                      <a:cubicBezTo>
                        <a:pt x="46" y="7"/>
                        <a:pt x="46" y="7"/>
                        <a:pt x="46" y="7"/>
                      </a:cubicBezTo>
                      <a:cubicBezTo>
                        <a:pt x="46" y="6"/>
                        <a:pt x="46" y="6"/>
                        <a:pt x="46" y="6"/>
                      </a:cubicBezTo>
                      <a:cubicBezTo>
                        <a:pt x="46" y="6"/>
                        <a:pt x="46" y="6"/>
                        <a:pt x="46" y="6"/>
                      </a:cubicBezTo>
                      <a:moveTo>
                        <a:pt x="15" y="13"/>
                      </a:moveTo>
                      <a:cubicBezTo>
                        <a:pt x="18" y="10"/>
                        <a:pt x="23" y="7"/>
                        <a:pt x="28" y="5"/>
                      </a:cubicBezTo>
                      <a:cubicBezTo>
                        <a:pt x="32" y="4"/>
                        <a:pt x="35" y="4"/>
                        <a:pt x="38" y="4"/>
                      </a:cubicBezTo>
                      <a:cubicBezTo>
                        <a:pt x="41" y="4"/>
                        <a:pt x="43" y="4"/>
                        <a:pt x="46" y="5"/>
                      </a:cubicBezTo>
                      <a:cubicBezTo>
                        <a:pt x="46" y="5"/>
                        <a:pt x="46" y="5"/>
                        <a:pt x="46" y="5"/>
                      </a:cubicBezTo>
                      <a:cubicBezTo>
                        <a:pt x="46" y="5"/>
                        <a:pt x="46" y="5"/>
                        <a:pt x="46" y="5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4" y="5"/>
                        <a:pt x="44" y="5"/>
                        <a:pt x="44" y="5"/>
                      </a:cubicBezTo>
                      <a:cubicBezTo>
                        <a:pt x="44" y="5"/>
                        <a:pt x="44" y="5"/>
                        <a:pt x="44" y="5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2" y="6"/>
                        <a:pt x="42" y="6"/>
                        <a:pt x="42" y="6"/>
                      </a:cubicBez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0" y="6"/>
                        <a:pt x="40" y="6"/>
                        <a:pt x="40" y="6"/>
                      </a:cubicBezTo>
                      <a:cubicBezTo>
                        <a:pt x="40" y="6"/>
                        <a:pt x="40" y="6"/>
                        <a:pt x="40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6" y="8"/>
                        <a:pt x="36" y="8"/>
                        <a:pt x="36" y="8"/>
                      </a:cubicBezTo>
                      <a:cubicBezTo>
                        <a:pt x="36" y="8"/>
                        <a:pt x="36" y="8"/>
                        <a:pt x="36" y="8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2" y="6"/>
                        <a:pt x="31" y="6"/>
                        <a:pt x="31" y="6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0" y="8"/>
                        <a:pt x="30" y="8"/>
                        <a:pt x="30" y="8"/>
                      </a:cubicBezTo>
                      <a:cubicBezTo>
                        <a:pt x="30" y="8"/>
                        <a:pt x="30" y="8"/>
                        <a:pt x="30" y="8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9" y="8"/>
                        <a:pt x="29" y="8"/>
                        <a:pt x="28" y="8"/>
                      </a:cubicBez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7" y="8"/>
                        <a:pt x="27" y="8"/>
                        <a:pt x="27" y="8"/>
                      </a:cubicBezTo>
                      <a:cubicBezTo>
                        <a:pt x="26" y="9"/>
                        <a:pt x="26" y="9"/>
                        <a:pt x="26" y="9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0" y="10"/>
                        <a:pt x="19" y="10"/>
                        <a:pt x="19" y="11"/>
                      </a:cubicBezTo>
                      <a:cubicBezTo>
                        <a:pt x="19" y="11"/>
                        <a:pt x="18" y="11"/>
                        <a:pt x="18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moveTo>
                        <a:pt x="38" y="0"/>
                      </a:moveTo>
                      <a:cubicBezTo>
                        <a:pt x="35" y="0"/>
                        <a:pt x="31" y="1"/>
                        <a:pt x="27" y="2"/>
                      </a:cubicBezTo>
                      <a:cubicBezTo>
                        <a:pt x="11" y="7"/>
                        <a:pt x="0" y="22"/>
                        <a:pt x="0" y="39"/>
                      </a:cubicBezTo>
                      <a:cubicBezTo>
                        <a:pt x="0" y="42"/>
                        <a:pt x="0" y="46"/>
                        <a:pt x="1" y="49"/>
                      </a:cubicBezTo>
                      <a:cubicBezTo>
                        <a:pt x="6" y="66"/>
                        <a:pt x="21" y="77"/>
                        <a:pt x="38" y="77"/>
                      </a:cubicBezTo>
                      <a:cubicBezTo>
                        <a:pt x="38" y="77"/>
                        <a:pt x="38" y="77"/>
                        <a:pt x="38" y="77"/>
                      </a:cubicBezTo>
                      <a:cubicBezTo>
                        <a:pt x="42" y="77"/>
                        <a:pt x="45" y="77"/>
                        <a:pt x="49" y="76"/>
                      </a:cubicBezTo>
                      <a:cubicBezTo>
                        <a:pt x="59" y="73"/>
                        <a:pt x="67" y="66"/>
                        <a:pt x="72" y="57"/>
                      </a:cubicBezTo>
                      <a:cubicBezTo>
                        <a:pt x="75" y="52"/>
                        <a:pt x="77" y="45"/>
                        <a:pt x="77" y="39"/>
                      </a:cubicBezTo>
                      <a:cubicBezTo>
                        <a:pt x="77" y="35"/>
                        <a:pt x="76" y="32"/>
                        <a:pt x="75" y="28"/>
                      </a:cubicBezTo>
                      <a:cubicBezTo>
                        <a:pt x="70" y="12"/>
                        <a:pt x="55" y="0"/>
                        <a:pt x="38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5" name="ïṥlïďê">
                <a:extLst>
                  <a:ext uri="{FF2B5EF4-FFF2-40B4-BE49-F238E27FC236}">
                    <a16:creationId xmlns:a16="http://schemas.microsoft.com/office/drawing/2014/main" xmlns="" id="{6BF95012-5446-4091-A895-83D36C79E005}"/>
                  </a:ext>
                </a:extLst>
              </p:cNvPr>
              <p:cNvSpPr/>
              <p:nvPr/>
            </p:nvSpPr>
            <p:spPr bwMode="auto">
              <a:xfrm>
                <a:off x="1628036" y="3727732"/>
                <a:ext cx="373132" cy="300912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slîḓe">
                <a:extLst>
                  <a:ext uri="{FF2B5EF4-FFF2-40B4-BE49-F238E27FC236}">
                    <a16:creationId xmlns:a16="http://schemas.microsoft.com/office/drawing/2014/main" xmlns="" id="{2549F640-4C7C-4CC5-A8AB-7AC8425564E0}"/>
                  </a:ext>
                </a:extLst>
              </p:cNvPr>
              <p:cNvSpPr/>
              <p:nvPr/>
            </p:nvSpPr>
            <p:spPr>
              <a:xfrm rot="16200000">
                <a:off x="1163384" y="4795110"/>
                <a:ext cx="1261884" cy="332579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pPr lvl="0"/>
                <a:r>
                  <a:rPr lang="en-US" altLang="zh-CN" sz="1600" b="1" dirty="0">
                    <a:solidFill>
                      <a:srgbClr val="FFFFFF"/>
                    </a:solidFill>
                  </a:rPr>
                  <a:t>Text Here</a:t>
                </a:r>
                <a:endParaRPr lang="zh-CN" altLang="en-US" sz="16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işľîďê">
                <a:extLst>
                  <a:ext uri="{FF2B5EF4-FFF2-40B4-BE49-F238E27FC236}">
                    <a16:creationId xmlns:a16="http://schemas.microsoft.com/office/drawing/2014/main" xmlns="" id="{D1A546BF-D962-4621-89AD-865B3589BE29}"/>
                  </a:ext>
                </a:extLst>
              </p:cNvPr>
              <p:cNvSpPr/>
              <p:nvPr/>
            </p:nvSpPr>
            <p:spPr>
              <a:xfrm rot="16200000">
                <a:off x="2250973" y="4795110"/>
                <a:ext cx="1261884" cy="332579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pPr lvl="0"/>
                <a:r>
                  <a:rPr lang="en-US" altLang="zh-CN" sz="1600" b="1" dirty="0">
                    <a:solidFill>
                      <a:srgbClr val="FFFFFF"/>
                    </a:solidFill>
                  </a:rPr>
                  <a:t>Text Here</a:t>
                </a:r>
                <a:endParaRPr lang="zh-CN" altLang="en-US" sz="16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ís1íďè">
                <a:extLst>
                  <a:ext uri="{FF2B5EF4-FFF2-40B4-BE49-F238E27FC236}">
                    <a16:creationId xmlns:a16="http://schemas.microsoft.com/office/drawing/2014/main" xmlns="" id="{3022E5B2-3E5B-4B03-AE4E-6AFFB8B80948}"/>
                  </a:ext>
                </a:extLst>
              </p:cNvPr>
              <p:cNvSpPr/>
              <p:nvPr/>
            </p:nvSpPr>
            <p:spPr>
              <a:xfrm rot="16200000">
                <a:off x="3334205" y="4795110"/>
                <a:ext cx="1261884" cy="332579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pPr lvl="0"/>
                <a:r>
                  <a:rPr lang="en-US" altLang="zh-CN" sz="1600" b="1" dirty="0">
                    <a:solidFill>
                      <a:srgbClr val="FFFFFF"/>
                    </a:solidFill>
                  </a:rPr>
                  <a:t>Text Here</a:t>
                </a:r>
                <a:endParaRPr lang="zh-CN" altLang="en-US" sz="16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iśļiḓé">
                <a:extLst>
                  <a:ext uri="{FF2B5EF4-FFF2-40B4-BE49-F238E27FC236}">
                    <a16:creationId xmlns:a16="http://schemas.microsoft.com/office/drawing/2014/main" xmlns="" id="{A411B254-A460-421F-9201-D117ADF023DF}"/>
                  </a:ext>
                </a:extLst>
              </p:cNvPr>
              <p:cNvSpPr/>
              <p:nvPr/>
            </p:nvSpPr>
            <p:spPr>
              <a:xfrm rot="16200000">
                <a:off x="4352500" y="4795109"/>
                <a:ext cx="1261884" cy="332581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pPr lvl="0"/>
                <a:r>
                  <a:rPr lang="en-US" altLang="zh-CN" sz="1600" b="1" dirty="0">
                    <a:solidFill>
                      <a:srgbClr val="FFFFFF"/>
                    </a:solidFill>
                  </a:rPr>
                  <a:t>Text Here</a:t>
                </a:r>
                <a:endParaRPr lang="zh-CN" altLang="en-US" sz="16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ïŝḷîḑe">
                <a:extLst>
                  <a:ext uri="{FF2B5EF4-FFF2-40B4-BE49-F238E27FC236}">
                    <a16:creationId xmlns:a16="http://schemas.microsoft.com/office/drawing/2014/main" xmlns="" id="{F8140110-32C2-415C-9FF7-4289708269E9}"/>
                  </a:ext>
                </a:extLst>
              </p:cNvPr>
              <p:cNvSpPr/>
              <p:nvPr/>
            </p:nvSpPr>
            <p:spPr>
              <a:xfrm rot="16200000">
                <a:off x="5395767" y="4795110"/>
                <a:ext cx="1261884" cy="332580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pPr lvl="0"/>
                <a:r>
                  <a:rPr lang="en-US" altLang="zh-CN" sz="1600" b="1" dirty="0">
                    <a:solidFill>
                      <a:srgbClr val="FFFFFF"/>
                    </a:solidFill>
                  </a:rPr>
                  <a:t>Text Here</a:t>
                </a:r>
                <a:endParaRPr lang="zh-CN" altLang="en-US" sz="1600" b="1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7" name="islidè">
              <a:extLst>
                <a:ext uri="{FF2B5EF4-FFF2-40B4-BE49-F238E27FC236}">
                  <a16:creationId xmlns:a16="http://schemas.microsoft.com/office/drawing/2014/main" xmlns="" id="{FCAE43DC-A234-4D9F-83C0-19723224C0CC}"/>
                </a:ext>
              </a:extLst>
            </p:cNvPr>
            <p:cNvSpPr/>
            <p:nvPr/>
          </p:nvSpPr>
          <p:spPr bwMode="auto">
            <a:xfrm>
              <a:off x="11034182" y="1519759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ṩ1ïḍé">
              <a:extLst>
                <a:ext uri="{FF2B5EF4-FFF2-40B4-BE49-F238E27FC236}">
                  <a16:creationId xmlns:a16="http://schemas.microsoft.com/office/drawing/2014/main" xmlns="" id="{BEDDCCFA-3BD4-43D3-BEE7-779493103143}"/>
                </a:ext>
              </a:extLst>
            </p:cNvPr>
            <p:cNvSpPr txBox="1"/>
            <p:nvPr/>
          </p:nvSpPr>
          <p:spPr bwMode="auto">
            <a:xfrm>
              <a:off x="7726134" y="1314218"/>
              <a:ext cx="3228811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9" name="îṩḷiḍé">
              <a:extLst>
                <a:ext uri="{FF2B5EF4-FFF2-40B4-BE49-F238E27FC236}">
                  <a16:creationId xmlns:a16="http://schemas.microsoft.com/office/drawing/2014/main" xmlns="" id="{B337DFE5-54F0-46CA-B205-0ED9491ACCE1}"/>
                </a:ext>
              </a:extLst>
            </p:cNvPr>
            <p:cNvSpPr txBox="1"/>
            <p:nvPr/>
          </p:nvSpPr>
          <p:spPr bwMode="auto">
            <a:xfrm>
              <a:off x="7726134" y="1624176"/>
              <a:ext cx="3228811" cy="4007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0" name="ïṡļïḑé">
              <a:extLst>
                <a:ext uri="{FF2B5EF4-FFF2-40B4-BE49-F238E27FC236}">
                  <a16:creationId xmlns:a16="http://schemas.microsoft.com/office/drawing/2014/main" xmlns="" id="{9AC1322D-5290-46F2-B044-B867E68FDF06}"/>
                </a:ext>
              </a:extLst>
            </p:cNvPr>
            <p:cNvSpPr/>
            <p:nvPr/>
          </p:nvSpPr>
          <p:spPr bwMode="auto">
            <a:xfrm>
              <a:off x="11034182" y="2465871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śľïḑe">
              <a:extLst>
                <a:ext uri="{FF2B5EF4-FFF2-40B4-BE49-F238E27FC236}">
                  <a16:creationId xmlns:a16="http://schemas.microsoft.com/office/drawing/2014/main" xmlns="" id="{5BCA3CD8-A80F-46FE-9208-35455D1B7C40}"/>
                </a:ext>
              </a:extLst>
            </p:cNvPr>
            <p:cNvSpPr txBox="1"/>
            <p:nvPr/>
          </p:nvSpPr>
          <p:spPr bwMode="auto">
            <a:xfrm>
              <a:off x="7726134" y="2269895"/>
              <a:ext cx="3228811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12" name="íṩľíḍê">
              <a:extLst>
                <a:ext uri="{FF2B5EF4-FFF2-40B4-BE49-F238E27FC236}">
                  <a16:creationId xmlns:a16="http://schemas.microsoft.com/office/drawing/2014/main" xmlns="" id="{E5F3C2DC-B7EE-4592-BD18-E7CF10BDB24A}"/>
                </a:ext>
              </a:extLst>
            </p:cNvPr>
            <p:cNvSpPr txBox="1"/>
            <p:nvPr/>
          </p:nvSpPr>
          <p:spPr bwMode="auto">
            <a:xfrm>
              <a:off x="7726134" y="2579853"/>
              <a:ext cx="3228811" cy="4007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3" name="ís1îḍé">
              <a:extLst>
                <a:ext uri="{FF2B5EF4-FFF2-40B4-BE49-F238E27FC236}">
                  <a16:creationId xmlns:a16="http://schemas.microsoft.com/office/drawing/2014/main" xmlns="" id="{6007C997-9B6C-49A3-BCE5-06FEF3E958C4}"/>
                </a:ext>
              </a:extLst>
            </p:cNvPr>
            <p:cNvSpPr/>
            <p:nvPr/>
          </p:nvSpPr>
          <p:spPr bwMode="auto">
            <a:xfrm>
              <a:off x="11034182" y="3411983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$ḷïḑe">
              <a:extLst>
                <a:ext uri="{FF2B5EF4-FFF2-40B4-BE49-F238E27FC236}">
                  <a16:creationId xmlns:a16="http://schemas.microsoft.com/office/drawing/2014/main" xmlns="" id="{73C1B9E1-5758-4199-94A4-EE681736FF22}"/>
                </a:ext>
              </a:extLst>
            </p:cNvPr>
            <p:cNvSpPr txBox="1"/>
            <p:nvPr/>
          </p:nvSpPr>
          <p:spPr bwMode="auto">
            <a:xfrm>
              <a:off x="7726134" y="3225572"/>
              <a:ext cx="3228811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15" name="îŝliḓe">
              <a:extLst>
                <a:ext uri="{FF2B5EF4-FFF2-40B4-BE49-F238E27FC236}">
                  <a16:creationId xmlns:a16="http://schemas.microsoft.com/office/drawing/2014/main" xmlns="" id="{2425A315-FC91-48DC-B7F6-FAB5A122BE51}"/>
                </a:ext>
              </a:extLst>
            </p:cNvPr>
            <p:cNvSpPr txBox="1"/>
            <p:nvPr/>
          </p:nvSpPr>
          <p:spPr bwMode="auto">
            <a:xfrm>
              <a:off x="7726134" y="3535530"/>
              <a:ext cx="3228811" cy="4007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6" name="îṡľîďé">
              <a:extLst>
                <a:ext uri="{FF2B5EF4-FFF2-40B4-BE49-F238E27FC236}">
                  <a16:creationId xmlns:a16="http://schemas.microsoft.com/office/drawing/2014/main" xmlns="" id="{752C257F-497A-4945-B28C-46D98182B77C}"/>
                </a:ext>
              </a:extLst>
            </p:cNvPr>
            <p:cNvSpPr/>
            <p:nvPr/>
          </p:nvSpPr>
          <p:spPr bwMode="auto">
            <a:xfrm>
              <a:off x="11034182" y="4358095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śḻiḍe">
              <a:extLst>
                <a:ext uri="{FF2B5EF4-FFF2-40B4-BE49-F238E27FC236}">
                  <a16:creationId xmlns:a16="http://schemas.microsoft.com/office/drawing/2014/main" xmlns="" id="{5D978A7E-44C9-4038-9D9D-B37CACBC6E3B}"/>
                </a:ext>
              </a:extLst>
            </p:cNvPr>
            <p:cNvSpPr txBox="1"/>
            <p:nvPr/>
          </p:nvSpPr>
          <p:spPr bwMode="auto">
            <a:xfrm>
              <a:off x="7726134" y="4181249"/>
              <a:ext cx="3228811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18" name="iś1ïḓè">
              <a:extLst>
                <a:ext uri="{FF2B5EF4-FFF2-40B4-BE49-F238E27FC236}">
                  <a16:creationId xmlns:a16="http://schemas.microsoft.com/office/drawing/2014/main" xmlns="" id="{15E4DA83-FBF5-4409-9CE7-C12F33B7C280}"/>
                </a:ext>
              </a:extLst>
            </p:cNvPr>
            <p:cNvSpPr txBox="1"/>
            <p:nvPr/>
          </p:nvSpPr>
          <p:spPr bwMode="auto">
            <a:xfrm>
              <a:off x="7726134" y="4491207"/>
              <a:ext cx="3228811" cy="4007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9" name="íś1iḑè">
              <a:extLst>
                <a:ext uri="{FF2B5EF4-FFF2-40B4-BE49-F238E27FC236}">
                  <a16:creationId xmlns:a16="http://schemas.microsoft.com/office/drawing/2014/main" xmlns="" id="{6E0AE02D-9A75-4840-8973-AB8AC42853D4}"/>
                </a:ext>
              </a:extLst>
            </p:cNvPr>
            <p:cNvSpPr/>
            <p:nvPr/>
          </p:nvSpPr>
          <p:spPr bwMode="auto">
            <a:xfrm>
              <a:off x="11034182" y="5236945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$ḷidê">
              <a:extLst>
                <a:ext uri="{FF2B5EF4-FFF2-40B4-BE49-F238E27FC236}">
                  <a16:creationId xmlns:a16="http://schemas.microsoft.com/office/drawing/2014/main" xmlns="" id="{607A32AD-D74D-4AF2-9F1C-E03AD384DD59}"/>
                </a:ext>
              </a:extLst>
            </p:cNvPr>
            <p:cNvSpPr txBox="1"/>
            <p:nvPr/>
          </p:nvSpPr>
          <p:spPr bwMode="auto">
            <a:xfrm>
              <a:off x="7726134" y="5136926"/>
              <a:ext cx="3228811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21" name="ïśḷiḓe">
              <a:extLst>
                <a:ext uri="{FF2B5EF4-FFF2-40B4-BE49-F238E27FC236}">
                  <a16:creationId xmlns:a16="http://schemas.microsoft.com/office/drawing/2014/main" xmlns="" id="{07C20ACE-F0C5-4D2E-A9BE-6D246F0AE362}"/>
                </a:ext>
              </a:extLst>
            </p:cNvPr>
            <p:cNvSpPr txBox="1"/>
            <p:nvPr/>
          </p:nvSpPr>
          <p:spPr bwMode="auto">
            <a:xfrm>
              <a:off x="7726134" y="5446884"/>
              <a:ext cx="3228811" cy="4007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330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28A4DE6-CC58-47DF-A4F8-451A92F65A96}"/>
              </a:ext>
            </a:extLst>
          </p:cNvPr>
          <p:cNvSpPr/>
          <p:nvPr/>
        </p:nvSpPr>
        <p:spPr>
          <a:xfrm>
            <a:off x="673100" y="3063875"/>
            <a:ext cx="11518900" cy="1104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056E354-F9D2-4055-B74C-688A680D3D5B}"/>
              </a:ext>
            </a:extLst>
          </p:cNvPr>
          <p:cNvSpPr/>
          <p:nvPr/>
        </p:nvSpPr>
        <p:spPr>
          <a:xfrm>
            <a:off x="673100" y="2073275"/>
            <a:ext cx="11518900" cy="860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6117ADB-F684-40C7-9A56-6A8798921C16}"/>
              </a:ext>
            </a:extLst>
          </p:cNvPr>
          <p:cNvSpPr txBox="1"/>
          <p:nvPr/>
        </p:nvSpPr>
        <p:spPr>
          <a:xfrm>
            <a:off x="10024833" y="2063846"/>
            <a:ext cx="1490352" cy="1739707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rgbClr val="08071F"/>
                </a:solidFill>
                <a:latin typeface="Impact" panose="020B0806030902050204" pitchFamily="34" charset="0"/>
              </a:rPr>
              <a:t>03</a:t>
            </a:r>
            <a:endParaRPr lang="zh-CN" altLang="en-US" dirty="0">
              <a:solidFill>
                <a:srgbClr val="08071F"/>
              </a:solidFill>
              <a:latin typeface="Impact" panose="020B0806030902050204" pitchFamily="34" charset="0"/>
            </a:endParaRPr>
          </a:p>
        </p:txBody>
      </p:sp>
      <p:sp>
        <p:nvSpPr>
          <p:cNvPr id="21" name="标题 4">
            <a:extLst>
              <a:ext uri="{FF2B5EF4-FFF2-40B4-BE49-F238E27FC236}">
                <a16:creationId xmlns:a16="http://schemas.microsoft.com/office/drawing/2014/main" xmlns="" id="{E65B4888-DF6D-4095-9092-BC8F4B0A5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22" name="文本占位符 5">
            <a:extLst>
              <a:ext uri="{FF2B5EF4-FFF2-40B4-BE49-F238E27FC236}">
                <a16:creationId xmlns:a16="http://schemas.microsoft.com/office/drawing/2014/main" xmlns="" id="{1B212A2A-6089-4089-BF09-FB983CC222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247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CB26BA1-A8E1-4965-AFAB-83CCD2DE9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C61A1F2-6195-48D9-B9B1-C8BAF4890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7B14005-BDA0-4658-8E25-65EAD9927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9002b3b7-fc99-4c03-a52d-c5328b75f1c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E0056A6-DF1E-4317-A85D-C161DE88B2B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2500" y="1894583"/>
            <a:ext cx="10866583" cy="3489892"/>
            <a:chOff x="662500" y="1894583"/>
            <a:chExt cx="10866583" cy="3489892"/>
          </a:xfrm>
        </p:grpSpPr>
        <p:sp>
          <p:nvSpPr>
            <p:cNvPr id="6" name="ïṩḷïḋê">
              <a:extLst>
                <a:ext uri="{FF2B5EF4-FFF2-40B4-BE49-F238E27FC236}">
                  <a16:creationId xmlns:a16="http://schemas.microsoft.com/office/drawing/2014/main" xmlns="" id="{C1C89D93-A1CD-4AE3-B1FF-3E038B40F6CB}"/>
                </a:ext>
              </a:extLst>
            </p:cNvPr>
            <p:cNvSpPr/>
            <p:nvPr/>
          </p:nvSpPr>
          <p:spPr bwMode="auto">
            <a:xfrm rot="5400000">
              <a:off x="630293" y="2315778"/>
              <a:ext cx="3066563" cy="2765000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 dpi="0" rotWithShape="0">
              <a:blip r:embed="rId3"/>
              <a:srcRect/>
              <a:stretch>
                <a:fillRect l="-18125" t="-38" r="-17975" b="-38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íṩḷíďe">
              <a:extLst>
                <a:ext uri="{FF2B5EF4-FFF2-40B4-BE49-F238E27FC236}">
                  <a16:creationId xmlns:a16="http://schemas.microsoft.com/office/drawing/2014/main" xmlns="" id="{7DF3DC84-CF4B-490D-8B95-9F0DE57F5E2E}"/>
                </a:ext>
              </a:extLst>
            </p:cNvPr>
            <p:cNvSpPr/>
            <p:nvPr/>
          </p:nvSpPr>
          <p:spPr bwMode="auto">
            <a:xfrm rot="5400000">
              <a:off x="481377" y="2201215"/>
              <a:ext cx="3364383" cy="300213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121717" tIns="60856" rIns="121717" bIns="60856" numCol="1" anchor="t" anchorCtr="0" compatLnSpc="1"/>
            <a:lstStyle/>
            <a:p>
              <a:pPr defTabSz="1216967">
                <a:defRPr/>
              </a:pPr>
              <a:endParaRPr lang="zh-CN" altLang="en-US" sz="1707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î$ľíďê">
              <a:extLst>
                <a:ext uri="{FF2B5EF4-FFF2-40B4-BE49-F238E27FC236}">
                  <a16:creationId xmlns:a16="http://schemas.microsoft.com/office/drawing/2014/main" xmlns="" id="{875A2A39-29A3-433B-B5F4-5EEA8EF59C85}"/>
                </a:ext>
              </a:extLst>
            </p:cNvPr>
            <p:cNvSpPr/>
            <p:nvPr/>
          </p:nvSpPr>
          <p:spPr>
            <a:xfrm>
              <a:off x="2631580" y="2061926"/>
              <a:ext cx="570212" cy="570181"/>
            </a:xfrm>
            <a:prstGeom prst="ellipse">
              <a:avLst/>
            </a:prstGeom>
            <a:solidFill>
              <a:schemeClr val="accent1"/>
            </a:solidFill>
            <a:ln w="5715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91293" tIns="45646" rIns="91293" bIns="45646" rtlCol="0" anchor="ctr"/>
            <a:lstStyle/>
            <a:p>
              <a:pPr algn="ctr" defTabSz="1216967">
                <a:defRPr/>
              </a:pPr>
              <a:r>
                <a:rPr lang="en-US" altLang="zh-CN" sz="1707" b="1" kern="0" dirty="0">
                  <a:solidFill>
                    <a:sysClr val="window" lastClr="FFFFFF"/>
                  </a:solidFill>
                </a:rPr>
                <a:t>1</a:t>
              </a:r>
              <a:endParaRPr lang="zh-CN" altLang="en-US" sz="1707" b="1" kern="0" dirty="0">
                <a:solidFill>
                  <a:sysClr val="window" lastClr="FFFFFF"/>
                </a:solidFill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36478625-CD5B-4893-ACEB-0BFED8493D0B}"/>
                </a:ext>
              </a:extLst>
            </p:cNvPr>
            <p:cNvCxnSpPr>
              <a:cxnSpLocks/>
            </p:cNvCxnSpPr>
            <p:nvPr/>
          </p:nvCxnSpPr>
          <p:spPr>
            <a:xfrm>
              <a:off x="3201796" y="2347012"/>
              <a:ext cx="1994204" cy="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F769E67C-D48C-44FA-9968-102092506931}"/>
                </a:ext>
              </a:extLst>
            </p:cNvPr>
            <p:cNvCxnSpPr/>
            <p:nvPr/>
          </p:nvCxnSpPr>
          <p:spPr>
            <a:xfrm>
              <a:off x="5196000" y="2110698"/>
              <a:ext cx="0" cy="472627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sp>
          <p:nvSpPr>
            <p:cNvPr id="11" name="ïsľidê">
              <a:extLst>
                <a:ext uri="{FF2B5EF4-FFF2-40B4-BE49-F238E27FC236}">
                  <a16:creationId xmlns:a16="http://schemas.microsoft.com/office/drawing/2014/main" xmlns="" id="{3F3FCC90-712F-4341-9998-865BC6604ED3}"/>
                </a:ext>
              </a:extLst>
            </p:cNvPr>
            <p:cNvSpPr/>
            <p:nvPr/>
          </p:nvSpPr>
          <p:spPr>
            <a:xfrm>
              <a:off x="3351000" y="3413188"/>
              <a:ext cx="570212" cy="570181"/>
            </a:xfrm>
            <a:prstGeom prst="ellipse">
              <a:avLst/>
            </a:prstGeom>
            <a:solidFill>
              <a:schemeClr val="accent1"/>
            </a:solidFill>
            <a:ln w="5715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91293" tIns="45646" rIns="91293" bIns="45646" rtlCol="0" anchor="ctr"/>
            <a:lstStyle/>
            <a:p>
              <a:pPr algn="ctr" defTabSz="1216967">
                <a:defRPr/>
              </a:pPr>
              <a:r>
                <a:rPr lang="en-US" altLang="zh-CN" sz="1707" b="1" kern="0" dirty="0">
                  <a:solidFill>
                    <a:sysClr val="window" lastClr="FFFFFF"/>
                  </a:solidFill>
                </a:rPr>
                <a:t>2</a:t>
              </a:r>
              <a:endParaRPr lang="zh-CN" altLang="en-US" sz="1707" b="1" kern="0" dirty="0">
                <a:solidFill>
                  <a:sysClr val="window" lastClr="FFFFFF"/>
                </a:solidFill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7EDE269-F2B4-4103-A800-0E5771E56CE8}"/>
                </a:ext>
              </a:extLst>
            </p:cNvPr>
            <p:cNvCxnSpPr>
              <a:cxnSpLocks/>
            </p:cNvCxnSpPr>
            <p:nvPr/>
          </p:nvCxnSpPr>
          <p:spPr>
            <a:xfrm>
              <a:off x="3927316" y="3698270"/>
              <a:ext cx="2528684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63E36CD2-64BB-450F-A504-BA6EE45A9BE9}"/>
                </a:ext>
              </a:extLst>
            </p:cNvPr>
            <p:cNvCxnSpPr/>
            <p:nvPr/>
          </p:nvCxnSpPr>
          <p:spPr>
            <a:xfrm>
              <a:off x="6456000" y="3461956"/>
              <a:ext cx="0" cy="472627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sp>
          <p:nvSpPr>
            <p:cNvPr id="14" name="íŝḻíḍê">
              <a:extLst>
                <a:ext uri="{FF2B5EF4-FFF2-40B4-BE49-F238E27FC236}">
                  <a16:creationId xmlns:a16="http://schemas.microsoft.com/office/drawing/2014/main" xmlns="" id="{CF4E10D8-7933-40B3-AE0F-8C7A6EC9236B}"/>
                </a:ext>
              </a:extLst>
            </p:cNvPr>
            <p:cNvSpPr/>
            <p:nvPr/>
          </p:nvSpPr>
          <p:spPr>
            <a:xfrm>
              <a:off x="2613922" y="4764450"/>
              <a:ext cx="570212" cy="570181"/>
            </a:xfrm>
            <a:prstGeom prst="ellipse">
              <a:avLst/>
            </a:prstGeom>
            <a:solidFill>
              <a:schemeClr val="accent1"/>
            </a:solidFill>
            <a:ln w="5715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91293" tIns="45646" rIns="91293" bIns="45646" rtlCol="0" anchor="ctr"/>
            <a:lstStyle/>
            <a:p>
              <a:pPr algn="ctr" defTabSz="1216967">
                <a:defRPr/>
              </a:pPr>
              <a:r>
                <a:rPr lang="en-US" altLang="zh-CN" sz="1707" b="1" kern="0" dirty="0">
                  <a:solidFill>
                    <a:sysClr val="window" lastClr="FFFFFF"/>
                  </a:solidFill>
                </a:rPr>
                <a:t>3</a:t>
              </a:r>
              <a:endParaRPr lang="zh-CN" altLang="en-US" sz="1707" b="1" kern="0" dirty="0">
                <a:solidFill>
                  <a:sysClr val="window" lastClr="FFFFFF"/>
                </a:solidFill>
              </a:endParaRPr>
            </a:p>
          </p:txBody>
        </p:sp>
        <p:sp>
          <p:nvSpPr>
            <p:cNvPr id="15" name="îsļíḋê">
              <a:extLst>
                <a:ext uri="{FF2B5EF4-FFF2-40B4-BE49-F238E27FC236}">
                  <a16:creationId xmlns:a16="http://schemas.microsoft.com/office/drawing/2014/main" xmlns="" id="{3E4F2091-A0D6-418D-B224-058DB1B00223}"/>
                </a:ext>
              </a:extLst>
            </p:cNvPr>
            <p:cNvSpPr txBox="1"/>
            <p:nvPr/>
          </p:nvSpPr>
          <p:spPr bwMode="auto">
            <a:xfrm>
              <a:off x="3246124" y="1894583"/>
              <a:ext cx="190554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6" name="îS1íďê">
              <a:extLst>
                <a:ext uri="{FF2B5EF4-FFF2-40B4-BE49-F238E27FC236}">
                  <a16:creationId xmlns:a16="http://schemas.microsoft.com/office/drawing/2014/main" xmlns="" id="{A4CE5C66-89CA-45D5-9BCA-FA8F7772FDAE}"/>
                </a:ext>
              </a:extLst>
            </p:cNvPr>
            <p:cNvSpPr txBox="1"/>
            <p:nvPr/>
          </p:nvSpPr>
          <p:spPr bwMode="auto">
            <a:xfrm>
              <a:off x="4238884" y="3256468"/>
              <a:ext cx="190554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EE175E70-40AB-4D32-941F-7D88F0D00E34}"/>
                </a:ext>
              </a:extLst>
            </p:cNvPr>
            <p:cNvCxnSpPr>
              <a:cxnSpLocks/>
            </p:cNvCxnSpPr>
            <p:nvPr/>
          </p:nvCxnSpPr>
          <p:spPr>
            <a:xfrm>
              <a:off x="3154171" y="5024549"/>
              <a:ext cx="1994204" cy="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8685A109-AD81-422D-8F01-659CDDB694F2}"/>
                </a:ext>
              </a:extLst>
            </p:cNvPr>
            <p:cNvCxnSpPr/>
            <p:nvPr/>
          </p:nvCxnSpPr>
          <p:spPr>
            <a:xfrm>
              <a:off x="5148375" y="4788235"/>
              <a:ext cx="0" cy="472627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sp>
          <p:nvSpPr>
            <p:cNvPr id="19" name="iṡḻîďè">
              <a:extLst>
                <a:ext uri="{FF2B5EF4-FFF2-40B4-BE49-F238E27FC236}">
                  <a16:creationId xmlns:a16="http://schemas.microsoft.com/office/drawing/2014/main" xmlns="" id="{D97FE09E-30A1-42B4-B926-592378ECE701}"/>
                </a:ext>
              </a:extLst>
            </p:cNvPr>
            <p:cNvSpPr txBox="1"/>
            <p:nvPr/>
          </p:nvSpPr>
          <p:spPr bwMode="auto">
            <a:xfrm>
              <a:off x="3198499" y="4572120"/>
              <a:ext cx="190554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ïšļïḑê">
              <a:extLst>
                <a:ext uri="{FF2B5EF4-FFF2-40B4-BE49-F238E27FC236}">
                  <a16:creationId xmlns:a16="http://schemas.microsoft.com/office/drawing/2014/main" xmlns="" id="{42DB3A44-E958-4B88-A6D1-C94883D7445D}"/>
                </a:ext>
              </a:extLst>
            </p:cNvPr>
            <p:cNvSpPr/>
            <p:nvPr/>
          </p:nvSpPr>
          <p:spPr bwMode="auto">
            <a:xfrm>
              <a:off x="5334780" y="2007054"/>
              <a:ext cx="5037945" cy="625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1" name="îŝlïḍé">
              <a:extLst>
                <a:ext uri="{FF2B5EF4-FFF2-40B4-BE49-F238E27FC236}">
                  <a16:creationId xmlns:a16="http://schemas.microsoft.com/office/drawing/2014/main" xmlns="" id="{94062E6E-402B-4443-8E5F-3678DC38E4E0}"/>
                </a:ext>
              </a:extLst>
            </p:cNvPr>
            <p:cNvSpPr/>
            <p:nvPr/>
          </p:nvSpPr>
          <p:spPr bwMode="auto">
            <a:xfrm>
              <a:off x="6491138" y="3374642"/>
              <a:ext cx="5037945" cy="625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2" name="ïS1ïḓé">
              <a:extLst>
                <a:ext uri="{FF2B5EF4-FFF2-40B4-BE49-F238E27FC236}">
                  <a16:creationId xmlns:a16="http://schemas.microsoft.com/office/drawing/2014/main" xmlns="" id="{570FA112-76A4-4C7C-AC46-7B20E54E856D}"/>
                </a:ext>
              </a:extLst>
            </p:cNvPr>
            <p:cNvSpPr/>
            <p:nvPr/>
          </p:nvSpPr>
          <p:spPr bwMode="auto">
            <a:xfrm>
              <a:off x="5162740" y="4688218"/>
              <a:ext cx="5037945" cy="625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024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EB590F-9932-4A88-B449-0B33C734E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97C6098-D58E-4A26-B688-B0175C863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EA298F5-5A29-4527-8F1A-A6223906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311f4e3a-3ee7-457c-b621-80829db5ec0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6961057-CBAC-43DD-A770-64CA4110002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6387" y="1123951"/>
            <a:ext cx="10762938" cy="4960049"/>
            <a:chOff x="756387" y="1123951"/>
            <a:chExt cx="10762938" cy="4960049"/>
          </a:xfrm>
        </p:grpSpPr>
        <p:grpSp>
          <p:nvGrpSpPr>
            <p:cNvPr id="6" name="iślïḋe">
              <a:extLst>
                <a:ext uri="{FF2B5EF4-FFF2-40B4-BE49-F238E27FC236}">
                  <a16:creationId xmlns:a16="http://schemas.microsoft.com/office/drawing/2014/main" xmlns="" id="{3D19E085-6CC1-40C0-8A39-426A17CEDE6E}"/>
                </a:ext>
              </a:extLst>
            </p:cNvPr>
            <p:cNvGrpSpPr/>
            <p:nvPr/>
          </p:nvGrpSpPr>
          <p:grpSpPr>
            <a:xfrm>
              <a:off x="5914873" y="1584000"/>
              <a:ext cx="5604452" cy="4127710"/>
              <a:chOff x="5914873" y="1854001"/>
              <a:chExt cx="5604452" cy="4127710"/>
            </a:xfrm>
          </p:grpSpPr>
          <p:sp>
            <p:nvSpPr>
              <p:cNvPr id="11" name="iṧliḋè">
                <a:extLst>
                  <a:ext uri="{FF2B5EF4-FFF2-40B4-BE49-F238E27FC236}">
                    <a16:creationId xmlns:a16="http://schemas.microsoft.com/office/drawing/2014/main" xmlns="" id="{7340650B-45C0-4791-9B6F-047FFF8ABF36}"/>
                  </a:ext>
                </a:extLst>
              </p:cNvPr>
              <p:cNvSpPr/>
              <p:nvPr/>
            </p:nvSpPr>
            <p:spPr>
              <a:xfrm flipV="1">
                <a:off x="6637198" y="5652359"/>
                <a:ext cx="4286725" cy="3293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iSḻîḓê">
                <a:extLst>
                  <a:ext uri="{FF2B5EF4-FFF2-40B4-BE49-F238E27FC236}">
                    <a16:creationId xmlns:a16="http://schemas.microsoft.com/office/drawing/2014/main" xmlns="" id="{8759B5AB-9FFD-4486-B253-E9934B43A633}"/>
                  </a:ext>
                </a:extLst>
              </p:cNvPr>
              <p:cNvSpPr/>
              <p:nvPr/>
            </p:nvSpPr>
            <p:spPr>
              <a:xfrm rot="4599532" flipV="1">
                <a:off x="4135771" y="3633103"/>
                <a:ext cx="3824378" cy="26617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işḻîdè">
                <a:extLst>
                  <a:ext uri="{FF2B5EF4-FFF2-40B4-BE49-F238E27FC236}">
                    <a16:creationId xmlns:a16="http://schemas.microsoft.com/office/drawing/2014/main" xmlns="" id="{9B76372D-858D-4F96-9AB1-EC930F485B39}"/>
                  </a:ext>
                </a:extLst>
              </p:cNvPr>
              <p:cNvSpPr/>
              <p:nvPr/>
            </p:nvSpPr>
            <p:spPr>
              <a:xfrm>
                <a:off x="6637198" y="3746341"/>
                <a:ext cx="1081297" cy="1081299"/>
              </a:xfrm>
              <a:prstGeom prst="ellipse">
                <a:avLst/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100" b="1"/>
                  <a:t>Text here</a:t>
                </a:r>
                <a:endParaRPr lang="en-US" altLang="zh-CN" sz="1100" b="1" dirty="0"/>
              </a:p>
            </p:txBody>
          </p:sp>
          <p:sp>
            <p:nvSpPr>
              <p:cNvPr id="14" name="ïṡḻîďe">
                <a:extLst>
                  <a:ext uri="{FF2B5EF4-FFF2-40B4-BE49-F238E27FC236}">
                    <a16:creationId xmlns:a16="http://schemas.microsoft.com/office/drawing/2014/main" xmlns="" id="{11034764-847E-4258-8EA5-EF6C1B09B595}"/>
                  </a:ext>
                </a:extLst>
              </p:cNvPr>
              <p:cNvSpPr/>
              <p:nvPr/>
            </p:nvSpPr>
            <p:spPr>
              <a:xfrm>
                <a:off x="8069143" y="3966785"/>
                <a:ext cx="1433632" cy="1433634"/>
              </a:xfrm>
              <a:prstGeom prst="ellipse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400" b="1"/>
                  <a:t>Text here</a:t>
                </a:r>
                <a:endParaRPr lang="en-US" altLang="zh-CN" sz="1400" b="1" dirty="0"/>
              </a:p>
            </p:txBody>
          </p:sp>
          <p:sp>
            <p:nvSpPr>
              <p:cNvPr id="15" name="íşlïḓe">
                <a:extLst>
                  <a:ext uri="{FF2B5EF4-FFF2-40B4-BE49-F238E27FC236}">
                    <a16:creationId xmlns:a16="http://schemas.microsoft.com/office/drawing/2014/main" xmlns="" id="{AF6D452F-603F-4772-AF7A-CD21EEABA96E}"/>
                  </a:ext>
                </a:extLst>
              </p:cNvPr>
              <p:cNvSpPr/>
              <p:nvPr/>
            </p:nvSpPr>
            <p:spPr>
              <a:xfrm>
                <a:off x="7314119" y="2187709"/>
                <a:ext cx="1676618" cy="1676622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400" b="1"/>
                  <a:t>Text here</a:t>
                </a:r>
                <a:endParaRPr lang="en-US" altLang="zh-CN" sz="1400" b="1" dirty="0"/>
              </a:p>
            </p:txBody>
          </p:sp>
          <p:sp>
            <p:nvSpPr>
              <p:cNvPr id="16" name="íŝļiḋe">
                <a:extLst>
                  <a:ext uri="{FF2B5EF4-FFF2-40B4-BE49-F238E27FC236}">
                    <a16:creationId xmlns:a16="http://schemas.microsoft.com/office/drawing/2014/main" xmlns="" id="{C3C2CF76-FF13-4B4C-8EF1-01C6A15C70D9}"/>
                  </a:ext>
                </a:extLst>
              </p:cNvPr>
              <p:cNvSpPr/>
              <p:nvPr/>
            </p:nvSpPr>
            <p:spPr>
              <a:xfrm>
                <a:off x="9188376" y="2135909"/>
                <a:ext cx="2330949" cy="2330954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  <a:endParaRPr lang="en-US" altLang="zh-CN" sz="2000" b="1" dirty="0"/>
              </a:p>
            </p:txBody>
          </p:sp>
          <p:sp>
            <p:nvSpPr>
              <p:cNvPr id="17" name="îṩḻide">
                <a:extLst>
                  <a:ext uri="{FF2B5EF4-FFF2-40B4-BE49-F238E27FC236}">
                    <a16:creationId xmlns:a16="http://schemas.microsoft.com/office/drawing/2014/main" xmlns="" id="{F27D46BD-6CDE-4268-9FAE-02F3521D5798}"/>
                  </a:ext>
                </a:extLst>
              </p:cNvPr>
              <p:cNvSpPr/>
              <p:nvPr/>
            </p:nvSpPr>
            <p:spPr>
              <a:xfrm>
                <a:off x="9830998" y="4647310"/>
                <a:ext cx="824602" cy="82460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endParaRPr lang="en-US" altLang="zh-CN" sz="1100" b="1" dirty="0"/>
              </a:p>
            </p:txBody>
          </p:sp>
          <p:sp>
            <p:nvSpPr>
              <p:cNvPr id="18" name="iṡḷíḑè">
                <a:extLst>
                  <a:ext uri="{FF2B5EF4-FFF2-40B4-BE49-F238E27FC236}">
                    <a16:creationId xmlns:a16="http://schemas.microsoft.com/office/drawing/2014/main" xmlns="" id="{DCFBAA4D-2E9C-40CA-873B-316E3EC6310C}"/>
                  </a:ext>
                </a:extLst>
              </p:cNvPr>
              <p:cNvSpPr/>
              <p:nvPr/>
            </p:nvSpPr>
            <p:spPr>
              <a:xfrm>
                <a:off x="6240931" y="2531952"/>
                <a:ext cx="969494" cy="969494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endParaRPr lang="en-US" altLang="zh-CN" sz="1100" b="1" dirty="0"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9A33A229-F34C-4649-B3F7-435FA3D57E07}"/>
                </a:ext>
              </a:extLst>
            </p:cNvPr>
            <p:cNvCxnSpPr/>
            <p:nvPr/>
          </p:nvCxnSpPr>
          <p:spPr>
            <a:xfrm>
              <a:off x="831000" y="1123951"/>
              <a:ext cx="0" cy="496004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işḷïdé">
              <a:extLst>
                <a:ext uri="{FF2B5EF4-FFF2-40B4-BE49-F238E27FC236}">
                  <a16:creationId xmlns:a16="http://schemas.microsoft.com/office/drawing/2014/main" xmlns="" id="{9E5FB49A-6A7A-4347-9ACC-11B188CE0912}"/>
                </a:ext>
              </a:extLst>
            </p:cNvPr>
            <p:cNvGrpSpPr/>
            <p:nvPr/>
          </p:nvGrpSpPr>
          <p:grpSpPr>
            <a:xfrm>
              <a:off x="756387" y="3032121"/>
              <a:ext cx="4497085" cy="793758"/>
              <a:chOff x="756387" y="1123951"/>
              <a:chExt cx="4497085" cy="793758"/>
            </a:xfrm>
          </p:grpSpPr>
          <p:sp>
            <p:nvSpPr>
              <p:cNvPr id="9" name="ïṡlîḍé">
                <a:extLst>
                  <a:ext uri="{FF2B5EF4-FFF2-40B4-BE49-F238E27FC236}">
                    <a16:creationId xmlns:a16="http://schemas.microsoft.com/office/drawing/2014/main" xmlns="" id="{92068C61-6847-4C07-AE2F-943B685CC089}"/>
                  </a:ext>
                </a:extLst>
              </p:cNvPr>
              <p:cNvSpPr txBox="1"/>
              <p:nvPr/>
            </p:nvSpPr>
            <p:spPr>
              <a:xfrm>
                <a:off x="980225" y="1123951"/>
                <a:ext cx="4273247" cy="79375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/>
                  <a:t>Supporting text here.</a:t>
                </a:r>
                <a:br>
                  <a:rPr lang="en-US" altLang="zh-CN" sz="1000"/>
                </a:br>
                <a:r>
                  <a:rPr lang="en-US" altLang="zh-CN" sz="1000"/>
                  <a:t>When you copy &amp; paste, choose "keep text only" option.</a:t>
                </a:r>
                <a:endParaRPr lang="en-US" altLang="zh-CN" sz="1000" dirty="0"/>
              </a:p>
            </p:txBody>
          </p:sp>
          <p:sp>
            <p:nvSpPr>
              <p:cNvPr id="10" name="îṥḷiḑe">
                <a:extLst>
                  <a:ext uri="{FF2B5EF4-FFF2-40B4-BE49-F238E27FC236}">
                    <a16:creationId xmlns:a16="http://schemas.microsoft.com/office/drawing/2014/main" xmlns="" id="{2EDF9F11-D9C3-4209-B6F6-3A0A12C3781F}"/>
                  </a:ext>
                </a:extLst>
              </p:cNvPr>
              <p:cNvSpPr/>
              <p:nvPr/>
            </p:nvSpPr>
            <p:spPr bwMode="auto">
              <a:xfrm>
                <a:off x="756387" y="1446218"/>
                <a:ext cx="149225" cy="14922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87725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8226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F193738-790C-4DB3-9210-92C4DCCC72D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376094"/>
            <a:ext cx="11520488" cy="4712999"/>
            <a:chOff x="0" y="1376094"/>
            <a:chExt cx="11520488" cy="4712999"/>
          </a:xfrm>
        </p:grpSpPr>
        <p:sp>
          <p:nvSpPr>
            <p:cNvPr id="3" name="iṣḷïḍé">
              <a:extLst>
                <a:ext uri="{FF2B5EF4-FFF2-40B4-BE49-F238E27FC236}">
                  <a16:creationId xmlns:a16="http://schemas.microsoft.com/office/drawing/2014/main" xmlns="" id="{F8DCD5EC-3955-4668-A02C-1AB1FDB521A0}"/>
                </a:ext>
              </a:extLst>
            </p:cNvPr>
            <p:cNvSpPr/>
            <p:nvPr/>
          </p:nvSpPr>
          <p:spPr>
            <a:xfrm>
              <a:off x="0" y="2348880"/>
              <a:ext cx="5663952" cy="1865972"/>
            </a:xfrm>
            <a:prstGeom prst="rect">
              <a:avLst/>
            </a:prstGeom>
            <a:blipFill>
              <a:blip r:embed="rId3"/>
              <a:stretch>
                <a:fillRect t="-51528" b="-50831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ïşļiďe">
              <a:extLst>
                <a:ext uri="{FF2B5EF4-FFF2-40B4-BE49-F238E27FC236}">
                  <a16:creationId xmlns:a16="http://schemas.microsoft.com/office/drawing/2014/main" xmlns="" id="{C4DAEA43-1DB5-47A2-A5E3-2EA6DBE0170E}"/>
                </a:ext>
              </a:extLst>
            </p:cNvPr>
            <p:cNvSpPr/>
            <p:nvPr/>
          </p:nvSpPr>
          <p:spPr>
            <a:xfrm>
              <a:off x="669924" y="2348880"/>
              <a:ext cx="4994028" cy="1865972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ïṣḻïďê">
              <a:extLst>
                <a:ext uri="{FF2B5EF4-FFF2-40B4-BE49-F238E27FC236}">
                  <a16:creationId xmlns:a16="http://schemas.microsoft.com/office/drawing/2014/main" xmlns="" id="{870827E5-44C5-49CA-A9D0-44C1D16943AA}"/>
                </a:ext>
              </a:extLst>
            </p:cNvPr>
            <p:cNvSpPr txBox="1">
              <a:spLocks/>
            </p:cNvSpPr>
            <p:nvPr/>
          </p:nvSpPr>
          <p:spPr>
            <a:xfrm>
              <a:off x="669925" y="2608337"/>
              <a:ext cx="4417963" cy="1028699"/>
            </a:xfrm>
            <a:prstGeom prst="rect">
              <a:avLst/>
            </a:prstGeom>
          </p:spPr>
          <p:txBody>
            <a:bodyPr vert="horz" lIns="91440" tIns="45720" rIns="91440" bIns="45720" anchor="b">
              <a:normAutofit/>
            </a:bodyPr>
            <a:lstStyle/>
            <a:p>
              <a:pPr marL="0" marR="0" lvl="0" indent="0" defTabSz="914354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目录 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/ 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CONTENTS</a:t>
              </a:r>
            </a:p>
          </p:txBody>
        </p:sp>
        <p:grpSp>
          <p:nvGrpSpPr>
            <p:cNvPr id="6" name="ïṩliḋé">
              <a:extLst>
                <a:ext uri="{FF2B5EF4-FFF2-40B4-BE49-F238E27FC236}">
                  <a16:creationId xmlns:a16="http://schemas.microsoft.com/office/drawing/2014/main" xmlns="" id="{A83D8E61-9866-4DB9-9A63-97CB2C1FF8E4}"/>
                </a:ext>
              </a:extLst>
            </p:cNvPr>
            <p:cNvGrpSpPr/>
            <p:nvPr/>
          </p:nvGrpSpPr>
          <p:grpSpPr>
            <a:xfrm>
              <a:off x="6384032" y="1376094"/>
              <a:ext cx="4555538" cy="958325"/>
              <a:chOff x="5519934" y="1376094"/>
              <a:chExt cx="4555538" cy="958325"/>
            </a:xfrm>
          </p:grpSpPr>
          <p:sp>
            <p:nvSpPr>
              <p:cNvPr id="25" name="î$ḷïdè">
                <a:extLst>
                  <a:ext uri="{FF2B5EF4-FFF2-40B4-BE49-F238E27FC236}">
                    <a16:creationId xmlns:a16="http://schemas.microsoft.com/office/drawing/2014/main" xmlns="" id="{8C2E24AE-DB96-4611-A884-FEF6DBBA9E52}"/>
                  </a:ext>
                </a:extLst>
              </p:cNvPr>
              <p:cNvSpPr/>
              <p:nvPr/>
            </p:nvSpPr>
            <p:spPr>
              <a:xfrm>
                <a:off x="5519934" y="1639232"/>
                <a:ext cx="720080" cy="432048"/>
              </a:xfrm>
              <a:prstGeom prst="roundRect">
                <a:avLst>
                  <a:gd name="adj" fmla="val 10053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dirty="0">
                    <a:latin typeface="Impact" panose="020B0806030902050204" pitchFamily="34" charset="0"/>
                  </a:rPr>
                  <a:t>01</a:t>
                </a:r>
              </a:p>
            </p:txBody>
          </p:sp>
          <p:grpSp>
            <p:nvGrpSpPr>
              <p:cNvPr id="26" name="îṣḷídè">
                <a:extLst>
                  <a:ext uri="{FF2B5EF4-FFF2-40B4-BE49-F238E27FC236}">
                    <a16:creationId xmlns:a16="http://schemas.microsoft.com/office/drawing/2014/main" xmlns="" id="{CFA58BC3-65CB-42C1-A899-F8F5CA479947}"/>
                  </a:ext>
                </a:extLst>
              </p:cNvPr>
              <p:cNvGrpSpPr/>
              <p:nvPr/>
            </p:nvGrpSpPr>
            <p:grpSpPr>
              <a:xfrm>
                <a:off x="6384032" y="1376094"/>
                <a:ext cx="3691440" cy="958325"/>
                <a:chOff x="600158" y="2382076"/>
                <a:chExt cx="3691440" cy="958325"/>
              </a:xfrm>
            </p:grpSpPr>
            <p:sp>
              <p:nvSpPr>
                <p:cNvPr id="27" name="îś1iḍê">
                  <a:extLst>
                    <a:ext uri="{FF2B5EF4-FFF2-40B4-BE49-F238E27FC236}">
                      <a16:creationId xmlns:a16="http://schemas.microsoft.com/office/drawing/2014/main" xmlns="" id="{D07E4415-DFEE-400C-AD76-F21245A223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0158" y="2733215"/>
                  <a:ext cx="3691440" cy="6071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000" dirty="0"/>
                    <a:t>Supporting text here. </a:t>
                  </a:r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000" dirty="0"/>
                    <a:t>When you copy &amp; paste, choose "keep text only" option.</a:t>
                  </a:r>
                  <a:endParaRPr lang="zh-CN" altLang="en-US" sz="1000" dirty="0"/>
                </a:p>
              </p:txBody>
            </p:sp>
            <p:sp>
              <p:nvSpPr>
                <p:cNvPr id="28" name="ïśľíḓé">
                  <a:extLst>
                    <a:ext uri="{FF2B5EF4-FFF2-40B4-BE49-F238E27FC236}">
                      <a16:creationId xmlns:a16="http://schemas.microsoft.com/office/drawing/2014/main" xmlns="" id="{1F2CB771-1777-469A-B03D-21578E830AC5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600158" y="2382076"/>
                  <a:ext cx="369144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en-US" altLang="zh-CN" b="1" dirty="0">
                      <a:solidFill>
                        <a:srgbClr val="1A2554"/>
                      </a:solidFill>
                    </a:rPr>
                    <a:t>Text here</a:t>
                  </a:r>
                  <a:endParaRPr lang="zh-CN" altLang="en-US" b="1" dirty="0">
                    <a:solidFill>
                      <a:srgbClr val="1A2554"/>
                    </a:solidFill>
                  </a:endParaRPr>
                </a:p>
              </p:txBody>
            </p:sp>
          </p:grpSp>
        </p:grpSp>
        <p:grpSp>
          <p:nvGrpSpPr>
            <p:cNvPr id="7" name="îSľîdê">
              <a:extLst>
                <a:ext uri="{FF2B5EF4-FFF2-40B4-BE49-F238E27FC236}">
                  <a16:creationId xmlns:a16="http://schemas.microsoft.com/office/drawing/2014/main" xmlns="" id="{93D73221-EE64-47A1-B6C0-DFA3A4B656ED}"/>
                </a:ext>
              </a:extLst>
            </p:cNvPr>
            <p:cNvGrpSpPr/>
            <p:nvPr/>
          </p:nvGrpSpPr>
          <p:grpSpPr>
            <a:xfrm>
              <a:off x="6384032" y="2627652"/>
              <a:ext cx="4555538" cy="958325"/>
              <a:chOff x="5519934" y="1376094"/>
              <a:chExt cx="4555538" cy="958325"/>
            </a:xfrm>
          </p:grpSpPr>
          <p:sp>
            <p:nvSpPr>
              <p:cNvPr id="21" name="ï$lïḋe">
                <a:extLst>
                  <a:ext uri="{FF2B5EF4-FFF2-40B4-BE49-F238E27FC236}">
                    <a16:creationId xmlns:a16="http://schemas.microsoft.com/office/drawing/2014/main" xmlns="" id="{20B53087-48C2-4B4E-B49B-28B88A08F661}"/>
                  </a:ext>
                </a:extLst>
              </p:cNvPr>
              <p:cNvSpPr/>
              <p:nvPr/>
            </p:nvSpPr>
            <p:spPr>
              <a:xfrm>
                <a:off x="5519934" y="1639232"/>
                <a:ext cx="720080" cy="432048"/>
              </a:xfrm>
              <a:prstGeom prst="roundRect">
                <a:avLst>
                  <a:gd name="adj" fmla="val 10053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dirty="0">
                    <a:latin typeface="Impact" panose="020B0806030902050204" pitchFamily="34" charset="0"/>
                  </a:rPr>
                  <a:t>02</a:t>
                </a:r>
              </a:p>
            </p:txBody>
          </p:sp>
          <p:grpSp>
            <p:nvGrpSpPr>
              <p:cNvPr id="22" name="iṣḻîďe">
                <a:extLst>
                  <a:ext uri="{FF2B5EF4-FFF2-40B4-BE49-F238E27FC236}">
                    <a16:creationId xmlns:a16="http://schemas.microsoft.com/office/drawing/2014/main" xmlns="" id="{326777AD-A1E8-4F23-B0D1-E9576C3E5FA8}"/>
                  </a:ext>
                </a:extLst>
              </p:cNvPr>
              <p:cNvGrpSpPr/>
              <p:nvPr/>
            </p:nvGrpSpPr>
            <p:grpSpPr>
              <a:xfrm>
                <a:off x="6384032" y="1376094"/>
                <a:ext cx="3691440" cy="958325"/>
                <a:chOff x="600158" y="2382076"/>
                <a:chExt cx="3691440" cy="958325"/>
              </a:xfrm>
            </p:grpSpPr>
            <p:sp>
              <p:nvSpPr>
                <p:cNvPr id="23" name="íşḻïdé">
                  <a:extLst>
                    <a:ext uri="{FF2B5EF4-FFF2-40B4-BE49-F238E27FC236}">
                      <a16:creationId xmlns:a16="http://schemas.microsoft.com/office/drawing/2014/main" xmlns="" id="{CA10872B-EE63-4620-B03D-D587F4E9FC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0158" y="2733215"/>
                  <a:ext cx="3691440" cy="6071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000" dirty="0"/>
                    <a:t>Supporting text here. </a:t>
                  </a:r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000" dirty="0"/>
                    <a:t>When you copy &amp; paste, choose "keep text only" option.</a:t>
                  </a:r>
                  <a:endParaRPr lang="zh-CN" altLang="en-US" sz="1000" dirty="0"/>
                </a:p>
              </p:txBody>
            </p:sp>
            <p:sp>
              <p:nvSpPr>
                <p:cNvPr id="24" name="íṡľîḍê">
                  <a:extLst>
                    <a:ext uri="{FF2B5EF4-FFF2-40B4-BE49-F238E27FC236}">
                      <a16:creationId xmlns:a16="http://schemas.microsoft.com/office/drawing/2014/main" xmlns="" id="{B8C26A26-04EE-4FD7-AD92-58DB8E9FD5C3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600158" y="2382076"/>
                  <a:ext cx="369144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en-US" altLang="zh-CN" b="1" dirty="0">
                      <a:solidFill>
                        <a:srgbClr val="1A2554"/>
                      </a:solidFill>
                    </a:rPr>
                    <a:t>Text here</a:t>
                  </a:r>
                  <a:endParaRPr lang="zh-CN" altLang="en-US" b="1" dirty="0">
                    <a:solidFill>
                      <a:srgbClr val="1A2554"/>
                    </a:solidFill>
                  </a:endParaRPr>
                </a:p>
              </p:txBody>
            </p:sp>
          </p:grpSp>
        </p:grpSp>
        <p:grpSp>
          <p:nvGrpSpPr>
            <p:cNvPr id="8" name="ïSḻíḍe">
              <a:extLst>
                <a:ext uri="{FF2B5EF4-FFF2-40B4-BE49-F238E27FC236}">
                  <a16:creationId xmlns:a16="http://schemas.microsoft.com/office/drawing/2014/main" xmlns="" id="{7C4776FF-7571-4419-AA49-FBF86A7B30AF}"/>
                </a:ext>
              </a:extLst>
            </p:cNvPr>
            <p:cNvGrpSpPr/>
            <p:nvPr/>
          </p:nvGrpSpPr>
          <p:grpSpPr>
            <a:xfrm>
              <a:off x="6384032" y="3879210"/>
              <a:ext cx="4555538" cy="958325"/>
              <a:chOff x="5519934" y="1376094"/>
              <a:chExt cx="4555538" cy="958325"/>
            </a:xfrm>
          </p:grpSpPr>
          <p:sp>
            <p:nvSpPr>
              <p:cNvPr id="17" name="íśļíde">
                <a:extLst>
                  <a:ext uri="{FF2B5EF4-FFF2-40B4-BE49-F238E27FC236}">
                    <a16:creationId xmlns:a16="http://schemas.microsoft.com/office/drawing/2014/main" xmlns="" id="{909DBCB4-A2B5-48C7-96A2-859BEB3DD0F5}"/>
                  </a:ext>
                </a:extLst>
              </p:cNvPr>
              <p:cNvSpPr/>
              <p:nvPr/>
            </p:nvSpPr>
            <p:spPr>
              <a:xfrm>
                <a:off x="5519934" y="1639232"/>
                <a:ext cx="720080" cy="432048"/>
              </a:xfrm>
              <a:prstGeom prst="roundRect">
                <a:avLst>
                  <a:gd name="adj" fmla="val 10053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dirty="0">
                    <a:latin typeface="Impact" panose="020B0806030902050204" pitchFamily="34" charset="0"/>
                  </a:rPr>
                  <a:t>03</a:t>
                </a:r>
              </a:p>
            </p:txBody>
          </p:sp>
          <p:grpSp>
            <p:nvGrpSpPr>
              <p:cNvPr id="18" name="ïṡľíḍè">
                <a:extLst>
                  <a:ext uri="{FF2B5EF4-FFF2-40B4-BE49-F238E27FC236}">
                    <a16:creationId xmlns:a16="http://schemas.microsoft.com/office/drawing/2014/main" xmlns="" id="{B5F49D5E-D8F9-40F2-8367-D8C094391E44}"/>
                  </a:ext>
                </a:extLst>
              </p:cNvPr>
              <p:cNvGrpSpPr/>
              <p:nvPr/>
            </p:nvGrpSpPr>
            <p:grpSpPr>
              <a:xfrm>
                <a:off x="6384032" y="1376094"/>
                <a:ext cx="3691440" cy="958325"/>
                <a:chOff x="600158" y="2382076"/>
                <a:chExt cx="3691440" cy="958325"/>
              </a:xfrm>
            </p:grpSpPr>
            <p:sp>
              <p:nvSpPr>
                <p:cNvPr id="19" name="îṣļïḋé">
                  <a:extLst>
                    <a:ext uri="{FF2B5EF4-FFF2-40B4-BE49-F238E27FC236}">
                      <a16:creationId xmlns:a16="http://schemas.microsoft.com/office/drawing/2014/main" xmlns="" id="{F19101E4-4FC6-4BBB-9D05-F81E9BB59A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0158" y="2733215"/>
                  <a:ext cx="3691440" cy="6071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000" dirty="0"/>
                    <a:t>Supporting text here. </a:t>
                  </a:r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000" dirty="0"/>
                    <a:t>When you copy &amp; paste, choose "keep text only" option.</a:t>
                  </a:r>
                  <a:endParaRPr lang="zh-CN" altLang="en-US" sz="1000" dirty="0"/>
                </a:p>
              </p:txBody>
            </p:sp>
            <p:sp>
              <p:nvSpPr>
                <p:cNvPr id="20" name="îṥḻíďê">
                  <a:extLst>
                    <a:ext uri="{FF2B5EF4-FFF2-40B4-BE49-F238E27FC236}">
                      <a16:creationId xmlns:a16="http://schemas.microsoft.com/office/drawing/2014/main" xmlns="" id="{08B6B955-C208-4B64-9FF5-DCE4279D397E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600158" y="2382076"/>
                  <a:ext cx="369144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en-US" altLang="zh-CN" b="1" dirty="0">
                      <a:solidFill>
                        <a:srgbClr val="1A2554"/>
                      </a:solidFill>
                    </a:rPr>
                    <a:t>Text here</a:t>
                  </a:r>
                  <a:endParaRPr lang="zh-CN" altLang="en-US" b="1" dirty="0">
                    <a:solidFill>
                      <a:srgbClr val="1A2554"/>
                    </a:solidFill>
                  </a:endParaRPr>
                </a:p>
              </p:txBody>
            </p:sp>
          </p:grpSp>
        </p:grpSp>
        <p:grpSp>
          <p:nvGrpSpPr>
            <p:cNvPr id="9" name="îṥlíďê">
              <a:extLst>
                <a:ext uri="{FF2B5EF4-FFF2-40B4-BE49-F238E27FC236}">
                  <a16:creationId xmlns:a16="http://schemas.microsoft.com/office/drawing/2014/main" xmlns="" id="{C182AF2E-94C9-4873-83D1-380193967612}"/>
                </a:ext>
              </a:extLst>
            </p:cNvPr>
            <p:cNvGrpSpPr/>
            <p:nvPr/>
          </p:nvGrpSpPr>
          <p:grpSpPr>
            <a:xfrm>
              <a:off x="6384032" y="5130768"/>
              <a:ext cx="4555538" cy="958325"/>
              <a:chOff x="5519934" y="1376094"/>
              <a:chExt cx="4555538" cy="958325"/>
            </a:xfrm>
          </p:grpSpPr>
          <p:sp>
            <p:nvSpPr>
              <p:cNvPr id="13" name="îṣḻîḍe">
                <a:extLst>
                  <a:ext uri="{FF2B5EF4-FFF2-40B4-BE49-F238E27FC236}">
                    <a16:creationId xmlns:a16="http://schemas.microsoft.com/office/drawing/2014/main" xmlns="" id="{F18B95D1-AB74-482E-AB05-4AC2EE31646B}"/>
                  </a:ext>
                </a:extLst>
              </p:cNvPr>
              <p:cNvSpPr/>
              <p:nvPr/>
            </p:nvSpPr>
            <p:spPr>
              <a:xfrm>
                <a:off x="5519934" y="1639232"/>
                <a:ext cx="720080" cy="432048"/>
              </a:xfrm>
              <a:prstGeom prst="roundRect">
                <a:avLst>
                  <a:gd name="adj" fmla="val 10053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dirty="0">
                    <a:latin typeface="Impact" panose="020B0806030902050204" pitchFamily="34" charset="0"/>
                  </a:rPr>
                  <a:t>04</a:t>
                </a:r>
              </a:p>
            </p:txBody>
          </p:sp>
          <p:grpSp>
            <p:nvGrpSpPr>
              <p:cNvPr id="14" name="í$ḷïďé">
                <a:extLst>
                  <a:ext uri="{FF2B5EF4-FFF2-40B4-BE49-F238E27FC236}">
                    <a16:creationId xmlns:a16="http://schemas.microsoft.com/office/drawing/2014/main" xmlns="" id="{2080FC44-4A05-4AE8-8E19-9000CBD776E9}"/>
                  </a:ext>
                </a:extLst>
              </p:cNvPr>
              <p:cNvGrpSpPr/>
              <p:nvPr/>
            </p:nvGrpSpPr>
            <p:grpSpPr>
              <a:xfrm>
                <a:off x="6384032" y="1376094"/>
                <a:ext cx="3691440" cy="958325"/>
                <a:chOff x="600158" y="2382076"/>
                <a:chExt cx="3691440" cy="958325"/>
              </a:xfrm>
            </p:grpSpPr>
            <p:sp>
              <p:nvSpPr>
                <p:cNvPr id="15" name="íşlîḓe">
                  <a:extLst>
                    <a:ext uri="{FF2B5EF4-FFF2-40B4-BE49-F238E27FC236}">
                      <a16:creationId xmlns:a16="http://schemas.microsoft.com/office/drawing/2014/main" xmlns="" id="{F28FC571-06C9-45A2-B8C6-8FD6BC5D2B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0158" y="2733215"/>
                  <a:ext cx="3691440" cy="6071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000" dirty="0"/>
                    <a:t>Supporting text here. </a:t>
                  </a:r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000" dirty="0"/>
                    <a:t>When you copy &amp; paste, choose "keep text only" option.</a:t>
                  </a:r>
                  <a:endParaRPr lang="zh-CN" altLang="en-US" sz="1000" dirty="0"/>
                </a:p>
              </p:txBody>
            </p:sp>
            <p:sp>
              <p:nvSpPr>
                <p:cNvPr id="16" name="ísḷídè">
                  <a:extLst>
                    <a:ext uri="{FF2B5EF4-FFF2-40B4-BE49-F238E27FC236}">
                      <a16:creationId xmlns:a16="http://schemas.microsoft.com/office/drawing/2014/main" xmlns="" id="{52521045-9F2C-4B34-9856-AD492C55AAB3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600158" y="2382076"/>
                  <a:ext cx="369144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en-US" altLang="zh-CN" b="1" dirty="0">
                      <a:solidFill>
                        <a:srgbClr val="1A2554"/>
                      </a:solidFill>
                    </a:rPr>
                    <a:t>Text here</a:t>
                  </a:r>
                  <a:endParaRPr lang="zh-CN" altLang="en-US" b="1" dirty="0">
                    <a:solidFill>
                      <a:srgbClr val="1A2554"/>
                    </a:solidFill>
                  </a:endParaRPr>
                </a:p>
              </p:txBody>
            </p:sp>
          </p:grp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0668839E-EFF1-4C33-BC53-D891E30E9CDD}"/>
                </a:ext>
              </a:extLst>
            </p:cNvPr>
            <p:cNvCxnSpPr/>
            <p:nvPr/>
          </p:nvCxnSpPr>
          <p:spPr>
            <a:xfrm>
              <a:off x="6384032" y="2420888"/>
              <a:ext cx="513645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F48F2C7-9B2F-4808-B231-37759D20DD4A}"/>
                </a:ext>
              </a:extLst>
            </p:cNvPr>
            <p:cNvCxnSpPr/>
            <p:nvPr/>
          </p:nvCxnSpPr>
          <p:spPr>
            <a:xfrm>
              <a:off x="6384032" y="3649613"/>
              <a:ext cx="513645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E047F2D8-361C-4D61-BA4C-7BF670C5273B}"/>
                </a:ext>
              </a:extLst>
            </p:cNvPr>
            <p:cNvCxnSpPr/>
            <p:nvPr/>
          </p:nvCxnSpPr>
          <p:spPr>
            <a:xfrm>
              <a:off x="6384032" y="4983113"/>
              <a:ext cx="513645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7144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127569-220F-43E6-9385-4BC11A1A4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7F94EBC-578C-4694-B487-22CFF7EA6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4C71273-F7AE-4AA3-AC7F-5B5C815E8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0ddea22a-ca9d-4f2d-81b2-a1ef12b3c3d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4D00ADB-695E-40F3-987B-77CF939F1BA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15230" y="1628800"/>
            <a:ext cx="10337256" cy="3978664"/>
            <a:chOff x="915230" y="1628800"/>
            <a:chExt cx="10337256" cy="3978664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A0FF2571-0A1D-41C8-AD25-BDA0E4D87D9A}"/>
                </a:ext>
              </a:extLst>
            </p:cNvPr>
            <p:cNvCxnSpPr/>
            <p:nvPr/>
          </p:nvCxnSpPr>
          <p:spPr>
            <a:xfrm>
              <a:off x="2193975" y="5231726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6CE13A40-883F-4C87-96BC-D5D690E34FF1}"/>
                </a:ext>
              </a:extLst>
            </p:cNvPr>
            <p:cNvCxnSpPr/>
            <p:nvPr/>
          </p:nvCxnSpPr>
          <p:spPr>
            <a:xfrm>
              <a:off x="3758000" y="5231726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2D46BD33-01B0-4FE1-BBF9-946F20C6662A}"/>
                </a:ext>
              </a:extLst>
            </p:cNvPr>
            <p:cNvCxnSpPr/>
            <p:nvPr/>
          </p:nvCxnSpPr>
          <p:spPr>
            <a:xfrm>
              <a:off x="5336681" y="5231726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E4A9C3F1-A151-4988-B710-DA2175FAA465}"/>
                </a:ext>
              </a:extLst>
            </p:cNvPr>
            <p:cNvCxnSpPr/>
            <p:nvPr/>
          </p:nvCxnSpPr>
          <p:spPr>
            <a:xfrm>
              <a:off x="6900706" y="5231726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75AC193E-8B5D-47C8-8040-416E86AE0509}"/>
                </a:ext>
              </a:extLst>
            </p:cNvPr>
            <p:cNvCxnSpPr/>
            <p:nvPr/>
          </p:nvCxnSpPr>
          <p:spPr>
            <a:xfrm rot="10800000">
              <a:off x="10064486" y="5231727"/>
              <a:ext cx="1188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D593194A-E88A-4178-A95A-EEAD56508010}"/>
                </a:ext>
              </a:extLst>
            </p:cNvPr>
            <p:cNvCxnSpPr/>
            <p:nvPr/>
          </p:nvCxnSpPr>
          <p:spPr>
            <a:xfrm rot="10800000">
              <a:off x="8479161" y="5231726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1811BB3-40E3-4052-9D80-2EBB19C7D636}"/>
                </a:ext>
              </a:extLst>
            </p:cNvPr>
            <p:cNvCxnSpPr/>
            <p:nvPr/>
          </p:nvCxnSpPr>
          <p:spPr>
            <a:xfrm rot="10800000">
              <a:off x="915230" y="5231726"/>
              <a:ext cx="1188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îş1ïḋè">
              <a:extLst>
                <a:ext uri="{FF2B5EF4-FFF2-40B4-BE49-F238E27FC236}">
                  <a16:creationId xmlns:a16="http://schemas.microsoft.com/office/drawing/2014/main" xmlns="" id="{EDB149F5-8A3D-4068-B65A-345E08281AEE}"/>
                </a:ext>
              </a:extLst>
            </p:cNvPr>
            <p:cNvSpPr txBox="1"/>
            <p:nvPr/>
          </p:nvSpPr>
          <p:spPr>
            <a:xfrm>
              <a:off x="1241050" y="3894349"/>
              <a:ext cx="1837620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4" name="íṧľïḑê">
              <a:extLst>
                <a:ext uri="{FF2B5EF4-FFF2-40B4-BE49-F238E27FC236}">
                  <a16:creationId xmlns:a16="http://schemas.microsoft.com/office/drawing/2014/main" xmlns="" id="{DF78D6CD-FBB7-4280-B764-5477E4B9A1F4}"/>
                </a:ext>
              </a:extLst>
            </p:cNvPr>
            <p:cNvSpPr txBox="1"/>
            <p:nvPr/>
          </p:nvSpPr>
          <p:spPr>
            <a:xfrm>
              <a:off x="1241054" y="4189311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5" name="iṥlíḍé">
              <a:extLst>
                <a:ext uri="{FF2B5EF4-FFF2-40B4-BE49-F238E27FC236}">
                  <a16:creationId xmlns:a16="http://schemas.microsoft.com/office/drawing/2014/main" xmlns="" id="{7C41F8DC-21E7-457E-88CB-77662B56B177}"/>
                </a:ext>
              </a:extLst>
            </p:cNvPr>
            <p:cNvSpPr txBox="1"/>
            <p:nvPr/>
          </p:nvSpPr>
          <p:spPr>
            <a:xfrm>
              <a:off x="9749584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/>
                <a:t>2017</a:t>
              </a:r>
            </a:p>
          </p:txBody>
        </p:sp>
        <p:sp>
          <p:nvSpPr>
            <p:cNvPr id="16" name="ïṩľïďè">
              <a:extLst>
                <a:ext uri="{FF2B5EF4-FFF2-40B4-BE49-F238E27FC236}">
                  <a16:creationId xmlns:a16="http://schemas.microsoft.com/office/drawing/2014/main" xmlns="" id="{8F37CCD2-57A9-4896-A9FD-CA12E165AA90}"/>
                </a:ext>
              </a:extLst>
            </p:cNvPr>
            <p:cNvSpPr txBox="1"/>
            <p:nvPr/>
          </p:nvSpPr>
          <p:spPr>
            <a:xfrm>
              <a:off x="8166934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 dirty="0"/>
                <a:t>2016</a:t>
              </a:r>
            </a:p>
          </p:txBody>
        </p:sp>
        <p:sp>
          <p:nvSpPr>
            <p:cNvPr id="17" name="íŝľíḑê">
              <a:extLst>
                <a:ext uri="{FF2B5EF4-FFF2-40B4-BE49-F238E27FC236}">
                  <a16:creationId xmlns:a16="http://schemas.microsoft.com/office/drawing/2014/main" xmlns="" id="{DF644AE1-6571-4056-8119-A62E7DE69F01}"/>
                </a:ext>
              </a:extLst>
            </p:cNvPr>
            <p:cNvSpPr txBox="1"/>
            <p:nvPr/>
          </p:nvSpPr>
          <p:spPr>
            <a:xfrm>
              <a:off x="6612957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/>
                <a:t>2015</a:t>
              </a:r>
            </a:p>
          </p:txBody>
        </p:sp>
        <p:sp>
          <p:nvSpPr>
            <p:cNvPr id="18" name="íṣlïḑé">
              <a:extLst>
                <a:ext uri="{FF2B5EF4-FFF2-40B4-BE49-F238E27FC236}">
                  <a16:creationId xmlns:a16="http://schemas.microsoft.com/office/drawing/2014/main" xmlns="" id="{3544C699-BF47-4A8B-A46C-A13CD696C97F}"/>
                </a:ext>
              </a:extLst>
            </p:cNvPr>
            <p:cNvSpPr txBox="1"/>
            <p:nvPr/>
          </p:nvSpPr>
          <p:spPr>
            <a:xfrm>
              <a:off x="5049357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/>
                <a:t>2014</a:t>
              </a:r>
            </a:p>
          </p:txBody>
        </p:sp>
        <p:sp>
          <p:nvSpPr>
            <p:cNvPr id="19" name="íṡľïḋé">
              <a:extLst>
                <a:ext uri="{FF2B5EF4-FFF2-40B4-BE49-F238E27FC236}">
                  <a16:creationId xmlns:a16="http://schemas.microsoft.com/office/drawing/2014/main" xmlns="" id="{1948EC9F-B3EA-46AA-A5A4-4ECEBB64789C}"/>
                </a:ext>
              </a:extLst>
            </p:cNvPr>
            <p:cNvSpPr txBox="1"/>
            <p:nvPr/>
          </p:nvSpPr>
          <p:spPr>
            <a:xfrm>
              <a:off x="3459476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/>
                <a:t>2013</a:t>
              </a:r>
            </a:p>
          </p:txBody>
        </p:sp>
        <p:sp>
          <p:nvSpPr>
            <p:cNvPr id="20" name="iSlíḑe">
              <a:extLst>
                <a:ext uri="{FF2B5EF4-FFF2-40B4-BE49-F238E27FC236}">
                  <a16:creationId xmlns:a16="http://schemas.microsoft.com/office/drawing/2014/main" xmlns="" id="{FB2CB99B-B8AC-4710-AB88-81FC4941E913}"/>
                </a:ext>
              </a:extLst>
            </p:cNvPr>
            <p:cNvSpPr txBox="1"/>
            <p:nvPr/>
          </p:nvSpPr>
          <p:spPr>
            <a:xfrm>
              <a:off x="1886392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/>
                <a:t>2012</a:t>
              </a:r>
            </a:p>
          </p:txBody>
        </p:sp>
        <p:sp>
          <p:nvSpPr>
            <p:cNvPr id="21" name="ïsḻïḑè">
              <a:extLst>
                <a:ext uri="{FF2B5EF4-FFF2-40B4-BE49-F238E27FC236}">
                  <a16:creationId xmlns:a16="http://schemas.microsoft.com/office/drawing/2014/main" xmlns="" id="{ABCF0B97-457F-4C26-892F-7D2C54121795}"/>
                </a:ext>
              </a:extLst>
            </p:cNvPr>
            <p:cNvSpPr/>
            <p:nvPr/>
          </p:nvSpPr>
          <p:spPr>
            <a:xfrm>
              <a:off x="2105864" y="5177726"/>
              <a:ext cx="108000" cy="108000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ṧḻïḍè">
              <a:extLst>
                <a:ext uri="{FF2B5EF4-FFF2-40B4-BE49-F238E27FC236}">
                  <a16:creationId xmlns:a16="http://schemas.microsoft.com/office/drawing/2014/main" xmlns="" id="{00027D27-F81B-4F71-B363-028C5527B86C}"/>
                </a:ext>
              </a:extLst>
            </p:cNvPr>
            <p:cNvSpPr/>
            <p:nvPr/>
          </p:nvSpPr>
          <p:spPr>
            <a:xfrm>
              <a:off x="3666124" y="5177726"/>
              <a:ext cx="108000" cy="108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Slíḍê">
              <a:extLst>
                <a:ext uri="{FF2B5EF4-FFF2-40B4-BE49-F238E27FC236}">
                  <a16:creationId xmlns:a16="http://schemas.microsoft.com/office/drawing/2014/main" xmlns="" id="{034917EA-15D3-4A6D-B69D-79F8324D3D62}"/>
                </a:ext>
              </a:extLst>
            </p:cNvPr>
            <p:cNvSpPr/>
            <p:nvPr/>
          </p:nvSpPr>
          <p:spPr>
            <a:xfrm>
              <a:off x="5241578" y="5177726"/>
              <a:ext cx="108000" cy="108000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ṡ1îde">
              <a:extLst>
                <a:ext uri="{FF2B5EF4-FFF2-40B4-BE49-F238E27FC236}">
                  <a16:creationId xmlns:a16="http://schemas.microsoft.com/office/drawing/2014/main" xmlns="" id="{353D356F-E98F-464C-95E9-DD631AC34163}"/>
                </a:ext>
              </a:extLst>
            </p:cNvPr>
            <p:cNvSpPr/>
            <p:nvPr/>
          </p:nvSpPr>
          <p:spPr>
            <a:xfrm>
              <a:off x="6813193" y="5177726"/>
              <a:ext cx="108000" cy="108000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ş1ïḑê">
              <a:extLst>
                <a:ext uri="{FF2B5EF4-FFF2-40B4-BE49-F238E27FC236}">
                  <a16:creationId xmlns:a16="http://schemas.microsoft.com/office/drawing/2014/main" xmlns="" id="{38F36F00-6A96-43B9-937B-78904BE1A131}"/>
                </a:ext>
              </a:extLst>
            </p:cNvPr>
            <p:cNvSpPr/>
            <p:nvPr/>
          </p:nvSpPr>
          <p:spPr>
            <a:xfrm>
              <a:off x="8361270" y="5177726"/>
              <a:ext cx="108000" cy="10800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S1íḍè">
              <a:extLst>
                <a:ext uri="{FF2B5EF4-FFF2-40B4-BE49-F238E27FC236}">
                  <a16:creationId xmlns:a16="http://schemas.microsoft.com/office/drawing/2014/main" xmlns="" id="{8C28F96B-DC22-4557-9463-F07C63DF9849}"/>
                </a:ext>
              </a:extLst>
            </p:cNvPr>
            <p:cNvSpPr/>
            <p:nvPr/>
          </p:nvSpPr>
          <p:spPr>
            <a:xfrm rot="10800000">
              <a:off x="9950622" y="5177727"/>
              <a:ext cx="108000" cy="108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159F721D-8D0F-43AB-9569-CCDF5B386A86}"/>
                </a:ext>
              </a:extLst>
            </p:cNvPr>
            <p:cNvCxnSpPr/>
            <p:nvPr/>
          </p:nvCxnSpPr>
          <p:spPr>
            <a:xfrm flipV="1">
              <a:off x="2159864" y="4757052"/>
              <a:ext cx="0" cy="360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FCA2953A-BCD6-4048-9DB5-55903E5E7054}"/>
                </a:ext>
              </a:extLst>
            </p:cNvPr>
            <p:cNvCxnSpPr/>
            <p:nvPr/>
          </p:nvCxnSpPr>
          <p:spPr>
            <a:xfrm flipV="1">
              <a:off x="2159864" y="3513349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išḻiḑè">
              <a:extLst>
                <a:ext uri="{FF2B5EF4-FFF2-40B4-BE49-F238E27FC236}">
                  <a16:creationId xmlns:a16="http://schemas.microsoft.com/office/drawing/2014/main" xmlns="" id="{BE770963-9462-4FCA-887F-3ACEA10C1C65}"/>
                </a:ext>
              </a:extLst>
            </p:cNvPr>
            <p:cNvGrpSpPr/>
            <p:nvPr/>
          </p:nvGrpSpPr>
          <p:grpSpPr>
            <a:xfrm>
              <a:off x="1895475" y="2928252"/>
              <a:ext cx="540000" cy="540000"/>
              <a:chOff x="1895475" y="3190875"/>
              <a:chExt cx="540000" cy="540000"/>
            </a:xfrm>
          </p:grpSpPr>
          <p:sp>
            <p:nvSpPr>
              <p:cNvPr id="77" name="iṥ1ïdé">
                <a:extLst>
                  <a:ext uri="{FF2B5EF4-FFF2-40B4-BE49-F238E27FC236}">
                    <a16:creationId xmlns:a16="http://schemas.microsoft.com/office/drawing/2014/main" xmlns="" id="{87533DC2-0767-4FC3-B3E1-20985FF94ED1}"/>
                  </a:ext>
                </a:extLst>
              </p:cNvPr>
              <p:cNvSpPr/>
              <p:nvPr/>
            </p:nvSpPr>
            <p:spPr>
              <a:xfrm>
                <a:off x="1895475" y="3190875"/>
                <a:ext cx="540000" cy="540000"/>
              </a:xfrm>
              <a:prstGeom prst="ellipse">
                <a:avLst/>
              </a:prstGeom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ṡḻïďè">
                <a:extLst>
                  <a:ext uri="{FF2B5EF4-FFF2-40B4-BE49-F238E27FC236}">
                    <a16:creationId xmlns:a16="http://schemas.microsoft.com/office/drawing/2014/main" xmlns="" id="{F3EE3499-8799-4AD5-A18D-905A0FCC6FA1}"/>
                  </a:ext>
                </a:extLst>
              </p:cNvPr>
              <p:cNvSpPr/>
              <p:nvPr/>
            </p:nvSpPr>
            <p:spPr bwMode="auto">
              <a:xfrm>
                <a:off x="2000853" y="3295413"/>
                <a:ext cx="329244" cy="330924"/>
              </a:xfrm>
              <a:custGeom>
                <a:avLst/>
                <a:gdLst>
                  <a:gd name="T0" fmla="*/ 234 w 246"/>
                  <a:gd name="T1" fmla="*/ 13 h 247"/>
                  <a:gd name="T2" fmla="*/ 175 w 246"/>
                  <a:gd name="T3" fmla="*/ 35 h 247"/>
                  <a:gd name="T4" fmla="*/ 153 w 246"/>
                  <a:gd name="T5" fmla="*/ 60 h 247"/>
                  <a:gd name="T6" fmla="*/ 24 w 246"/>
                  <a:gd name="T7" fmla="*/ 36 h 247"/>
                  <a:gd name="T8" fmla="*/ 5 w 246"/>
                  <a:gd name="T9" fmla="*/ 55 h 247"/>
                  <a:gd name="T10" fmla="*/ 107 w 246"/>
                  <a:gd name="T11" fmla="*/ 109 h 247"/>
                  <a:gd name="T12" fmla="*/ 65 w 246"/>
                  <a:gd name="T13" fmla="*/ 159 h 247"/>
                  <a:gd name="T14" fmla="*/ 54 w 246"/>
                  <a:gd name="T15" fmla="*/ 172 h 247"/>
                  <a:gd name="T16" fmla="*/ 12 w 246"/>
                  <a:gd name="T17" fmla="*/ 161 h 247"/>
                  <a:gd name="T18" fmla="*/ 0 w 246"/>
                  <a:gd name="T19" fmla="*/ 173 h 247"/>
                  <a:gd name="T20" fmla="*/ 47 w 246"/>
                  <a:gd name="T21" fmla="*/ 200 h 247"/>
                  <a:gd name="T22" fmla="*/ 74 w 246"/>
                  <a:gd name="T23" fmla="*/ 247 h 247"/>
                  <a:gd name="T24" fmla="*/ 86 w 246"/>
                  <a:gd name="T25" fmla="*/ 235 h 247"/>
                  <a:gd name="T26" fmla="*/ 75 w 246"/>
                  <a:gd name="T27" fmla="*/ 193 h 247"/>
                  <a:gd name="T28" fmla="*/ 88 w 246"/>
                  <a:gd name="T29" fmla="*/ 182 h 247"/>
                  <a:gd name="T30" fmla="*/ 138 w 246"/>
                  <a:gd name="T31" fmla="*/ 140 h 247"/>
                  <a:gd name="T32" fmla="*/ 192 w 246"/>
                  <a:gd name="T33" fmla="*/ 242 h 247"/>
                  <a:gd name="T34" fmla="*/ 211 w 246"/>
                  <a:gd name="T35" fmla="*/ 223 h 247"/>
                  <a:gd name="T36" fmla="*/ 187 w 246"/>
                  <a:gd name="T37" fmla="*/ 94 h 247"/>
                  <a:gd name="T38" fmla="*/ 212 w 246"/>
                  <a:gd name="T39" fmla="*/ 72 h 247"/>
                  <a:gd name="T40" fmla="*/ 234 w 246"/>
                  <a:gd name="T41" fmla="*/ 1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6" h="247">
                    <a:moveTo>
                      <a:pt x="234" y="13"/>
                    </a:moveTo>
                    <a:cubicBezTo>
                      <a:pt x="221" y="0"/>
                      <a:pt x="196" y="11"/>
                      <a:pt x="175" y="35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107" y="109"/>
                      <a:pt x="107" y="109"/>
                      <a:pt x="107" y="109"/>
                    </a:cubicBezTo>
                    <a:cubicBezTo>
                      <a:pt x="65" y="159"/>
                      <a:pt x="65" y="159"/>
                      <a:pt x="65" y="159"/>
                    </a:cubicBezTo>
                    <a:cubicBezTo>
                      <a:pt x="61" y="164"/>
                      <a:pt x="57" y="168"/>
                      <a:pt x="54" y="172"/>
                    </a:cubicBezTo>
                    <a:cubicBezTo>
                      <a:pt x="12" y="161"/>
                      <a:pt x="12" y="161"/>
                      <a:pt x="12" y="161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47" y="200"/>
                      <a:pt x="47" y="200"/>
                      <a:pt x="47" y="200"/>
                    </a:cubicBezTo>
                    <a:cubicBezTo>
                      <a:pt x="74" y="247"/>
                      <a:pt x="74" y="247"/>
                      <a:pt x="74" y="247"/>
                    </a:cubicBezTo>
                    <a:cubicBezTo>
                      <a:pt x="86" y="235"/>
                      <a:pt x="86" y="235"/>
                      <a:pt x="86" y="235"/>
                    </a:cubicBezTo>
                    <a:cubicBezTo>
                      <a:pt x="75" y="193"/>
                      <a:pt x="75" y="193"/>
                      <a:pt x="75" y="193"/>
                    </a:cubicBezTo>
                    <a:cubicBezTo>
                      <a:pt x="79" y="190"/>
                      <a:pt x="83" y="186"/>
                      <a:pt x="88" y="182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92" y="242"/>
                      <a:pt x="192" y="242"/>
                      <a:pt x="192" y="242"/>
                    </a:cubicBezTo>
                    <a:cubicBezTo>
                      <a:pt x="211" y="223"/>
                      <a:pt x="211" y="223"/>
                      <a:pt x="211" y="223"/>
                    </a:cubicBezTo>
                    <a:cubicBezTo>
                      <a:pt x="187" y="94"/>
                      <a:pt x="187" y="94"/>
                      <a:pt x="187" y="94"/>
                    </a:cubicBezTo>
                    <a:cubicBezTo>
                      <a:pt x="212" y="72"/>
                      <a:pt x="212" y="72"/>
                      <a:pt x="212" y="72"/>
                    </a:cubicBezTo>
                    <a:cubicBezTo>
                      <a:pt x="236" y="51"/>
                      <a:pt x="246" y="25"/>
                      <a:pt x="234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0" name="íŝļíḓe">
              <a:extLst>
                <a:ext uri="{FF2B5EF4-FFF2-40B4-BE49-F238E27FC236}">
                  <a16:creationId xmlns:a16="http://schemas.microsoft.com/office/drawing/2014/main" xmlns="" id="{8C420938-6E4E-49A4-B4B6-6F4AE7ED9CB8}"/>
                </a:ext>
              </a:extLst>
            </p:cNvPr>
            <p:cNvSpPr txBox="1"/>
            <p:nvPr/>
          </p:nvSpPr>
          <p:spPr>
            <a:xfrm>
              <a:off x="2811251" y="2608474"/>
              <a:ext cx="1837619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31" name="i$1ïḓé">
              <a:extLst>
                <a:ext uri="{FF2B5EF4-FFF2-40B4-BE49-F238E27FC236}">
                  <a16:creationId xmlns:a16="http://schemas.microsoft.com/office/drawing/2014/main" xmlns="" id="{932ED1B8-620A-4A20-833C-8D1AFC4425B7}"/>
                </a:ext>
              </a:extLst>
            </p:cNvPr>
            <p:cNvSpPr txBox="1"/>
            <p:nvPr/>
          </p:nvSpPr>
          <p:spPr>
            <a:xfrm>
              <a:off x="2811253" y="2903436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5CA8CDD6-A363-4F2C-A59F-CF0FABF7DED9}"/>
                </a:ext>
              </a:extLst>
            </p:cNvPr>
            <p:cNvCxnSpPr/>
            <p:nvPr/>
          </p:nvCxnSpPr>
          <p:spPr>
            <a:xfrm flipV="1">
              <a:off x="3730063" y="3471177"/>
              <a:ext cx="0" cy="165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D4B7FDD8-CA14-424B-9FEC-1E5D77426954}"/>
                </a:ext>
              </a:extLst>
            </p:cNvPr>
            <p:cNvCxnSpPr/>
            <p:nvPr/>
          </p:nvCxnSpPr>
          <p:spPr>
            <a:xfrm flipV="1">
              <a:off x="3720124" y="2217949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íślíḑê">
              <a:extLst>
                <a:ext uri="{FF2B5EF4-FFF2-40B4-BE49-F238E27FC236}">
                  <a16:creationId xmlns:a16="http://schemas.microsoft.com/office/drawing/2014/main" xmlns="" id="{5153BF35-C0DC-45AE-AB1E-6DB4DEA5561E}"/>
                </a:ext>
              </a:extLst>
            </p:cNvPr>
            <p:cNvGrpSpPr/>
            <p:nvPr/>
          </p:nvGrpSpPr>
          <p:grpSpPr>
            <a:xfrm>
              <a:off x="3460063" y="1628800"/>
              <a:ext cx="540000" cy="540000"/>
              <a:chOff x="3450124" y="2009775"/>
              <a:chExt cx="540000" cy="540000"/>
            </a:xfrm>
          </p:grpSpPr>
          <p:sp>
            <p:nvSpPr>
              <p:cNvPr id="67" name="íşlïďè">
                <a:extLst>
                  <a:ext uri="{FF2B5EF4-FFF2-40B4-BE49-F238E27FC236}">
                    <a16:creationId xmlns:a16="http://schemas.microsoft.com/office/drawing/2014/main" xmlns="" id="{07270BF7-27AD-4BE9-805B-570AC1EE0769}"/>
                  </a:ext>
                </a:extLst>
              </p:cNvPr>
              <p:cNvSpPr/>
              <p:nvPr/>
            </p:nvSpPr>
            <p:spPr>
              <a:xfrm>
                <a:off x="3450124" y="2009775"/>
                <a:ext cx="540000" cy="540000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68" name="iŝḷíḓê">
                <a:extLst>
                  <a:ext uri="{FF2B5EF4-FFF2-40B4-BE49-F238E27FC236}">
                    <a16:creationId xmlns:a16="http://schemas.microsoft.com/office/drawing/2014/main" xmlns="" id="{76F3C242-18FF-4E83-BE46-4FF83CB90D6C}"/>
                  </a:ext>
                </a:extLst>
              </p:cNvPr>
              <p:cNvGrpSpPr/>
              <p:nvPr/>
            </p:nvGrpSpPr>
            <p:grpSpPr>
              <a:xfrm>
                <a:off x="3567881" y="2071854"/>
                <a:ext cx="304483" cy="415884"/>
                <a:chOff x="5772150" y="2981325"/>
                <a:chExt cx="650875" cy="889001"/>
              </a:xfrm>
              <a:solidFill>
                <a:schemeClr val="bg1"/>
              </a:solidFill>
            </p:grpSpPr>
            <p:sp>
              <p:nvSpPr>
                <p:cNvPr id="69" name="íṥļîḍê">
                  <a:extLst>
                    <a:ext uri="{FF2B5EF4-FFF2-40B4-BE49-F238E27FC236}">
                      <a16:creationId xmlns:a16="http://schemas.microsoft.com/office/drawing/2014/main" xmlns="" id="{0ED2679A-E725-44F1-81CA-ABEC27F44337}"/>
                    </a:ext>
                  </a:extLst>
                </p:cNvPr>
                <p:cNvSpPr/>
                <p:nvPr/>
              </p:nvSpPr>
              <p:spPr bwMode="auto">
                <a:xfrm>
                  <a:off x="5875338" y="3159125"/>
                  <a:ext cx="14605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ïŝľídé">
                  <a:extLst>
                    <a:ext uri="{FF2B5EF4-FFF2-40B4-BE49-F238E27FC236}">
                      <a16:creationId xmlns:a16="http://schemas.microsoft.com/office/drawing/2014/main" xmlns="" id="{36401ADA-DBE7-4BCF-ABB1-A42FB3F5AF22}"/>
                    </a:ext>
                  </a:extLst>
                </p:cNvPr>
                <p:cNvSpPr/>
                <p:nvPr/>
              </p:nvSpPr>
              <p:spPr bwMode="auto">
                <a:xfrm>
                  <a:off x="5875338" y="3375025"/>
                  <a:ext cx="368300" cy="428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iśḻïḍê">
                  <a:extLst>
                    <a:ext uri="{FF2B5EF4-FFF2-40B4-BE49-F238E27FC236}">
                      <a16:creationId xmlns:a16="http://schemas.microsoft.com/office/drawing/2014/main" xmlns="" id="{EFE9B4CF-502A-41B8-B651-683BB514C38E}"/>
                    </a:ext>
                  </a:extLst>
                </p:cNvPr>
                <p:cNvSpPr/>
                <p:nvPr/>
              </p:nvSpPr>
              <p:spPr bwMode="auto">
                <a:xfrm>
                  <a:off x="5875338" y="3470275"/>
                  <a:ext cx="36830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íŝlïḍè">
                  <a:extLst>
                    <a:ext uri="{FF2B5EF4-FFF2-40B4-BE49-F238E27FC236}">
                      <a16:creationId xmlns:a16="http://schemas.microsoft.com/office/drawing/2014/main" xmlns="" id="{051B00DD-99AC-4BF9-B8D7-16661391E285}"/>
                    </a:ext>
                  </a:extLst>
                </p:cNvPr>
                <p:cNvSpPr/>
                <p:nvPr/>
              </p:nvSpPr>
              <p:spPr bwMode="auto">
                <a:xfrm>
                  <a:off x="5875338" y="3565525"/>
                  <a:ext cx="206375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í$ḻíḑe">
                  <a:extLst>
                    <a:ext uri="{FF2B5EF4-FFF2-40B4-BE49-F238E27FC236}">
                      <a16:creationId xmlns:a16="http://schemas.microsoft.com/office/drawing/2014/main" xmlns="" id="{BC8ADFE1-6410-4CE0-92C2-A1B8D52099C7}"/>
                    </a:ext>
                  </a:extLst>
                </p:cNvPr>
                <p:cNvSpPr/>
                <p:nvPr/>
              </p:nvSpPr>
              <p:spPr bwMode="auto">
                <a:xfrm>
                  <a:off x="5772150" y="2981325"/>
                  <a:ext cx="650875" cy="835025"/>
                </a:xfrm>
                <a:custGeom>
                  <a:avLst/>
                  <a:gdLst>
                    <a:gd name="T0" fmla="*/ 87 w 170"/>
                    <a:gd name="T1" fmla="*/ 0 h 220"/>
                    <a:gd name="T2" fmla="*/ 34 w 170"/>
                    <a:gd name="T3" fmla="*/ 0 h 220"/>
                    <a:gd name="T4" fmla="*/ 0 w 170"/>
                    <a:gd name="T5" fmla="*/ 34 h 220"/>
                    <a:gd name="T6" fmla="*/ 0 w 170"/>
                    <a:gd name="T7" fmla="*/ 185 h 220"/>
                    <a:gd name="T8" fmla="*/ 34 w 170"/>
                    <a:gd name="T9" fmla="*/ 220 h 220"/>
                    <a:gd name="T10" fmla="*/ 91 w 170"/>
                    <a:gd name="T11" fmla="*/ 220 h 220"/>
                    <a:gd name="T12" fmla="*/ 91 w 170"/>
                    <a:gd name="T13" fmla="*/ 203 h 220"/>
                    <a:gd name="T14" fmla="*/ 34 w 170"/>
                    <a:gd name="T15" fmla="*/ 203 h 220"/>
                    <a:gd name="T16" fmla="*/ 16 w 170"/>
                    <a:gd name="T17" fmla="*/ 185 h 220"/>
                    <a:gd name="T18" fmla="*/ 16 w 170"/>
                    <a:gd name="T19" fmla="*/ 34 h 220"/>
                    <a:gd name="T20" fmla="*/ 34 w 170"/>
                    <a:gd name="T21" fmla="*/ 16 h 220"/>
                    <a:gd name="T22" fmla="*/ 79 w 170"/>
                    <a:gd name="T23" fmla="*/ 16 h 220"/>
                    <a:gd name="T24" fmla="*/ 79 w 170"/>
                    <a:gd name="T25" fmla="*/ 67 h 220"/>
                    <a:gd name="T26" fmla="*/ 105 w 170"/>
                    <a:gd name="T27" fmla="*/ 93 h 220"/>
                    <a:gd name="T28" fmla="*/ 154 w 170"/>
                    <a:gd name="T29" fmla="*/ 93 h 220"/>
                    <a:gd name="T30" fmla="*/ 154 w 170"/>
                    <a:gd name="T31" fmla="*/ 185 h 220"/>
                    <a:gd name="T32" fmla="*/ 143 w 170"/>
                    <a:gd name="T33" fmla="*/ 202 h 220"/>
                    <a:gd name="T34" fmla="*/ 143 w 170"/>
                    <a:gd name="T35" fmla="*/ 219 h 220"/>
                    <a:gd name="T36" fmla="*/ 170 w 170"/>
                    <a:gd name="T37" fmla="*/ 185 h 220"/>
                    <a:gd name="T38" fmla="*/ 170 w 170"/>
                    <a:gd name="T39" fmla="*/ 83 h 220"/>
                    <a:gd name="T40" fmla="*/ 87 w 170"/>
                    <a:gd name="T41" fmla="*/ 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70" h="220">
                      <a:moveTo>
                        <a:pt x="87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185"/>
                        <a:pt x="0" y="185"/>
                        <a:pt x="0" y="185"/>
                      </a:cubicBezTo>
                      <a:cubicBezTo>
                        <a:pt x="0" y="204"/>
                        <a:pt x="15" y="220"/>
                        <a:pt x="34" y="220"/>
                      </a:cubicBezTo>
                      <a:cubicBezTo>
                        <a:pt x="91" y="220"/>
                        <a:pt x="91" y="220"/>
                        <a:pt x="91" y="220"/>
                      </a:cubicBezTo>
                      <a:cubicBezTo>
                        <a:pt x="91" y="203"/>
                        <a:pt x="91" y="203"/>
                        <a:pt x="91" y="203"/>
                      </a:cubicBezTo>
                      <a:cubicBezTo>
                        <a:pt x="34" y="203"/>
                        <a:pt x="34" y="203"/>
                        <a:pt x="34" y="203"/>
                      </a:cubicBezTo>
                      <a:cubicBezTo>
                        <a:pt x="24" y="203"/>
                        <a:pt x="16" y="195"/>
                        <a:pt x="16" y="185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24"/>
                        <a:pt x="24" y="16"/>
                        <a:pt x="34" y="16"/>
                      </a:cubicBezTo>
                      <a:cubicBezTo>
                        <a:pt x="79" y="16"/>
                        <a:pt x="79" y="16"/>
                        <a:pt x="79" y="16"/>
                      </a:cubicBezTo>
                      <a:cubicBezTo>
                        <a:pt x="79" y="67"/>
                        <a:pt x="79" y="67"/>
                        <a:pt x="79" y="67"/>
                      </a:cubicBezTo>
                      <a:cubicBezTo>
                        <a:pt x="79" y="81"/>
                        <a:pt x="90" y="93"/>
                        <a:pt x="105" y="93"/>
                      </a:cubicBezTo>
                      <a:cubicBezTo>
                        <a:pt x="154" y="93"/>
                        <a:pt x="154" y="93"/>
                        <a:pt x="154" y="93"/>
                      </a:cubicBezTo>
                      <a:cubicBezTo>
                        <a:pt x="154" y="185"/>
                        <a:pt x="154" y="185"/>
                        <a:pt x="154" y="185"/>
                      </a:cubicBezTo>
                      <a:cubicBezTo>
                        <a:pt x="154" y="193"/>
                        <a:pt x="149" y="199"/>
                        <a:pt x="143" y="202"/>
                      </a:cubicBezTo>
                      <a:cubicBezTo>
                        <a:pt x="143" y="219"/>
                        <a:pt x="143" y="219"/>
                        <a:pt x="143" y="219"/>
                      </a:cubicBezTo>
                      <a:cubicBezTo>
                        <a:pt x="158" y="216"/>
                        <a:pt x="170" y="202"/>
                        <a:pt x="170" y="185"/>
                      </a:cubicBezTo>
                      <a:cubicBezTo>
                        <a:pt x="170" y="83"/>
                        <a:pt x="170" y="83"/>
                        <a:pt x="170" y="83"/>
                      </a:cubicBez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íṣļîḑè">
                  <a:extLst>
                    <a:ext uri="{FF2B5EF4-FFF2-40B4-BE49-F238E27FC236}">
                      <a16:creationId xmlns:a16="http://schemas.microsoft.com/office/drawing/2014/main" xmlns="" id="{60CDDDB4-7BFE-4FE8-8031-15C14771C53E}"/>
                    </a:ext>
                  </a:extLst>
                </p:cNvPr>
                <p:cNvSpPr/>
                <p:nvPr/>
              </p:nvSpPr>
              <p:spPr bwMode="auto">
                <a:xfrm>
                  <a:off x="6154738" y="3744913"/>
                  <a:ext cx="130175" cy="125413"/>
                </a:xfrm>
                <a:custGeom>
                  <a:avLst/>
                  <a:gdLst>
                    <a:gd name="T0" fmla="*/ 32 w 34"/>
                    <a:gd name="T1" fmla="*/ 0 h 33"/>
                    <a:gd name="T2" fmla="*/ 31 w 34"/>
                    <a:gd name="T3" fmla="*/ 2 h 33"/>
                    <a:gd name="T4" fmla="*/ 26 w 34"/>
                    <a:gd name="T5" fmla="*/ 7 h 33"/>
                    <a:gd name="T6" fmla="*/ 24 w 34"/>
                    <a:gd name="T7" fmla="*/ 8 h 33"/>
                    <a:gd name="T8" fmla="*/ 19 w 34"/>
                    <a:gd name="T9" fmla="*/ 6 h 33"/>
                    <a:gd name="T10" fmla="*/ 17 w 34"/>
                    <a:gd name="T11" fmla="*/ 5 h 33"/>
                    <a:gd name="T12" fmla="*/ 16 w 34"/>
                    <a:gd name="T13" fmla="*/ 6 h 33"/>
                    <a:gd name="T14" fmla="*/ 10 w 34"/>
                    <a:gd name="T15" fmla="*/ 8 h 33"/>
                    <a:gd name="T16" fmla="*/ 10 w 34"/>
                    <a:gd name="T17" fmla="*/ 8 h 33"/>
                    <a:gd name="T18" fmla="*/ 8 w 34"/>
                    <a:gd name="T19" fmla="*/ 7 h 33"/>
                    <a:gd name="T20" fmla="*/ 3 w 34"/>
                    <a:gd name="T21" fmla="*/ 2 h 33"/>
                    <a:gd name="T22" fmla="*/ 2 w 34"/>
                    <a:gd name="T23" fmla="*/ 0 h 33"/>
                    <a:gd name="T24" fmla="*/ 1 w 34"/>
                    <a:gd name="T25" fmla="*/ 0 h 33"/>
                    <a:gd name="T26" fmla="*/ 0 w 34"/>
                    <a:gd name="T27" fmla="*/ 0 h 33"/>
                    <a:gd name="T28" fmla="*/ 0 w 34"/>
                    <a:gd name="T29" fmla="*/ 33 h 33"/>
                    <a:gd name="T30" fmla="*/ 17 w 34"/>
                    <a:gd name="T31" fmla="*/ 21 h 33"/>
                    <a:gd name="T32" fmla="*/ 34 w 34"/>
                    <a:gd name="T33" fmla="*/ 33 h 33"/>
                    <a:gd name="T34" fmla="*/ 34 w 34"/>
                    <a:gd name="T35" fmla="*/ 0 h 33"/>
                    <a:gd name="T36" fmla="*/ 34 w 34"/>
                    <a:gd name="T37" fmla="*/ 0 h 33"/>
                    <a:gd name="T38" fmla="*/ 32 w 34"/>
                    <a:gd name="T3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4" h="33">
                      <a:moveTo>
                        <a:pt x="32" y="0"/>
                      </a:moveTo>
                      <a:cubicBezTo>
                        <a:pt x="32" y="1"/>
                        <a:pt x="31" y="1"/>
                        <a:pt x="31" y="2"/>
                      </a:cubicBezTo>
                      <a:cubicBezTo>
                        <a:pt x="30" y="4"/>
                        <a:pt x="29" y="6"/>
                        <a:pt x="26" y="7"/>
                      </a:cubicBezTo>
                      <a:cubicBezTo>
                        <a:pt x="25" y="7"/>
                        <a:pt x="25" y="8"/>
                        <a:pt x="24" y="8"/>
                      </a:cubicBezTo>
                      <a:cubicBezTo>
                        <a:pt x="22" y="8"/>
                        <a:pt x="20" y="7"/>
                        <a:pt x="19" y="6"/>
                      </a:cubicBezTo>
                      <a:cubicBezTo>
                        <a:pt x="18" y="6"/>
                        <a:pt x="17" y="5"/>
                        <a:pt x="17" y="5"/>
                      </a:cubicBezTo>
                      <a:cubicBezTo>
                        <a:pt x="17" y="5"/>
                        <a:pt x="16" y="6"/>
                        <a:pt x="16" y="6"/>
                      </a:cubicBezTo>
                      <a:cubicBezTo>
                        <a:pt x="14" y="7"/>
                        <a:pt x="12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8"/>
                        <a:pt x="9" y="7"/>
                        <a:pt x="8" y="7"/>
                      </a:cubicBezTo>
                      <a:cubicBezTo>
                        <a:pt x="5" y="6"/>
                        <a:pt x="4" y="4"/>
                        <a:pt x="3" y="2"/>
                      </a:cubicBezTo>
                      <a:cubicBezTo>
                        <a:pt x="3" y="1"/>
                        <a:pt x="2" y="1"/>
                        <a:pt x="2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34" y="33"/>
                        <a:pt x="34" y="33"/>
                        <a:pt x="34" y="33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3" y="0"/>
                        <a:pt x="32" y="0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îŝlïḍe">
                  <a:extLst>
                    <a:ext uri="{FF2B5EF4-FFF2-40B4-BE49-F238E27FC236}">
                      <a16:creationId xmlns:a16="http://schemas.microsoft.com/office/drawing/2014/main" xmlns="" id="{4B72AAF9-CC72-45AD-AD57-74F7D597B46D}"/>
                    </a:ext>
                  </a:extLst>
                </p:cNvPr>
                <p:cNvSpPr/>
                <p:nvPr/>
              </p:nvSpPr>
              <p:spPr bwMode="auto">
                <a:xfrm>
                  <a:off x="6178550" y="3625850"/>
                  <a:ext cx="84138" cy="809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ïŝ1íḓè">
                  <a:extLst>
                    <a:ext uri="{FF2B5EF4-FFF2-40B4-BE49-F238E27FC236}">
                      <a16:creationId xmlns:a16="http://schemas.microsoft.com/office/drawing/2014/main" xmlns="" id="{3FCFAD37-C92C-4163-9657-8B5C9E108E7E}"/>
                    </a:ext>
                  </a:extLst>
                </p:cNvPr>
                <p:cNvSpPr/>
                <p:nvPr/>
              </p:nvSpPr>
              <p:spPr bwMode="auto">
                <a:xfrm>
                  <a:off x="6127750" y="3573463"/>
                  <a:ext cx="187325" cy="185738"/>
                </a:xfrm>
                <a:custGeom>
                  <a:avLst/>
                  <a:gdLst>
                    <a:gd name="T0" fmla="*/ 44 w 49"/>
                    <a:gd name="T1" fmla="*/ 18 h 49"/>
                    <a:gd name="T2" fmla="*/ 44 w 49"/>
                    <a:gd name="T3" fmla="*/ 10 h 49"/>
                    <a:gd name="T4" fmla="*/ 36 w 49"/>
                    <a:gd name="T5" fmla="*/ 7 h 49"/>
                    <a:gd name="T6" fmla="*/ 32 w 49"/>
                    <a:gd name="T7" fmla="*/ 1 h 49"/>
                    <a:gd name="T8" fmla="*/ 24 w 49"/>
                    <a:gd name="T9" fmla="*/ 3 h 49"/>
                    <a:gd name="T10" fmla="*/ 16 w 49"/>
                    <a:gd name="T11" fmla="*/ 1 h 49"/>
                    <a:gd name="T12" fmla="*/ 12 w 49"/>
                    <a:gd name="T13" fmla="*/ 7 h 49"/>
                    <a:gd name="T14" fmla="*/ 4 w 49"/>
                    <a:gd name="T15" fmla="*/ 10 h 49"/>
                    <a:gd name="T16" fmla="*/ 4 w 49"/>
                    <a:gd name="T17" fmla="*/ 18 h 49"/>
                    <a:gd name="T18" fmla="*/ 0 w 49"/>
                    <a:gd name="T19" fmla="*/ 24 h 49"/>
                    <a:gd name="T20" fmla="*/ 4 w 49"/>
                    <a:gd name="T21" fmla="*/ 31 h 49"/>
                    <a:gd name="T22" fmla="*/ 4 w 49"/>
                    <a:gd name="T23" fmla="*/ 39 h 49"/>
                    <a:gd name="T24" fmla="*/ 12 w 49"/>
                    <a:gd name="T25" fmla="*/ 41 h 49"/>
                    <a:gd name="T26" fmla="*/ 16 w 49"/>
                    <a:gd name="T27" fmla="*/ 48 h 49"/>
                    <a:gd name="T28" fmla="*/ 24 w 49"/>
                    <a:gd name="T29" fmla="*/ 45 h 49"/>
                    <a:gd name="T30" fmla="*/ 32 w 49"/>
                    <a:gd name="T31" fmla="*/ 48 h 49"/>
                    <a:gd name="T32" fmla="*/ 36 w 49"/>
                    <a:gd name="T33" fmla="*/ 41 h 49"/>
                    <a:gd name="T34" fmla="*/ 44 w 49"/>
                    <a:gd name="T35" fmla="*/ 39 h 49"/>
                    <a:gd name="T36" fmla="*/ 44 w 49"/>
                    <a:gd name="T37" fmla="*/ 31 h 49"/>
                    <a:gd name="T38" fmla="*/ 49 w 49"/>
                    <a:gd name="T39" fmla="*/ 24 h 49"/>
                    <a:gd name="T40" fmla="*/ 44 w 49"/>
                    <a:gd name="T41" fmla="*/ 18 h 49"/>
                    <a:gd name="T42" fmla="*/ 24 w 49"/>
                    <a:gd name="T43" fmla="*/ 37 h 49"/>
                    <a:gd name="T44" fmla="*/ 11 w 49"/>
                    <a:gd name="T45" fmla="*/ 24 h 49"/>
                    <a:gd name="T46" fmla="*/ 24 w 49"/>
                    <a:gd name="T47" fmla="*/ 12 h 49"/>
                    <a:gd name="T48" fmla="*/ 37 w 49"/>
                    <a:gd name="T49" fmla="*/ 24 h 49"/>
                    <a:gd name="T50" fmla="*/ 24 w 49"/>
                    <a:gd name="T51" fmla="*/ 3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9" h="49">
                      <a:moveTo>
                        <a:pt x="44" y="18"/>
                      </a:moveTo>
                      <a:cubicBezTo>
                        <a:pt x="43" y="16"/>
                        <a:pt x="45" y="12"/>
                        <a:pt x="44" y="10"/>
                      </a:cubicBezTo>
                      <a:cubicBezTo>
                        <a:pt x="42" y="8"/>
                        <a:pt x="38" y="9"/>
                        <a:pt x="36" y="7"/>
                      </a:cubicBezTo>
                      <a:cubicBezTo>
                        <a:pt x="34" y="6"/>
                        <a:pt x="34" y="2"/>
                        <a:pt x="32" y="1"/>
                      </a:cubicBezTo>
                      <a:cubicBezTo>
                        <a:pt x="29" y="0"/>
                        <a:pt x="27" y="3"/>
                        <a:pt x="24" y="3"/>
                      </a:cubicBezTo>
                      <a:cubicBezTo>
                        <a:pt x="22" y="3"/>
                        <a:pt x="19" y="0"/>
                        <a:pt x="16" y="1"/>
                      </a:cubicBezTo>
                      <a:cubicBezTo>
                        <a:pt x="14" y="2"/>
                        <a:pt x="14" y="6"/>
                        <a:pt x="12" y="7"/>
                      </a:cubicBezTo>
                      <a:cubicBezTo>
                        <a:pt x="10" y="9"/>
                        <a:pt x="6" y="8"/>
                        <a:pt x="4" y="10"/>
                      </a:cubicBezTo>
                      <a:cubicBezTo>
                        <a:pt x="3" y="12"/>
                        <a:pt x="5" y="16"/>
                        <a:pt x="4" y="18"/>
                      </a:cubicBezTo>
                      <a:cubicBezTo>
                        <a:pt x="3" y="20"/>
                        <a:pt x="0" y="22"/>
                        <a:pt x="0" y="24"/>
                      </a:cubicBezTo>
                      <a:cubicBezTo>
                        <a:pt x="0" y="27"/>
                        <a:pt x="3" y="29"/>
                        <a:pt x="4" y="31"/>
                      </a:cubicBezTo>
                      <a:cubicBezTo>
                        <a:pt x="5" y="33"/>
                        <a:pt x="3" y="37"/>
                        <a:pt x="4" y="39"/>
                      </a:cubicBezTo>
                      <a:cubicBezTo>
                        <a:pt x="6" y="41"/>
                        <a:pt x="10" y="40"/>
                        <a:pt x="12" y="41"/>
                      </a:cubicBezTo>
                      <a:cubicBezTo>
                        <a:pt x="14" y="43"/>
                        <a:pt x="14" y="47"/>
                        <a:pt x="16" y="48"/>
                      </a:cubicBezTo>
                      <a:cubicBezTo>
                        <a:pt x="19" y="49"/>
                        <a:pt x="22" y="45"/>
                        <a:pt x="24" y="45"/>
                      </a:cubicBezTo>
                      <a:cubicBezTo>
                        <a:pt x="27" y="45"/>
                        <a:pt x="29" y="49"/>
                        <a:pt x="32" y="48"/>
                      </a:cubicBezTo>
                      <a:cubicBezTo>
                        <a:pt x="34" y="47"/>
                        <a:pt x="34" y="43"/>
                        <a:pt x="36" y="41"/>
                      </a:cubicBezTo>
                      <a:cubicBezTo>
                        <a:pt x="38" y="40"/>
                        <a:pt x="42" y="41"/>
                        <a:pt x="44" y="39"/>
                      </a:cubicBezTo>
                      <a:cubicBezTo>
                        <a:pt x="45" y="37"/>
                        <a:pt x="43" y="33"/>
                        <a:pt x="44" y="31"/>
                      </a:cubicBezTo>
                      <a:cubicBezTo>
                        <a:pt x="45" y="29"/>
                        <a:pt x="49" y="27"/>
                        <a:pt x="49" y="24"/>
                      </a:cubicBezTo>
                      <a:cubicBezTo>
                        <a:pt x="49" y="22"/>
                        <a:pt x="45" y="20"/>
                        <a:pt x="44" y="18"/>
                      </a:cubicBezTo>
                      <a:close/>
                      <a:moveTo>
                        <a:pt x="24" y="37"/>
                      </a:moveTo>
                      <a:cubicBezTo>
                        <a:pt x="17" y="37"/>
                        <a:pt x="11" y="32"/>
                        <a:pt x="11" y="24"/>
                      </a:cubicBezTo>
                      <a:cubicBezTo>
                        <a:pt x="11" y="17"/>
                        <a:pt x="17" y="12"/>
                        <a:pt x="24" y="12"/>
                      </a:cubicBezTo>
                      <a:cubicBezTo>
                        <a:pt x="31" y="12"/>
                        <a:pt x="37" y="17"/>
                        <a:pt x="37" y="24"/>
                      </a:cubicBezTo>
                      <a:cubicBezTo>
                        <a:pt x="37" y="32"/>
                        <a:pt x="31" y="37"/>
                        <a:pt x="24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35" name="îṡļíḑe">
              <a:extLst>
                <a:ext uri="{FF2B5EF4-FFF2-40B4-BE49-F238E27FC236}">
                  <a16:creationId xmlns:a16="http://schemas.microsoft.com/office/drawing/2014/main" xmlns="" id="{B73A52ED-AA90-4E4F-94C6-885AF59B9F45}"/>
                </a:ext>
              </a:extLst>
            </p:cNvPr>
            <p:cNvSpPr txBox="1"/>
            <p:nvPr/>
          </p:nvSpPr>
          <p:spPr>
            <a:xfrm>
              <a:off x="4385305" y="3893128"/>
              <a:ext cx="1837620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36" name="iṥlíḋè">
              <a:extLst>
                <a:ext uri="{FF2B5EF4-FFF2-40B4-BE49-F238E27FC236}">
                  <a16:creationId xmlns:a16="http://schemas.microsoft.com/office/drawing/2014/main" xmlns="" id="{8558086F-5D3B-451F-9A64-87F8CC64D10B}"/>
                </a:ext>
              </a:extLst>
            </p:cNvPr>
            <p:cNvSpPr txBox="1"/>
            <p:nvPr/>
          </p:nvSpPr>
          <p:spPr>
            <a:xfrm>
              <a:off x="4385308" y="4188090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EBB59F68-652D-442A-836F-2C2C01C683E7}"/>
                </a:ext>
              </a:extLst>
            </p:cNvPr>
            <p:cNvCxnSpPr/>
            <p:nvPr/>
          </p:nvCxnSpPr>
          <p:spPr>
            <a:xfrm flipV="1">
              <a:off x="5304118" y="4735953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A3662D1C-4E45-4596-9C08-1DFA2E360AA9}"/>
                </a:ext>
              </a:extLst>
            </p:cNvPr>
            <p:cNvCxnSpPr/>
            <p:nvPr/>
          </p:nvCxnSpPr>
          <p:spPr>
            <a:xfrm flipV="1">
              <a:off x="5304118" y="3551884"/>
              <a:ext cx="0" cy="324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ïṣ1iďè">
              <a:extLst>
                <a:ext uri="{FF2B5EF4-FFF2-40B4-BE49-F238E27FC236}">
                  <a16:creationId xmlns:a16="http://schemas.microsoft.com/office/drawing/2014/main" xmlns="" id="{2E041114-8017-446F-8A4D-DAB28DFBDA22}"/>
                </a:ext>
              </a:extLst>
            </p:cNvPr>
            <p:cNvSpPr txBox="1"/>
            <p:nvPr/>
          </p:nvSpPr>
          <p:spPr>
            <a:xfrm>
              <a:off x="5945570" y="2786155"/>
              <a:ext cx="1837620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40" name="iṩḷîḋé">
              <a:extLst>
                <a:ext uri="{FF2B5EF4-FFF2-40B4-BE49-F238E27FC236}">
                  <a16:creationId xmlns:a16="http://schemas.microsoft.com/office/drawing/2014/main" xmlns="" id="{74895F50-5D86-43B1-9247-69C935119EDD}"/>
                </a:ext>
              </a:extLst>
            </p:cNvPr>
            <p:cNvSpPr txBox="1"/>
            <p:nvPr/>
          </p:nvSpPr>
          <p:spPr>
            <a:xfrm>
              <a:off x="5945568" y="3081117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59136236-9288-439A-BE1F-64A6C76BFEEF}"/>
                </a:ext>
              </a:extLst>
            </p:cNvPr>
            <p:cNvCxnSpPr/>
            <p:nvPr/>
          </p:nvCxnSpPr>
          <p:spPr>
            <a:xfrm flipV="1">
              <a:off x="6864378" y="3648858"/>
              <a:ext cx="0" cy="147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DEEB446D-89F9-4DAD-A2EB-0C98BBCAB5F6}"/>
                </a:ext>
              </a:extLst>
            </p:cNvPr>
            <p:cNvCxnSpPr/>
            <p:nvPr/>
          </p:nvCxnSpPr>
          <p:spPr>
            <a:xfrm flipV="1">
              <a:off x="6864378" y="2395630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îṥlïḍé">
              <a:extLst>
                <a:ext uri="{FF2B5EF4-FFF2-40B4-BE49-F238E27FC236}">
                  <a16:creationId xmlns:a16="http://schemas.microsoft.com/office/drawing/2014/main" xmlns="" id="{40D911FA-959D-49D0-B9DB-91197F7E715E}"/>
                </a:ext>
              </a:extLst>
            </p:cNvPr>
            <p:cNvGrpSpPr/>
            <p:nvPr/>
          </p:nvGrpSpPr>
          <p:grpSpPr>
            <a:xfrm>
              <a:off x="5039729" y="2946909"/>
              <a:ext cx="540000" cy="540000"/>
              <a:chOff x="5039729" y="3314307"/>
              <a:chExt cx="540000" cy="540000"/>
            </a:xfrm>
          </p:grpSpPr>
          <p:sp>
            <p:nvSpPr>
              <p:cNvPr id="65" name="îṥliďé">
                <a:extLst>
                  <a:ext uri="{FF2B5EF4-FFF2-40B4-BE49-F238E27FC236}">
                    <a16:creationId xmlns:a16="http://schemas.microsoft.com/office/drawing/2014/main" xmlns="" id="{07021414-B2A9-4038-863E-DCDB06B4025D}"/>
                  </a:ext>
                </a:extLst>
              </p:cNvPr>
              <p:cNvSpPr/>
              <p:nvPr/>
            </p:nvSpPr>
            <p:spPr>
              <a:xfrm>
                <a:off x="5039729" y="3314307"/>
                <a:ext cx="540000" cy="540000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sľíḑe">
                <a:extLst>
                  <a:ext uri="{FF2B5EF4-FFF2-40B4-BE49-F238E27FC236}">
                    <a16:creationId xmlns:a16="http://schemas.microsoft.com/office/drawing/2014/main" xmlns="" id="{1F954507-3418-4D80-A83D-BF4054065873}"/>
                  </a:ext>
                </a:extLst>
              </p:cNvPr>
              <p:cNvSpPr/>
              <p:nvPr/>
            </p:nvSpPr>
            <p:spPr bwMode="auto">
              <a:xfrm>
                <a:off x="5142973" y="3395648"/>
                <a:ext cx="333512" cy="377319"/>
              </a:xfrm>
              <a:custGeom>
                <a:avLst/>
                <a:gdLst>
                  <a:gd name="T0" fmla="*/ 182 w 193"/>
                  <a:gd name="T1" fmla="*/ 147 h 219"/>
                  <a:gd name="T2" fmla="*/ 175 w 193"/>
                  <a:gd name="T3" fmla="*/ 150 h 219"/>
                  <a:gd name="T4" fmla="*/ 146 w 193"/>
                  <a:gd name="T5" fmla="*/ 110 h 219"/>
                  <a:gd name="T6" fmla="*/ 175 w 193"/>
                  <a:gd name="T7" fmla="*/ 70 h 219"/>
                  <a:gd name="T8" fmla="*/ 182 w 193"/>
                  <a:gd name="T9" fmla="*/ 72 h 219"/>
                  <a:gd name="T10" fmla="*/ 193 w 193"/>
                  <a:gd name="T11" fmla="*/ 60 h 219"/>
                  <a:gd name="T12" fmla="*/ 182 w 193"/>
                  <a:gd name="T13" fmla="*/ 49 h 219"/>
                  <a:gd name="T14" fmla="*/ 170 w 193"/>
                  <a:gd name="T15" fmla="*/ 60 h 219"/>
                  <a:gd name="T16" fmla="*/ 170 w 193"/>
                  <a:gd name="T17" fmla="*/ 62 h 219"/>
                  <a:gd name="T18" fmla="*/ 121 w 193"/>
                  <a:gd name="T19" fmla="*/ 67 h 219"/>
                  <a:gd name="T20" fmla="*/ 101 w 193"/>
                  <a:gd name="T21" fmla="*/ 22 h 219"/>
                  <a:gd name="T22" fmla="*/ 108 w 193"/>
                  <a:gd name="T23" fmla="*/ 12 h 219"/>
                  <a:gd name="T24" fmla="*/ 97 w 193"/>
                  <a:gd name="T25" fmla="*/ 0 h 219"/>
                  <a:gd name="T26" fmla="*/ 85 w 193"/>
                  <a:gd name="T27" fmla="*/ 12 h 219"/>
                  <a:gd name="T28" fmla="*/ 92 w 193"/>
                  <a:gd name="T29" fmla="*/ 22 h 219"/>
                  <a:gd name="T30" fmla="*/ 72 w 193"/>
                  <a:gd name="T31" fmla="*/ 67 h 219"/>
                  <a:gd name="T32" fmla="*/ 23 w 193"/>
                  <a:gd name="T33" fmla="*/ 62 h 219"/>
                  <a:gd name="T34" fmla="*/ 23 w 193"/>
                  <a:gd name="T35" fmla="*/ 60 h 219"/>
                  <a:gd name="T36" fmla="*/ 12 w 193"/>
                  <a:gd name="T37" fmla="*/ 49 h 219"/>
                  <a:gd name="T38" fmla="*/ 0 w 193"/>
                  <a:gd name="T39" fmla="*/ 60 h 219"/>
                  <a:gd name="T40" fmla="*/ 12 w 193"/>
                  <a:gd name="T41" fmla="*/ 72 h 219"/>
                  <a:gd name="T42" fmla="*/ 18 w 193"/>
                  <a:gd name="T43" fmla="*/ 70 h 219"/>
                  <a:gd name="T44" fmla="*/ 48 w 193"/>
                  <a:gd name="T45" fmla="*/ 110 h 219"/>
                  <a:gd name="T46" fmla="*/ 19 w 193"/>
                  <a:gd name="T47" fmla="*/ 150 h 219"/>
                  <a:gd name="T48" fmla="*/ 12 w 193"/>
                  <a:gd name="T49" fmla="*/ 147 h 219"/>
                  <a:gd name="T50" fmla="*/ 0 w 193"/>
                  <a:gd name="T51" fmla="*/ 159 h 219"/>
                  <a:gd name="T52" fmla="*/ 12 w 193"/>
                  <a:gd name="T53" fmla="*/ 170 h 219"/>
                  <a:gd name="T54" fmla="*/ 23 w 193"/>
                  <a:gd name="T55" fmla="*/ 159 h 219"/>
                  <a:gd name="T56" fmla="*/ 23 w 193"/>
                  <a:gd name="T57" fmla="*/ 158 h 219"/>
                  <a:gd name="T58" fmla="*/ 72 w 193"/>
                  <a:gd name="T59" fmla="*/ 152 h 219"/>
                  <a:gd name="T60" fmla="*/ 92 w 193"/>
                  <a:gd name="T61" fmla="*/ 197 h 219"/>
                  <a:gd name="T62" fmla="*/ 85 w 193"/>
                  <a:gd name="T63" fmla="*/ 208 h 219"/>
                  <a:gd name="T64" fmla="*/ 97 w 193"/>
                  <a:gd name="T65" fmla="*/ 219 h 219"/>
                  <a:gd name="T66" fmla="*/ 108 w 193"/>
                  <a:gd name="T67" fmla="*/ 208 h 219"/>
                  <a:gd name="T68" fmla="*/ 101 w 193"/>
                  <a:gd name="T69" fmla="*/ 197 h 219"/>
                  <a:gd name="T70" fmla="*/ 121 w 193"/>
                  <a:gd name="T71" fmla="*/ 152 h 219"/>
                  <a:gd name="T72" fmla="*/ 170 w 193"/>
                  <a:gd name="T73" fmla="*/ 158 h 219"/>
                  <a:gd name="T74" fmla="*/ 170 w 193"/>
                  <a:gd name="T75" fmla="*/ 159 h 219"/>
                  <a:gd name="T76" fmla="*/ 182 w 193"/>
                  <a:gd name="T77" fmla="*/ 170 h 219"/>
                  <a:gd name="T78" fmla="*/ 193 w 193"/>
                  <a:gd name="T79" fmla="*/ 159 h 219"/>
                  <a:gd name="T80" fmla="*/ 182 w 193"/>
                  <a:gd name="T81" fmla="*/ 14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3" h="219">
                    <a:moveTo>
                      <a:pt x="182" y="147"/>
                    </a:moveTo>
                    <a:cubicBezTo>
                      <a:pt x="179" y="147"/>
                      <a:pt x="177" y="148"/>
                      <a:pt x="175" y="150"/>
                    </a:cubicBez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7" y="71"/>
                      <a:pt x="179" y="72"/>
                      <a:pt x="182" y="72"/>
                    </a:cubicBezTo>
                    <a:cubicBezTo>
                      <a:pt x="188" y="72"/>
                      <a:pt x="193" y="67"/>
                      <a:pt x="193" y="60"/>
                    </a:cubicBezTo>
                    <a:cubicBezTo>
                      <a:pt x="193" y="54"/>
                      <a:pt x="188" y="49"/>
                      <a:pt x="182" y="49"/>
                    </a:cubicBezTo>
                    <a:cubicBezTo>
                      <a:pt x="175" y="49"/>
                      <a:pt x="170" y="54"/>
                      <a:pt x="170" y="60"/>
                    </a:cubicBezTo>
                    <a:cubicBezTo>
                      <a:pt x="170" y="61"/>
                      <a:pt x="170" y="61"/>
                      <a:pt x="170" y="62"/>
                    </a:cubicBezTo>
                    <a:cubicBezTo>
                      <a:pt x="121" y="67"/>
                      <a:pt x="121" y="67"/>
                      <a:pt x="121" y="67"/>
                    </a:cubicBezTo>
                    <a:cubicBezTo>
                      <a:pt x="101" y="22"/>
                      <a:pt x="101" y="22"/>
                      <a:pt x="101" y="22"/>
                    </a:cubicBezTo>
                    <a:cubicBezTo>
                      <a:pt x="105" y="20"/>
                      <a:pt x="108" y="16"/>
                      <a:pt x="108" y="12"/>
                    </a:cubicBezTo>
                    <a:cubicBezTo>
                      <a:pt x="108" y="5"/>
                      <a:pt x="103" y="0"/>
                      <a:pt x="97" y="0"/>
                    </a:cubicBezTo>
                    <a:cubicBezTo>
                      <a:pt x="90" y="0"/>
                      <a:pt x="85" y="5"/>
                      <a:pt x="85" y="12"/>
                    </a:cubicBezTo>
                    <a:cubicBezTo>
                      <a:pt x="85" y="16"/>
                      <a:pt x="88" y="20"/>
                      <a:pt x="92" y="22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61"/>
                      <a:pt x="23" y="61"/>
                      <a:pt x="23" y="60"/>
                    </a:cubicBezTo>
                    <a:cubicBezTo>
                      <a:pt x="23" y="54"/>
                      <a:pt x="18" y="49"/>
                      <a:pt x="12" y="49"/>
                    </a:cubicBezTo>
                    <a:cubicBezTo>
                      <a:pt x="5" y="49"/>
                      <a:pt x="0" y="54"/>
                      <a:pt x="0" y="60"/>
                    </a:cubicBezTo>
                    <a:cubicBezTo>
                      <a:pt x="0" y="67"/>
                      <a:pt x="5" y="72"/>
                      <a:pt x="12" y="72"/>
                    </a:cubicBezTo>
                    <a:cubicBezTo>
                      <a:pt x="14" y="72"/>
                      <a:pt x="16" y="71"/>
                      <a:pt x="18" y="70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19" y="150"/>
                      <a:pt x="19" y="150"/>
                      <a:pt x="19" y="150"/>
                    </a:cubicBezTo>
                    <a:cubicBezTo>
                      <a:pt x="17" y="148"/>
                      <a:pt x="14" y="147"/>
                      <a:pt x="12" y="147"/>
                    </a:cubicBezTo>
                    <a:cubicBezTo>
                      <a:pt x="5" y="147"/>
                      <a:pt x="0" y="152"/>
                      <a:pt x="0" y="159"/>
                    </a:cubicBezTo>
                    <a:cubicBezTo>
                      <a:pt x="0" y="165"/>
                      <a:pt x="5" y="170"/>
                      <a:pt x="12" y="170"/>
                    </a:cubicBezTo>
                    <a:cubicBezTo>
                      <a:pt x="18" y="170"/>
                      <a:pt x="23" y="165"/>
                      <a:pt x="23" y="159"/>
                    </a:cubicBezTo>
                    <a:cubicBezTo>
                      <a:pt x="23" y="158"/>
                      <a:pt x="23" y="158"/>
                      <a:pt x="23" y="158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92" y="197"/>
                      <a:pt x="92" y="197"/>
                      <a:pt x="92" y="197"/>
                    </a:cubicBezTo>
                    <a:cubicBezTo>
                      <a:pt x="88" y="199"/>
                      <a:pt x="85" y="203"/>
                      <a:pt x="85" y="208"/>
                    </a:cubicBezTo>
                    <a:cubicBezTo>
                      <a:pt x="85" y="214"/>
                      <a:pt x="90" y="219"/>
                      <a:pt x="97" y="219"/>
                    </a:cubicBezTo>
                    <a:cubicBezTo>
                      <a:pt x="103" y="219"/>
                      <a:pt x="108" y="214"/>
                      <a:pt x="108" y="208"/>
                    </a:cubicBezTo>
                    <a:cubicBezTo>
                      <a:pt x="108" y="203"/>
                      <a:pt x="105" y="199"/>
                      <a:pt x="101" y="197"/>
                    </a:cubicBezTo>
                    <a:cubicBezTo>
                      <a:pt x="121" y="152"/>
                      <a:pt x="121" y="152"/>
                      <a:pt x="121" y="152"/>
                    </a:cubicBezTo>
                    <a:cubicBezTo>
                      <a:pt x="170" y="158"/>
                      <a:pt x="170" y="158"/>
                      <a:pt x="170" y="158"/>
                    </a:cubicBezTo>
                    <a:cubicBezTo>
                      <a:pt x="170" y="158"/>
                      <a:pt x="170" y="158"/>
                      <a:pt x="170" y="159"/>
                    </a:cubicBezTo>
                    <a:cubicBezTo>
                      <a:pt x="170" y="165"/>
                      <a:pt x="175" y="170"/>
                      <a:pt x="182" y="170"/>
                    </a:cubicBezTo>
                    <a:cubicBezTo>
                      <a:pt x="188" y="170"/>
                      <a:pt x="193" y="165"/>
                      <a:pt x="193" y="159"/>
                    </a:cubicBezTo>
                    <a:cubicBezTo>
                      <a:pt x="193" y="152"/>
                      <a:pt x="188" y="147"/>
                      <a:pt x="182" y="1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4" name="ïṧļíḓê">
              <a:extLst>
                <a:ext uri="{FF2B5EF4-FFF2-40B4-BE49-F238E27FC236}">
                  <a16:creationId xmlns:a16="http://schemas.microsoft.com/office/drawing/2014/main" xmlns="" id="{009D8DF1-C04F-44A3-893E-F5440CA0C543}"/>
                </a:ext>
              </a:extLst>
            </p:cNvPr>
            <p:cNvGrpSpPr/>
            <p:nvPr/>
          </p:nvGrpSpPr>
          <p:grpSpPr>
            <a:xfrm>
              <a:off x="6594378" y="1810533"/>
              <a:ext cx="540000" cy="540000"/>
              <a:chOff x="6594378" y="2177931"/>
              <a:chExt cx="540000" cy="540000"/>
            </a:xfrm>
          </p:grpSpPr>
          <p:sp>
            <p:nvSpPr>
              <p:cNvPr id="61" name="îSḻíḍê">
                <a:extLst>
                  <a:ext uri="{FF2B5EF4-FFF2-40B4-BE49-F238E27FC236}">
                    <a16:creationId xmlns:a16="http://schemas.microsoft.com/office/drawing/2014/main" xmlns="" id="{AB577E27-14F4-4CB5-90A4-157E64187748}"/>
                  </a:ext>
                </a:extLst>
              </p:cNvPr>
              <p:cNvSpPr/>
              <p:nvPr/>
            </p:nvSpPr>
            <p:spPr>
              <a:xfrm>
                <a:off x="6594378" y="2177931"/>
                <a:ext cx="540000" cy="540000"/>
              </a:xfrm>
              <a:prstGeom prst="ellipse">
                <a:avLst/>
              </a:prstGeom>
              <a:solidFill>
                <a:schemeClr val="accent4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62" name="iš1ídê">
                <a:extLst>
                  <a:ext uri="{FF2B5EF4-FFF2-40B4-BE49-F238E27FC236}">
                    <a16:creationId xmlns:a16="http://schemas.microsoft.com/office/drawing/2014/main" xmlns="" id="{E7751FB0-29E4-4A77-A92C-E23F080152B3}"/>
                  </a:ext>
                </a:extLst>
              </p:cNvPr>
              <p:cNvGrpSpPr/>
              <p:nvPr/>
            </p:nvGrpSpPr>
            <p:grpSpPr>
              <a:xfrm>
                <a:off x="6675953" y="2239847"/>
                <a:ext cx="371937" cy="351888"/>
                <a:chOff x="8493125" y="2289175"/>
                <a:chExt cx="854075" cy="808038"/>
              </a:xfrm>
              <a:solidFill>
                <a:schemeClr val="bg1"/>
              </a:solidFill>
            </p:grpSpPr>
            <p:sp>
              <p:nvSpPr>
                <p:cNvPr id="63" name="íśļïḓê">
                  <a:extLst>
                    <a:ext uri="{FF2B5EF4-FFF2-40B4-BE49-F238E27FC236}">
                      <a16:creationId xmlns:a16="http://schemas.microsoft.com/office/drawing/2014/main" xmlns="" id="{DECA8AAC-C2F2-41D9-A523-46A9DFFD1A59}"/>
                    </a:ext>
                  </a:extLst>
                </p:cNvPr>
                <p:cNvSpPr/>
                <p:nvPr/>
              </p:nvSpPr>
              <p:spPr bwMode="auto">
                <a:xfrm>
                  <a:off x="8493125" y="2762250"/>
                  <a:ext cx="854075" cy="334963"/>
                </a:xfrm>
                <a:custGeom>
                  <a:avLst/>
                  <a:gdLst>
                    <a:gd name="T0" fmla="*/ 517 w 538"/>
                    <a:gd name="T1" fmla="*/ 57 h 211"/>
                    <a:gd name="T2" fmla="*/ 335 w 538"/>
                    <a:gd name="T3" fmla="*/ 0 h 211"/>
                    <a:gd name="T4" fmla="*/ 299 w 538"/>
                    <a:gd name="T5" fmla="*/ 161 h 211"/>
                    <a:gd name="T6" fmla="*/ 278 w 538"/>
                    <a:gd name="T7" fmla="*/ 33 h 211"/>
                    <a:gd name="T8" fmla="*/ 287 w 538"/>
                    <a:gd name="T9" fmla="*/ 24 h 211"/>
                    <a:gd name="T10" fmla="*/ 304 w 538"/>
                    <a:gd name="T11" fmla="*/ 5 h 211"/>
                    <a:gd name="T12" fmla="*/ 235 w 538"/>
                    <a:gd name="T13" fmla="*/ 5 h 211"/>
                    <a:gd name="T14" fmla="*/ 251 w 538"/>
                    <a:gd name="T15" fmla="*/ 24 h 211"/>
                    <a:gd name="T16" fmla="*/ 261 w 538"/>
                    <a:gd name="T17" fmla="*/ 33 h 211"/>
                    <a:gd name="T18" fmla="*/ 239 w 538"/>
                    <a:gd name="T19" fmla="*/ 161 h 211"/>
                    <a:gd name="T20" fmla="*/ 204 w 538"/>
                    <a:gd name="T21" fmla="*/ 0 h 211"/>
                    <a:gd name="T22" fmla="*/ 20 w 538"/>
                    <a:gd name="T23" fmla="*/ 57 h 211"/>
                    <a:gd name="T24" fmla="*/ 0 w 538"/>
                    <a:gd name="T25" fmla="*/ 211 h 211"/>
                    <a:gd name="T26" fmla="*/ 538 w 538"/>
                    <a:gd name="T27" fmla="*/ 211 h 211"/>
                    <a:gd name="T28" fmla="*/ 517 w 538"/>
                    <a:gd name="T29" fmla="*/ 57 h 211"/>
                    <a:gd name="T30" fmla="*/ 459 w 538"/>
                    <a:gd name="T31" fmla="*/ 156 h 211"/>
                    <a:gd name="T32" fmla="*/ 366 w 538"/>
                    <a:gd name="T33" fmla="*/ 156 h 211"/>
                    <a:gd name="T34" fmla="*/ 366 w 538"/>
                    <a:gd name="T35" fmla="*/ 129 h 211"/>
                    <a:gd name="T36" fmla="*/ 412 w 538"/>
                    <a:gd name="T37" fmla="*/ 122 h 211"/>
                    <a:gd name="T38" fmla="*/ 459 w 538"/>
                    <a:gd name="T39" fmla="*/ 129 h 211"/>
                    <a:gd name="T40" fmla="*/ 459 w 538"/>
                    <a:gd name="T41" fmla="*/ 156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38" h="211">
                      <a:moveTo>
                        <a:pt x="517" y="57"/>
                      </a:moveTo>
                      <a:lnTo>
                        <a:pt x="335" y="0"/>
                      </a:lnTo>
                      <a:lnTo>
                        <a:pt x="299" y="161"/>
                      </a:lnTo>
                      <a:lnTo>
                        <a:pt x="278" y="33"/>
                      </a:lnTo>
                      <a:lnTo>
                        <a:pt x="287" y="24"/>
                      </a:lnTo>
                      <a:lnTo>
                        <a:pt x="304" y="5"/>
                      </a:lnTo>
                      <a:lnTo>
                        <a:pt x="235" y="5"/>
                      </a:lnTo>
                      <a:lnTo>
                        <a:pt x="251" y="24"/>
                      </a:lnTo>
                      <a:lnTo>
                        <a:pt x="261" y="33"/>
                      </a:lnTo>
                      <a:lnTo>
                        <a:pt x="239" y="161"/>
                      </a:lnTo>
                      <a:lnTo>
                        <a:pt x="204" y="0"/>
                      </a:lnTo>
                      <a:lnTo>
                        <a:pt x="20" y="57"/>
                      </a:lnTo>
                      <a:lnTo>
                        <a:pt x="0" y="211"/>
                      </a:lnTo>
                      <a:lnTo>
                        <a:pt x="538" y="211"/>
                      </a:lnTo>
                      <a:lnTo>
                        <a:pt x="517" y="57"/>
                      </a:lnTo>
                      <a:close/>
                      <a:moveTo>
                        <a:pt x="459" y="156"/>
                      </a:moveTo>
                      <a:lnTo>
                        <a:pt x="366" y="156"/>
                      </a:lnTo>
                      <a:lnTo>
                        <a:pt x="366" y="129"/>
                      </a:lnTo>
                      <a:lnTo>
                        <a:pt x="412" y="122"/>
                      </a:lnTo>
                      <a:lnTo>
                        <a:pt x="459" y="129"/>
                      </a:lnTo>
                      <a:lnTo>
                        <a:pt x="459" y="1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iŝḷîḋe">
                  <a:extLst>
                    <a:ext uri="{FF2B5EF4-FFF2-40B4-BE49-F238E27FC236}">
                      <a16:creationId xmlns:a16="http://schemas.microsoft.com/office/drawing/2014/main" xmlns="" id="{479C4D8E-9F8E-4962-A3FF-103EDE04951F}"/>
                    </a:ext>
                  </a:extLst>
                </p:cNvPr>
                <p:cNvSpPr/>
                <p:nvPr/>
              </p:nvSpPr>
              <p:spPr bwMode="auto">
                <a:xfrm>
                  <a:off x="8729663" y="2289175"/>
                  <a:ext cx="382588" cy="4270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45" name="îs1ïďe">
              <a:extLst>
                <a:ext uri="{FF2B5EF4-FFF2-40B4-BE49-F238E27FC236}">
                  <a16:creationId xmlns:a16="http://schemas.microsoft.com/office/drawing/2014/main" xmlns="" id="{C3F3A76B-FDFB-427F-976A-07DA21F55D0B}"/>
                </a:ext>
              </a:extLst>
            </p:cNvPr>
            <p:cNvSpPr txBox="1"/>
            <p:nvPr/>
          </p:nvSpPr>
          <p:spPr>
            <a:xfrm>
              <a:off x="7791800" y="386997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46" name="ï$ļíḋe">
              <a:extLst>
                <a:ext uri="{FF2B5EF4-FFF2-40B4-BE49-F238E27FC236}">
                  <a16:creationId xmlns:a16="http://schemas.microsoft.com/office/drawing/2014/main" xmlns="" id="{EEE1D3EE-34DE-4CD3-8DF6-CE906B4582B6}"/>
                </a:ext>
              </a:extLst>
            </p:cNvPr>
            <p:cNvSpPr txBox="1"/>
            <p:nvPr/>
          </p:nvSpPr>
          <p:spPr>
            <a:xfrm>
              <a:off x="7503928" y="4164936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4534B2BB-6A02-4D19-858A-E118EDA4D007}"/>
                </a:ext>
              </a:extLst>
            </p:cNvPr>
            <p:cNvCxnSpPr/>
            <p:nvPr/>
          </p:nvCxnSpPr>
          <p:spPr>
            <a:xfrm flipV="1">
              <a:off x="8422738" y="4732677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B1618DEE-EAC5-4A6E-B94B-47181E24ACF2}"/>
                </a:ext>
              </a:extLst>
            </p:cNvPr>
            <p:cNvCxnSpPr/>
            <p:nvPr/>
          </p:nvCxnSpPr>
          <p:spPr>
            <a:xfrm flipV="1">
              <a:off x="8422738" y="3488974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ïṥḻïḑê">
              <a:extLst>
                <a:ext uri="{FF2B5EF4-FFF2-40B4-BE49-F238E27FC236}">
                  <a16:creationId xmlns:a16="http://schemas.microsoft.com/office/drawing/2014/main" xmlns="" id="{DAFB2529-7D8B-4326-99EB-D0587C832BDD}"/>
                </a:ext>
              </a:extLst>
            </p:cNvPr>
            <p:cNvSpPr txBox="1"/>
            <p:nvPr/>
          </p:nvSpPr>
          <p:spPr>
            <a:xfrm>
              <a:off x="9084067" y="2594038"/>
              <a:ext cx="1837620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50" name="íṧ1ïḋê">
              <a:extLst>
                <a:ext uri="{FF2B5EF4-FFF2-40B4-BE49-F238E27FC236}">
                  <a16:creationId xmlns:a16="http://schemas.microsoft.com/office/drawing/2014/main" xmlns="" id="{8CA976C6-CF3A-447B-B6BE-64C1271FEB45}"/>
                </a:ext>
              </a:extLst>
            </p:cNvPr>
            <p:cNvSpPr txBox="1"/>
            <p:nvPr/>
          </p:nvSpPr>
          <p:spPr>
            <a:xfrm>
              <a:off x="9084066" y="2889000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6B07D7EC-DEB9-4C2F-A867-69079548F0E0}"/>
                </a:ext>
              </a:extLst>
            </p:cNvPr>
            <p:cNvCxnSpPr/>
            <p:nvPr/>
          </p:nvCxnSpPr>
          <p:spPr>
            <a:xfrm flipV="1">
              <a:off x="10002876" y="3456741"/>
              <a:ext cx="0" cy="165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4B9F8575-C844-4810-B90D-C7EBE18CFBB3}"/>
                </a:ext>
              </a:extLst>
            </p:cNvPr>
            <p:cNvCxnSpPr/>
            <p:nvPr/>
          </p:nvCxnSpPr>
          <p:spPr>
            <a:xfrm flipV="1">
              <a:off x="10002876" y="2203513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" name="îšlïḍe">
              <a:extLst>
                <a:ext uri="{FF2B5EF4-FFF2-40B4-BE49-F238E27FC236}">
                  <a16:creationId xmlns:a16="http://schemas.microsoft.com/office/drawing/2014/main" xmlns="" id="{35A17457-EE6D-4459-AA5E-AFC5674E64BE}"/>
                </a:ext>
              </a:extLst>
            </p:cNvPr>
            <p:cNvGrpSpPr/>
            <p:nvPr/>
          </p:nvGrpSpPr>
          <p:grpSpPr>
            <a:xfrm>
              <a:off x="8158349" y="2903877"/>
              <a:ext cx="540000" cy="540000"/>
              <a:chOff x="8158349" y="3271275"/>
              <a:chExt cx="540000" cy="540000"/>
            </a:xfrm>
          </p:grpSpPr>
          <p:sp>
            <p:nvSpPr>
              <p:cNvPr id="57" name="iṣḷîďe">
                <a:extLst>
                  <a:ext uri="{FF2B5EF4-FFF2-40B4-BE49-F238E27FC236}">
                    <a16:creationId xmlns:a16="http://schemas.microsoft.com/office/drawing/2014/main" xmlns="" id="{68F63AAA-7C5A-420F-9D16-CC5F7FA3DE4D}"/>
                  </a:ext>
                </a:extLst>
              </p:cNvPr>
              <p:cNvSpPr/>
              <p:nvPr/>
            </p:nvSpPr>
            <p:spPr>
              <a:xfrm>
                <a:off x="8158349" y="3271275"/>
                <a:ext cx="540000" cy="540000"/>
              </a:xfrm>
              <a:prstGeom prst="ellipse">
                <a:avLst/>
              </a:prstGeom>
              <a:solidFill>
                <a:schemeClr val="accent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8" name="iš1íḋè">
                <a:extLst>
                  <a:ext uri="{FF2B5EF4-FFF2-40B4-BE49-F238E27FC236}">
                    <a16:creationId xmlns:a16="http://schemas.microsoft.com/office/drawing/2014/main" xmlns="" id="{83AEAC2F-D9F2-4EBE-92C2-819B58E278F3}"/>
                  </a:ext>
                </a:extLst>
              </p:cNvPr>
              <p:cNvGrpSpPr/>
              <p:nvPr/>
            </p:nvGrpSpPr>
            <p:grpSpPr>
              <a:xfrm>
                <a:off x="8252383" y="3379975"/>
                <a:ext cx="351933" cy="322606"/>
                <a:chOff x="7816850" y="1350963"/>
                <a:chExt cx="895350" cy="820737"/>
              </a:xfrm>
              <a:solidFill>
                <a:schemeClr val="bg1"/>
              </a:solidFill>
            </p:grpSpPr>
            <p:sp>
              <p:nvSpPr>
                <p:cNvPr id="59" name="ïṡḻiḓé">
                  <a:extLst>
                    <a:ext uri="{FF2B5EF4-FFF2-40B4-BE49-F238E27FC236}">
                      <a16:creationId xmlns:a16="http://schemas.microsoft.com/office/drawing/2014/main" xmlns="" id="{38D10871-C090-4FD2-8B84-B9F655004F92}"/>
                    </a:ext>
                  </a:extLst>
                </p:cNvPr>
                <p:cNvSpPr/>
                <p:nvPr/>
              </p:nvSpPr>
              <p:spPr bwMode="auto">
                <a:xfrm>
                  <a:off x="7850188" y="1792288"/>
                  <a:ext cx="828675" cy="379412"/>
                </a:xfrm>
                <a:custGeom>
                  <a:avLst/>
                  <a:gdLst>
                    <a:gd name="T0" fmla="*/ 119 w 218"/>
                    <a:gd name="T1" fmla="*/ 26 h 100"/>
                    <a:gd name="T2" fmla="*/ 99 w 218"/>
                    <a:gd name="T3" fmla="*/ 26 h 100"/>
                    <a:gd name="T4" fmla="*/ 73 w 218"/>
                    <a:gd name="T5" fmla="*/ 0 h 100"/>
                    <a:gd name="T6" fmla="*/ 0 w 218"/>
                    <a:gd name="T7" fmla="*/ 0 h 100"/>
                    <a:gd name="T8" fmla="*/ 0 w 218"/>
                    <a:gd name="T9" fmla="*/ 70 h 100"/>
                    <a:gd name="T10" fmla="*/ 29 w 218"/>
                    <a:gd name="T11" fmla="*/ 100 h 100"/>
                    <a:gd name="T12" fmla="*/ 189 w 218"/>
                    <a:gd name="T13" fmla="*/ 100 h 100"/>
                    <a:gd name="T14" fmla="*/ 218 w 218"/>
                    <a:gd name="T15" fmla="*/ 70 h 100"/>
                    <a:gd name="T16" fmla="*/ 218 w 218"/>
                    <a:gd name="T17" fmla="*/ 0 h 100"/>
                    <a:gd name="T18" fmla="*/ 145 w 218"/>
                    <a:gd name="T19" fmla="*/ 0 h 100"/>
                    <a:gd name="T20" fmla="*/ 119 w 218"/>
                    <a:gd name="T21" fmla="*/ 2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8" h="100">
                      <a:moveTo>
                        <a:pt x="119" y="26"/>
                      </a:moveTo>
                      <a:cubicBezTo>
                        <a:pt x="99" y="26"/>
                        <a:pt x="99" y="26"/>
                        <a:pt x="99" y="26"/>
                      </a:cubicBezTo>
                      <a:cubicBezTo>
                        <a:pt x="85" y="26"/>
                        <a:pt x="73" y="14"/>
                        <a:pt x="7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86"/>
                        <a:pt x="13" y="100"/>
                        <a:pt x="29" y="100"/>
                      </a:cubicBezTo>
                      <a:cubicBezTo>
                        <a:pt x="189" y="100"/>
                        <a:pt x="189" y="100"/>
                        <a:pt x="189" y="100"/>
                      </a:cubicBezTo>
                      <a:cubicBezTo>
                        <a:pt x="205" y="100"/>
                        <a:pt x="218" y="86"/>
                        <a:pt x="218" y="70"/>
                      </a:cubicBezTo>
                      <a:cubicBezTo>
                        <a:pt x="218" y="0"/>
                        <a:pt x="218" y="0"/>
                        <a:pt x="218" y="0"/>
                      </a:cubicBezTo>
                      <a:cubicBezTo>
                        <a:pt x="145" y="0"/>
                        <a:pt x="145" y="0"/>
                        <a:pt x="145" y="0"/>
                      </a:cubicBezTo>
                      <a:cubicBezTo>
                        <a:pt x="145" y="14"/>
                        <a:pt x="133" y="26"/>
                        <a:pt x="119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iṧ1ïḑe">
                  <a:extLst>
                    <a:ext uri="{FF2B5EF4-FFF2-40B4-BE49-F238E27FC236}">
                      <a16:creationId xmlns:a16="http://schemas.microsoft.com/office/drawing/2014/main" xmlns="" id="{2570D6C4-EBB0-42B8-B0B0-DC0FB7985767}"/>
                    </a:ext>
                  </a:extLst>
                </p:cNvPr>
                <p:cNvSpPr/>
                <p:nvPr/>
              </p:nvSpPr>
              <p:spPr bwMode="auto">
                <a:xfrm>
                  <a:off x="7816850" y="1350963"/>
                  <a:ext cx="895350" cy="498475"/>
                </a:xfrm>
                <a:custGeom>
                  <a:avLst/>
                  <a:gdLst>
                    <a:gd name="T0" fmla="*/ 204 w 236"/>
                    <a:gd name="T1" fmla="*/ 44 h 131"/>
                    <a:gd name="T2" fmla="*/ 163 w 236"/>
                    <a:gd name="T3" fmla="*/ 44 h 131"/>
                    <a:gd name="T4" fmla="*/ 163 w 236"/>
                    <a:gd name="T5" fmla="*/ 30 h 131"/>
                    <a:gd name="T6" fmla="*/ 133 w 236"/>
                    <a:gd name="T7" fmla="*/ 0 h 131"/>
                    <a:gd name="T8" fmla="*/ 103 w 236"/>
                    <a:gd name="T9" fmla="*/ 0 h 131"/>
                    <a:gd name="T10" fmla="*/ 73 w 236"/>
                    <a:gd name="T11" fmla="*/ 30 h 131"/>
                    <a:gd name="T12" fmla="*/ 73 w 236"/>
                    <a:gd name="T13" fmla="*/ 44 h 131"/>
                    <a:gd name="T14" fmla="*/ 32 w 236"/>
                    <a:gd name="T15" fmla="*/ 44 h 131"/>
                    <a:gd name="T16" fmla="*/ 0 w 236"/>
                    <a:gd name="T17" fmla="*/ 75 h 131"/>
                    <a:gd name="T18" fmla="*/ 0 w 236"/>
                    <a:gd name="T19" fmla="*/ 106 h 131"/>
                    <a:gd name="T20" fmla="*/ 92 w 236"/>
                    <a:gd name="T21" fmla="*/ 106 h 131"/>
                    <a:gd name="T22" fmla="*/ 92 w 236"/>
                    <a:gd name="T23" fmla="*/ 115 h 131"/>
                    <a:gd name="T24" fmla="*/ 108 w 236"/>
                    <a:gd name="T25" fmla="*/ 131 h 131"/>
                    <a:gd name="T26" fmla="*/ 128 w 236"/>
                    <a:gd name="T27" fmla="*/ 131 h 131"/>
                    <a:gd name="T28" fmla="*/ 144 w 236"/>
                    <a:gd name="T29" fmla="*/ 115 h 131"/>
                    <a:gd name="T30" fmla="*/ 144 w 236"/>
                    <a:gd name="T31" fmla="*/ 106 h 131"/>
                    <a:gd name="T32" fmla="*/ 236 w 236"/>
                    <a:gd name="T33" fmla="*/ 106 h 131"/>
                    <a:gd name="T34" fmla="*/ 236 w 236"/>
                    <a:gd name="T35" fmla="*/ 75 h 131"/>
                    <a:gd name="T36" fmla="*/ 204 w 236"/>
                    <a:gd name="T37" fmla="*/ 44 h 131"/>
                    <a:gd name="T38" fmla="*/ 92 w 236"/>
                    <a:gd name="T39" fmla="*/ 30 h 131"/>
                    <a:gd name="T40" fmla="*/ 103 w 236"/>
                    <a:gd name="T41" fmla="*/ 19 h 131"/>
                    <a:gd name="T42" fmla="*/ 133 w 236"/>
                    <a:gd name="T43" fmla="*/ 19 h 131"/>
                    <a:gd name="T44" fmla="*/ 144 w 236"/>
                    <a:gd name="T45" fmla="*/ 30 h 131"/>
                    <a:gd name="T46" fmla="*/ 144 w 236"/>
                    <a:gd name="T47" fmla="*/ 44 h 131"/>
                    <a:gd name="T48" fmla="*/ 92 w 236"/>
                    <a:gd name="T49" fmla="*/ 44 h 131"/>
                    <a:gd name="T50" fmla="*/ 92 w 236"/>
                    <a:gd name="T51" fmla="*/ 3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36" h="131">
                      <a:moveTo>
                        <a:pt x="204" y="44"/>
                      </a:moveTo>
                      <a:cubicBezTo>
                        <a:pt x="163" y="44"/>
                        <a:pt x="163" y="44"/>
                        <a:pt x="163" y="44"/>
                      </a:cubicBezTo>
                      <a:cubicBezTo>
                        <a:pt x="163" y="30"/>
                        <a:pt x="163" y="30"/>
                        <a:pt x="163" y="30"/>
                      </a:cubicBezTo>
                      <a:cubicBezTo>
                        <a:pt x="163" y="14"/>
                        <a:pt x="150" y="0"/>
                        <a:pt x="13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86" y="0"/>
                        <a:pt x="73" y="14"/>
                        <a:pt x="73" y="30"/>
                      </a:cubicBezTo>
                      <a:cubicBezTo>
                        <a:pt x="73" y="44"/>
                        <a:pt x="73" y="44"/>
                        <a:pt x="73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15" y="44"/>
                        <a:pt x="0" y="58"/>
                        <a:pt x="0" y="75"/>
                      </a:cubicBez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92" y="106"/>
                        <a:pt x="92" y="106"/>
                        <a:pt x="92" y="106"/>
                      </a:cubicBezTo>
                      <a:cubicBezTo>
                        <a:pt x="92" y="115"/>
                        <a:pt x="92" y="115"/>
                        <a:pt x="92" y="115"/>
                      </a:cubicBezTo>
                      <a:cubicBezTo>
                        <a:pt x="92" y="124"/>
                        <a:pt x="99" y="131"/>
                        <a:pt x="108" y="131"/>
                      </a:cubicBezTo>
                      <a:cubicBezTo>
                        <a:pt x="128" y="131"/>
                        <a:pt x="128" y="131"/>
                        <a:pt x="128" y="131"/>
                      </a:cubicBezTo>
                      <a:cubicBezTo>
                        <a:pt x="137" y="131"/>
                        <a:pt x="144" y="124"/>
                        <a:pt x="144" y="115"/>
                      </a:cubicBezTo>
                      <a:cubicBezTo>
                        <a:pt x="144" y="106"/>
                        <a:pt x="144" y="106"/>
                        <a:pt x="144" y="106"/>
                      </a:cubicBezTo>
                      <a:cubicBezTo>
                        <a:pt x="236" y="106"/>
                        <a:pt x="236" y="106"/>
                        <a:pt x="236" y="106"/>
                      </a:cubicBezTo>
                      <a:cubicBezTo>
                        <a:pt x="236" y="75"/>
                        <a:pt x="236" y="75"/>
                        <a:pt x="236" y="75"/>
                      </a:cubicBezTo>
                      <a:cubicBezTo>
                        <a:pt x="236" y="58"/>
                        <a:pt x="221" y="44"/>
                        <a:pt x="204" y="44"/>
                      </a:cubicBezTo>
                      <a:close/>
                      <a:moveTo>
                        <a:pt x="92" y="30"/>
                      </a:moveTo>
                      <a:cubicBezTo>
                        <a:pt x="92" y="24"/>
                        <a:pt x="97" y="19"/>
                        <a:pt x="103" y="19"/>
                      </a:cubicBezTo>
                      <a:cubicBezTo>
                        <a:pt x="133" y="19"/>
                        <a:pt x="133" y="19"/>
                        <a:pt x="133" y="19"/>
                      </a:cubicBezTo>
                      <a:cubicBezTo>
                        <a:pt x="139" y="19"/>
                        <a:pt x="144" y="24"/>
                        <a:pt x="144" y="30"/>
                      </a:cubicBezTo>
                      <a:cubicBezTo>
                        <a:pt x="144" y="44"/>
                        <a:pt x="144" y="44"/>
                        <a:pt x="144" y="44"/>
                      </a:cubicBezTo>
                      <a:cubicBezTo>
                        <a:pt x="92" y="44"/>
                        <a:pt x="92" y="44"/>
                        <a:pt x="92" y="44"/>
                      </a:cubicBezTo>
                      <a:lnTo>
                        <a:pt x="92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54" name="íṡľíḋê">
              <a:extLst>
                <a:ext uri="{FF2B5EF4-FFF2-40B4-BE49-F238E27FC236}">
                  <a16:creationId xmlns:a16="http://schemas.microsoft.com/office/drawing/2014/main" xmlns="" id="{B734AE53-B3D5-431C-948D-7AF2AD7886FA}"/>
                </a:ext>
              </a:extLst>
            </p:cNvPr>
            <p:cNvGrpSpPr/>
            <p:nvPr/>
          </p:nvGrpSpPr>
          <p:grpSpPr>
            <a:xfrm>
              <a:off x="9732876" y="1658172"/>
              <a:ext cx="540000" cy="540000"/>
              <a:chOff x="9732876" y="1985814"/>
              <a:chExt cx="540000" cy="540000"/>
            </a:xfrm>
          </p:grpSpPr>
          <p:sp>
            <p:nvSpPr>
              <p:cNvPr id="55" name="íṧ1ídè">
                <a:extLst>
                  <a:ext uri="{FF2B5EF4-FFF2-40B4-BE49-F238E27FC236}">
                    <a16:creationId xmlns:a16="http://schemas.microsoft.com/office/drawing/2014/main" xmlns="" id="{2AA4FB93-ACA9-4E48-89AE-9C7533237F06}"/>
                  </a:ext>
                </a:extLst>
              </p:cNvPr>
              <p:cNvSpPr/>
              <p:nvPr/>
            </p:nvSpPr>
            <p:spPr>
              <a:xfrm>
                <a:off x="9732876" y="1985814"/>
                <a:ext cx="540000" cy="540000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s1ïḋè">
                <a:extLst>
                  <a:ext uri="{FF2B5EF4-FFF2-40B4-BE49-F238E27FC236}">
                    <a16:creationId xmlns:a16="http://schemas.microsoft.com/office/drawing/2014/main" xmlns="" id="{6F9458A0-0120-4FB8-9736-F3D69CC9D6B9}"/>
                  </a:ext>
                </a:extLst>
              </p:cNvPr>
              <p:cNvSpPr/>
              <p:nvPr/>
            </p:nvSpPr>
            <p:spPr bwMode="auto">
              <a:xfrm>
                <a:off x="9842613" y="2095551"/>
                <a:ext cx="320527" cy="320527"/>
              </a:xfrm>
              <a:custGeom>
                <a:avLst/>
                <a:gdLst>
                  <a:gd name="T0" fmla="*/ 0 w 124"/>
                  <a:gd name="T1" fmla="*/ 62 h 124"/>
                  <a:gd name="T2" fmla="*/ 124 w 124"/>
                  <a:gd name="T3" fmla="*/ 62 h 124"/>
                  <a:gd name="T4" fmla="*/ 116 w 124"/>
                  <a:gd name="T5" fmla="*/ 60 h 124"/>
                  <a:gd name="T6" fmla="*/ 87 w 124"/>
                  <a:gd name="T7" fmla="*/ 35 h 124"/>
                  <a:gd name="T8" fmla="*/ 116 w 124"/>
                  <a:gd name="T9" fmla="*/ 60 h 124"/>
                  <a:gd name="T10" fmla="*/ 43 w 124"/>
                  <a:gd name="T11" fmla="*/ 95 h 124"/>
                  <a:gd name="T12" fmla="*/ 60 w 124"/>
                  <a:gd name="T13" fmla="*/ 116 h 124"/>
                  <a:gd name="T14" fmla="*/ 64 w 124"/>
                  <a:gd name="T15" fmla="*/ 8 h 124"/>
                  <a:gd name="T16" fmla="*/ 64 w 124"/>
                  <a:gd name="T17" fmla="*/ 36 h 124"/>
                  <a:gd name="T18" fmla="*/ 64 w 124"/>
                  <a:gd name="T19" fmla="*/ 8 h 124"/>
                  <a:gd name="T20" fmla="*/ 100 w 124"/>
                  <a:gd name="T21" fmla="*/ 23 h 124"/>
                  <a:gd name="T22" fmla="*/ 71 w 124"/>
                  <a:gd name="T23" fmla="*/ 9 h 124"/>
                  <a:gd name="T24" fmla="*/ 60 w 124"/>
                  <a:gd name="T25" fmla="*/ 36 h 124"/>
                  <a:gd name="T26" fmla="*/ 60 w 124"/>
                  <a:gd name="T27" fmla="*/ 8 h 124"/>
                  <a:gd name="T28" fmla="*/ 38 w 124"/>
                  <a:gd name="T29" fmla="*/ 31 h 124"/>
                  <a:gd name="T30" fmla="*/ 53 w 124"/>
                  <a:gd name="T31" fmla="*/ 9 h 124"/>
                  <a:gd name="T32" fmla="*/ 40 w 124"/>
                  <a:gd name="T33" fmla="*/ 36 h 124"/>
                  <a:gd name="T34" fmla="*/ 60 w 124"/>
                  <a:gd name="T35" fmla="*/ 60 h 124"/>
                  <a:gd name="T36" fmla="*/ 40 w 124"/>
                  <a:gd name="T37" fmla="*/ 36 h 124"/>
                  <a:gd name="T38" fmla="*/ 60 w 124"/>
                  <a:gd name="T39" fmla="*/ 88 h 124"/>
                  <a:gd name="T40" fmla="*/ 36 w 124"/>
                  <a:gd name="T41" fmla="*/ 64 h 124"/>
                  <a:gd name="T42" fmla="*/ 53 w 124"/>
                  <a:gd name="T43" fmla="*/ 115 h 124"/>
                  <a:gd name="T44" fmla="*/ 40 w 124"/>
                  <a:gd name="T45" fmla="*/ 96 h 124"/>
                  <a:gd name="T46" fmla="*/ 64 w 124"/>
                  <a:gd name="T47" fmla="*/ 116 h 124"/>
                  <a:gd name="T48" fmla="*/ 81 w 124"/>
                  <a:gd name="T49" fmla="*/ 95 h 124"/>
                  <a:gd name="T50" fmla="*/ 64 w 124"/>
                  <a:gd name="T51" fmla="*/ 116 h 124"/>
                  <a:gd name="T52" fmla="*/ 97 w 124"/>
                  <a:gd name="T53" fmla="*/ 103 h 124"/>
                  <a:gd name="T54" fmla="*/ 84 w 124"/>
                  <a:gd name="T55" fmla="*/ 96 h 124"/>
                  <a:gd name="T56" fmla="*/ 64 w 124"/>
                  <a:gd name="T57" fmla="*/ 88 h 124"/>
                  <a:gd name="T58" fmla="*/ 88 w 124"/>
                  <a:gd name="T59" fmla="*/ 64 h 124"/>
                  <a:gd name="T60" fmla="*/ 64 w 124"/>
                  <a:gd name="T61" fmla="*/ 60 h 124"/>
                  <a:gd name="T62" fmla="*/ 84 w 124"/>
                  <a:gd name="T63" fmla="*/ 36 h 124"/>
                  <a:gd name="T64" fmla="*/ 64 w 124"/>
                  <a:gd name="T65" fmla="*/ 60 h 124"/>
                  <a:gd name="T66" fmla="*/ 37 w 124"/>
                  <a:gd name="T67" fmla="*/ 35 h 124"/>
                  <a:gd name="T68" fmla="*/ 8 w 124"/>
                  <a:gd name="T69" fmla="*/ 60 h 124"/>
                  <a:gd name="T70" fmla="*/ 8 w 124"/>
                  <a:gd name="T71" fmla="*/ 64 h 124"/>
                  <a:gd name="T72" fmla="*/ 38 w 124"/>
                  <a:gd name="T73" fmla="*/ 93 h 124"/>
                  <a:gd name="T74" fmla="*/ 8 w 124"/>
                  <a:gd name="T75" fmla="*/ 64 h 124"/>
                  <a:gd name="T76" fmla="*/ 86 w 124"/>
                  <a:gd name="T77" fmla="*/ 93 h 124"/>
                  <a:gd name="T78" fmla="*/ 116 w 124"/>
                  <a:gd name="T79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8"/>
                      <a:pt x="96" y="0"/>
                      <a:pt x="62" y="0"/>
                    </a:cubicBezTo>
                    <a:close/>
                    <a:moveTo>
                      <a:pt x="116" y="60"/>
                    </a:move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51"/>
                      <a:pt x="90" y="43"/>
                      <a:pt x="87" y="35"/>
                    </a:cubicBezTo>
                    <a:cubicBezTo>
                      <a:pt x="93" y="33"/>
                      <a:pt x="98" y="30"/>
                      <a:pt x="102" y="26"/>
                    </a:cubicBezTo>
                    <a:cubicBezTo>
                      <a:pt x="110" y="35"/>
                      <a:pt x="115" y="47"/>
                      <a:pt x="116" y="60"/>
                    </a:cubicBezTo>
                    <a:close/>
                    <a:moveTo>
                      <a:pt x="60" y="116"/>
                    </a:moveTo>
                    <a:cubicBezTo>
                      <a:pt x="53" y="110"/>
                      <a:pt x="48" y="103"/>
                      <a:pt x="43" y="95"/>
                    </a:cubicBezTo>
                    <a:cubicBezTo>
                      <a:pt x="49" y="93"/>
                      <a:pt x="54" y="92"/>
                      <a:pt x="60" y="92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lose/>
                    <a:moveTo>
                      <a:pt x="64" y="8"/>
                    </a:moveTo>
                    <a:cubicBezTo>
                      <a:pt x="72" y="14"/>
                      <a:pt x="78" y="23"/>
                      <a:pt x="82" y="33"/>
                    </a:cubicBezTo>
                    <a:cubicBezTo>
                      <a:pt x="76" y="35"/>
                      <a:pt x="70" y="36"/>
                      <a:pt x="64" y="36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lose/>
                    <a:moveTo>
                      <a:pt x="71" y="9"/>
                    </a:moveTo>
                    <a:cubicBezTo>
                      <a:pt x="82" y="11"/>
                      <a:pt x="92" y="16"/>
                      <a:pt x="100" y="23"/>
                    </a:cubicBezTo>
                    <a:cubicBezTo>
                      <a:pt x="95" y="26"/>
                      <a:pt x="91" y="29"/>
                      <a:pt x="86" y="31"/>
                    </a:cubicBezTo>
                    <a:cubicBezTo>
                      <a:pt x="82" y="23"/>
                      <a:pt x="77" y="15"/>
                      <a:pt x="71" y="9"/>
                    </a:cubicBezTo>
                    <a:close/>
                    <a:moveTo>
                      <a:pt x="60" y="8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54" y="36"/>
                      <a:pt x="48" y="35"/>
                      <a:pt x="42" y="33"/>
                    </a:cubicBezTo>
                    <a:cubicBezTo>
                      <a:pt x="46" y="23"/>
                      <a:pt x="52" y="14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lose/>
                    <a:moveTo>
                      <a:pt x="38" y="31"/>
                    </a:moveTo>
                    <a:cubicBezTo>
                      <a:pt x="33" y="29"/>
                      <a:pt x="29" y="26"/>
                      <a:pt x="24" y="23"/>
                    </a:cubicBezTo>
                    <a:cubicBezTo>
                      <a:pt x="32" y="16"/>
                      <a:pt x="42" y="11"/>
                      <a:pt x="53" y="9"/>
                    </a:cubicBezTo>
                    <a:cubicBezTo>
                      <a:pt x="47" y="15"/>
                      <a:pt x="42" y="23"/>
                      <a:pt x="38" y="31"/>
                    </a:cubicBezTo>
                    <a:close/>
                    <a:moveTo>
                      <a:pt x="40" y="36"/>
                    </a:moveTo>
                    <a:cubicBezTo>
                      <a:pt x="47" y="38"/>
                      <a:pt x="53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52"/>
                      <a:pt x="38" y="44"/>
                      <a:pt x="40" y="36"/>
                    </a:cubicBezTo>
                    <a:close/>
                    <a:moveTo>
                      <a:pt x="60" y="64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54" y="88"/>
                      <a:pt x="48" y="89"/>
                      <a:pt x="42" y="91"/>
                    </a:cubicBezTo>
                    <a:cubicBezTo>
                      <a:pt x="38" y="83"/>
                      <a:pt x="36" y="74"/>
                      <a:pt x="36" y="64"/>
                    </a:cubicBezTo>
                    <a:lnTo>
                      <a:pt x="60" y="64"/>
                    </a:lnTo>
                    <a:close/>
                    <a:moveTo>
                      <a:pt x="53" y="115"/>
                    </a:moveTo>
                    <a:cubicBezTo>
                      <a:pt x="43" y="114"/>
                      <a:pt x="34" y="109"/>
                      <a:pt x="27" y="103"/>
                    </a:cubicBezTo>
                    <a:cubicBezTo>
                      <a:pt x="31" y="100"/>
                      <a:pt x="35" y="98"/>
                      <a:pt x="40" y="96"/>
                    </a:cubicBezTo>
                    <a:cubicBezTo>
                      <a:pt x="43" y="103"/>
                      <a:pt x="48" y="110"/>
                      <a:pt x="53" y="115"/>
                    </a:cubicBezTo>
                    <a:close/>
                    <a:moveTo>
                      <a:pt x="64" y="116"/>
                    </a:moveTo>
                    <a:cubicBezTo>
                      <a:pt x="64" y="92"/>
                      <a:pt x="64" y="92"/>
                      <a:pt x="64" y="92"/>
                    </a:cubicBezTo>
                    <a:cubicBezTo>
                      <a:pt x="70" y="92"/>
                      <a:pt x="75" y="93"/>
                      <a:pt x="81" y="95"/>
                    </a:cubicBezTo>
                    <a:cubicBezTo>
                      <a:pt x="76" y="103"/>
                      <a:pt x="71" y="110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lose/>
                    <a:moveTo>
                      <a:pt x="84" y="96"/>
                    </a:moveTo>
                    <a:cubicBezTo>
                      <a:pt x="89" y="98"/>
                      <a:pt x="93" y="100"/>
                      <a:pt x="97" y="103"/>
                    </a:cubicBezTo>
                    <a:cubicBezTo>
                      <a:pt x="90" y="109"/>
                      <a:pt x="81" y="114"/>
                      <a:pt x="71" y="115"/>
                    </a:cubicBezTo>
                    <a:cubicBezTo>
                      <a:pt x="76" y="110"/>
                      <a:pt x="81" y="103"/>
                      <a:pt x="84" y="96"/>
                    </a:cubicBezTo>
                    <a:close/>
                    <a:moveTo>
                      <a:pt x="82" y="91"/>
                    </a:moveTo>
                    <a:cubicBezTo>
                      <a:pt x="76" y="89"/>
                      <a:pt x="70" y="88"/>
                      <a:pt x="64" y="88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74"/>
                      <a:pt x="86" y="83"/>
                      <a:pt x="82" y="91"/>
                    </a:cubicBezTo>
                    <a:close/>
                    <a:moveTo>
                      <a:pt x="64" y="6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71" y="40"/>
                      <a:pt x="77" y="38"/>
                      <a:pt x="84" y="36"/>
                    </a:cubicBezTo>
                    <a:cubicBezTo>
                      <a:pt x="86" y="44"/>
                      <a:pt x="88" y="52"/>
                      <a:pt x="88" y="60"/>
                    </a:cubicBezTo>
                    <a:lnTo>
                      <a:pt x="64" y="60"/>
                    </a:lnTo>
                    <a:close/>
                    <a:moveTo>
                      <a:pt x="22" y="26"/>
                    </a:moveTo>
                    <a:cubicBezTo>
                      <a:pt x="26" y="30"/>
                      <a:pt x="31" y="33"/>
                      <a:pt x="37" y="35"/>
                    </a:cubicBezTo>
                    <a:cubicBezTo>
                      <a:pt x="34" y="43"/>
                      <a:pt x="32" y="51"/>
                      <a:pt x="32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47"/>
                      <a:pt x="14" y="35"/>
                      <a:pt x="22" y="26"/>
                    </a:cubicBezTo>
                    <a:close/>
                    <a:moveTo>
                      <a:pt x="8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74"/>
                      <a:pt x="34" y="84"/>
                      <a:pt x="38" y="93"/>
                    </a:cubicBezTo>
                    <a:cubicBezTo>
                      <a:pt x="33" y="95"/>
                      <a:pt x="28" y="97"/>
                      <a:pt x="24" y="100"/>
                    </a:cubicBezTo>
                    <a:cubicBezTo>
                      <a:pt x="15" y="91"/>
                      <a:pt x="9" y="78"/>
                      <a:pt x="8" y="64"/>
                    </a:cubicBezTo>
                    <a:close/>
                    <a:moveTo>
                      <a:pt x="100" y="100"/>
                    </a:moveTo>
                    <a:cubicBezTo>
                      <a:pt x="96" y="97"/>
                      <a:pt x="91" y="95"/>
                      <a:pt x="86" y="93"/>
                    </a:cubicBezTo>
                    <a:cubicBezTo>
                      <a:pt x="90" y="84"/>
                      <a:pt x="92" y="74"/>
                      <a:pt x="92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5" y="78"/>
                      <a:pt x="109" y="91"/>
                      <a:pt x="100" y="1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7204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6DC6D8B-67DD-415D-930F-3710EFAFF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DE14B29-0277-48C9-996C-660A00DF6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DDAD426-1090-4A64-BC8D-4D5CD2326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99df9b78-0bad-45b2-a47b-2cded0ae77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56925CA-858E-4E4D-8532-640A56CA23C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756193"/>
            <a:ext cx="10850564" cy="3508287"/>
            <a:chOff x="669924" y="1756193"/>
            <a:chExt cx="10850564" cy="3508287"/>
          </a:xfrm>
        </p:grpSpPr>
        <p:sp>
          <p:nvSpPr>
            <p:cNvPr id="6" name="îş1iḑê">
              <a:extLst>
                <a:ext uri="{FF2B5EF4-FFF2-40B4-BE49-F238E27FC236}">
                  <a16:creationId xmlns:a16="http://schemas.microsoft.com/office/drawing/2014/main" xmlns="" id="{19C61D46-1944-42A4-B1B7-B999640165E7}"/>
                </a:ext>
              </a:extLst>
            </p:cNvPr>
            <p:cNvSpPr/>
            <p:nvPr/>
          </p:nvSpPr>
          <p:spPr bwMode="auto">
            <a:xfrm flipH="1">
              <a:off x="669924" y="3686772"/>
              <a:ext cx="4622967" cy="0"/>
            </a:xfrm>
            <a:prstGeom prst="line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7" name="iṣḻîdé">
              <a:extLst>
                <a:ext uri="{FF2B5EF4-FFF2-40B4-BE49-F238E27FC236}">
                  <a16:creationId xmlns:a16="http://schemas.microsoft.com/office/drawing/2014/main" xmlns="" id="{176612AE-9F6A-46AC-85E5-6C697DCA5079}"/>
                </a:ext>
              </a:extLst>
            </p:cNvPr>
            <p:cNvSpPr/>
            <p:nvPr/>
          </p:nvSpPr>
          <p:spPr bwMode="auto">
            <a:xfrm>
              <a:off x="6994185" y="3168005"/>
              <a:ext cx="4526303" cy="0"/>
            </a:xfrm>
            <a:prstGeom prst="line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8" name="ïšlîdé">
              <a:extLst>
                <a:ext uri="{FF2B5EF4-FFF2-40B4-BE49-F238E27FC236}">
                  <a16:creationId xmlns:a16="http://schemas.microsoft.com/office/drawing/2014/main" xmlns="" id="{31C30AF8-E0DB-4D7B-B176-4C3B007926B7}"/>
                </a:ext>
              </a:extLst>
            </p:cNvPr>
            <p:cNvSpPr/>
            <p:nvPr/>
          </p:nvSpPr>
          <p:spPr bwMode="auto">
            <a:xfrm>
              <a:off x="5199451" y="2513910"/>
              <a:ext cx="1830181" cy="1830180"/>
            </a:xfrm>
            <a:prstGeom prst="ellipse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íş1ïďe">
              <a:extLst>
                <a:ext uri="{FF2B5EF4-FFF2-40B4-BE49-F238E27FC236}">
                  <a16:creationId xmlns:a16="http://schemas.microsoft.com/office/drawing/2014/main" xmlns="" id="{C5745F17-C228-4EC2-A750-4255A4E8CB96}"/>
                </a:ext>
              </a:extLst>
            </p:cNvPr>
            <p:cNvSpPr/>
            <p:nvPr/>
          </p:nvSpPr>
          <p:spPr bwMode="auto">
            <a:xfrm>
              <a:off x="5241338" y="3342001"/>
              <a:ext cx="1459635" cy="673430"/>
            </a:xfrm>
            <a:custGeom>
              <a:avLst/>
              <a:gdLst>
                <a:gd name="T0" fmla="*/ 0 w 453"/>
                <a:gd name="T1" fmla="*/ 2147483646 h 209"/>
                <a:gd name="T2" fmla="*/ 2147483646 w 453"/>
                <a:gd name="T3" fmla="*/ 2147483646 h 209"/>
                <a:gd name="T4" fmla="*/ 2147483646 w 453"/>
                <a:gd name="T5" fmla="*/ 0 h 209"/>
                <a:gd name="T6" fmla="*/ 2147483646 w 453"/>
                <a:gd name="T7" fmla="*/ 2147483646 h 209"/>
                <a:gd name="T8" fmla="*/ 2147483646 w 453"/>
                <a:gd name="T9" fmla="*/ 2147483646 h 209"/>
                <a:gd name="T10" fmla="*/ 2147483646 w 453"/>
                <a:gd name="T11" fmla="*/ 2147483646 h 20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3" h="209">
                  <a:moveTo>
                    <a:pt x="0" y="107"/>
                  </a:moveTo>
                  <a:lnTo>
                    <a:pt x="84" y="107"/>
                  </a:lnTo>
                  <a:lnTo>
                    <a:pt x="269" y="0"/>
                  </a:lnTo>
                  <a:lnTo>
                    <a:pt x="453" y="106"/>
                  </a:lnTo>
                  <a:lnTo>
                    <a:pt x="266" y="209"/>
                  </a:lnTo>
                  <a:lnTo>
                    <a:pt x="266" y="80"/>
                  </a:lnTo>
                </a:path>
              </a:pathLst>
            </a:custGeom>
            <a:noFill/>
            <a:ln w="222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0" name="ïšļïḓè">
              <a:extLst>
                <a:ext uri="{FF2B5EF4-FFF2-40B4-BE49-F238E27FC236}">
                  <a16:creationId xmlns:a16="http://schemas.microsoft.com/office/drawing/2014/main" xmlns="" id="{014D2DE0-21B6-49EB-AA7D-1E3B6E055DE0}"/>
                </a:ext>
              </a:extLst>
            </p:cNvPr>
            <p:cNvSpPr/>
            <p:nvPr/>
          </p:nvSpPr>
          <p:spPr bwMode="auto">
            <a:xfrm>
              <a:off x="5531331" y="2842569"/>
              <a:ext cx="1462856" cy="673428"/>
            </a:xfrm>
            <a:custGeom>
              <a:avLst/>
              <a:gdLst>
                <a:gd name="T0" fmla="*/ 2147483646 w 454"/>
                <a:gd name="T1" fmla="*/ 2147483646 h 209"/>
                <a:gd name="T2" fmla="*/ 2147483646 w 454"/>
                <a:gd name="T3" fmla="*/ 2147483646 h 209"/>
                <a:gd name="T4" fmla="*/ 2147483646 w 454"/>
                <a:gd name="T5" fmla="*/ 2147483646 h 209"/>
                <a:gd name="T6" fmla="*/ 0 w 454"/>
                <a:gd name="T7" fmla="*/ 2147483646 h 209"/>
                <a:gd name="T8" fmla="*/ 2147483646 w 454"/>
                <a:gd name="T9" fmla="*/ 0 h 209"/>
                <a:gd name="T10" fmla="*/ 2147483646 w 454"/>
                <a:gd name="T11" fmla="*/ 2147483646 h 20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4" h="209">
                  <a:moveTo>
                    <a:pt x="454" y="102"/>
                  </a:moveTo>
                  <a:lnTo>
                    <a:pt x="369" y="102"/>
                  </a:lnTo>
                  <a:lnTo>
                    <a:pt x="184" y="209"/>
                  </a:lnTo>
                  <a:lnTo>
                    <a:pt x="0" y="103"/>
                  </a:lnTo>
                  <a:lnTo>
                    <a:pt x="187" y="0"/>
                  </a:lnTo>
                  <a:lnTo>
                    <a:pt x="187" y="129"/>
                  </a:lnTo>
                </a:path>
              </a:pathLst>
            </a:custGeom>
            <a:noFill/>
            <a:ln w="222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1" name="iṥḷïḑè">
              <a:extLst>
                <a:ext uri="{FF2B5EF4-FFF2-40B4-BE49-F238E27FC236}">
                  <a16:creationId xmlns:a16="http://schemas.microsoft.com/office/drawing/2014/main" xmlns="" id="{BC66B1CF-CE61-4B3E-B5D7-2FFCDD8B50E8}"/>
                </a:ext>
              </a:extLst>
            </p:cNvPr>
            <p:cNvSpPr/>
            <p:nvPr/>
          </p:nvSpPr>
          <p:spPr bwMode="auto">
            <a:xfrm>
              <a:off x="669925" y="2169073"/>
              <a:ext cx="4494081" cy="1517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You can use the icon library in </a:t>
              </a:r>
              <a:r>
                <a:rPr lang="en-US" altLang="zh-CN" sz="1100" dirty="0" err="1"/>
                <a:t>iSlide</a:t>
              </a:r>
              <a:r>
                <a:rPr lang="en-US" altLang="zh-CN" sz="1100" dirty="0"/>
                <a:t>  (www.islide.cc) to filter and replace existing icon elements with one click.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ïŝḷíḋê">
              <a:extLst>
                <a:ext uri="{FF2B5EF4-FFF2-40B4-BE49-F238E27FC236}">
                  <a16:creationId xmlns:a16="http://schemas.microsoft.com/office/drawing/2014/main" xmlns="" id="{2C339CBF-B078-4134-BECB-44A65CC0BF2D}"/>
                </a:ext>
              </a:extLst>
            </p:cNvPr>
            <p:cNvSpPr txBox="1"/>
            <p:nvPr/>
          </p:nvSpPr>
          <p:spPr bwMode="auto">
            <a:xfrm>
              <a:off x="669925" y="1756193"/>
              <a:ext cx="449408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3" name="ï$lïḋè">
              <a:extLst>
                <a:ext uri="{FF2B5EF4-FFF2-40B4-BE49-F238E27FC236}">
                  <a16:creationId xmlns:a16="http://schemas.microsoft.com/office/drawing/2014/main" xmlns="" id="{E5F21D17-61A9-4466-A4EF-38613927A28D}"/>
                </a:ext>
              </a:extLst>
            </p:cNvPr>
            <p:cNvSpPr/>
            <p:nvPr/>
          </p:nvSpPr>
          <p:spPr bwMode="auto">
            <a:xfrm>
              <a:off x="7026407" y="3746781"/>
              <a:ext cx="4494081" cy="1517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You can use the icon library in </a:t>
              </a:r>
              <a:r>
                <a:rPr lang="en-US" altLang="zh-CN" sz="1100" dirty="0" err="1"/>
                <a:t>iSlide</a:t>
              </a:r>
              <a:r>
                <a:rPr lang="en-US" altLang="zh-CN" sz="1100" dirty="0"/>
                <a:t>  (www.islide.cc) to filter and replace existing icon elements with one click.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ṧ1ïḍè">
              <a:extLst>
                <a:ext uri="{FF2B5EF4-FFF2-40B4-BE49-F238E27FC236}">
                  <a16:creationId xmlns:a16="http://schemas.microsoft.com/office/drawing/2014/main" xmlns="" id="{7AF1CCFA-77E5-4700-AA9E-01DD2BB82C9F}"/>
                </a:ext>
              </a:extLst>
            </p:cNvPr>
            <p:cNvSpPr txBox="1"/>
            <p:nvPr/>
          </p:nvSpPr>
          <p:spPr bwMode="auto">
            <a:xfrm>
              <a:off x="7026407" y="3333901"/>
              <a:ext cx="449408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444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0807094-60D1-4D7A-912C-17CFA85AD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6CEE5E8-47AB-482C-A33F-4F2B14350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30C286E-81F9-4F4C-B18C-AD090162B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fd4b59f4-1752-4c59-89d5-468a72e9fd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6A09131-307B-482B-B6D3-56038E98BCF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8338" y="2124000"/>
            <a:ext cx="10849358" cy="3285000"/>
            <a:chOff x="668338" y="2124000"/>
            <a:chExt cx="10849358" cy="3285000"/>
          </a:xfrm>
        </p:grpSpPr>
        <p:sp>
          <p:nvSpPr>
            <p:cNvPr id="6" name="iṥļïďé">
              <a:extLst>
                <a:ext uri="{FF2B5EF4-FFF2-40B4-BE49-F238E27FC236}">
                  <a16:creationId xmlns:a16="http://schemas.microsoft.com/office/drawing/2014/main" xmlns="" id="{4CAC3DC3-A1C5-44FB-A3F2-AB91D211F7B4}"/>
                </a:ext>
              </a:extLst>
            </p:cNvPr>
            <p:cNvSpPr/>
            <p:nvPr/>
          </p:nvSpPr>
          <p:spPr bwMode="auto">
            <a:xfrm flipV="1">
              <a:off x="9287827" y="4021786"/>
              <a:ext cx="517076" cy="138721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ïŝḷîḑè">
              <a:extLst>
                <a:ext uri="{FF2B5EF4-FFF2-40B4-BE49-F238E27FC236}">
                  <a16:creationId xmlns:a16="http://schemas.microsoft.com/office/drawing/2014/main" xmlns="" id="{C5613C00-0170-478D-BBC8-093373A9FB5B}"/>
                </a:ext>
              </a:extLst>
            </p:cNvPr>
            <p:cNvGrpSpPr/>
            <p:nvPr/>
          </p:nvGrpSpPr>
          <p:grpSpPr>
            <a:xfrm>
              <a:off x="668338" y="2124000"/>
              <a:ext cx="3942662" cy="1897786"/>
              <a:chOff x="668338" y="2534971"/>
              <a:chExt cx="3083695" cy="1897786"/>
            </a:xfrm>
          </p:grpSpPr>
          <p:sp>
            <p:nvSpPr>
              <p:cNvPr id="15" name="iṥľïďe">
                <a:extLst>
                  <a:ext uri="{FF2B5EF4-FFF2-40B4-BE49-F238E27FC236}">
                    <a16:creationId xmlns:a16="http://schemas.microsoft.com/office/drawing/2014/main" xmlns="" id="{BD446CC6-D6F5-4B68-BD35-7B4871A50964}"/>
                  </a:ext>
                </a:extLst>
              </p:cNvPr>
              <p:cNvSpPr/>
              <p:nvPr/>
            </p:nvSpPr>
            <p:spPr bwMode="auto">
              <a:xfrm>
                <a:off x="675161" y="2534971"/>
                <a:ext cx="3076872" cy="1897786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lvl1pPr>
                  <a:defRPr sz="1300" b="1">
                    <a:solidFill>
                      <a:srgbClr val="000000"/>
                    </a:solidFill>
                  </a:defRPr>
                </a:lvl1pPr>
                <a:lvl2pPr marL="742950" indent="-285750">
                  <a:defRPr sz="1300" b="1">
                    <a:solidFill>
                      <a:srgbClr val="000000"/>
                    </a:solidFill>
                  </a:defRPr>
                </a:lvl2pPr>
                <a:lvl3pPr marL="1143000" indent="-228600">
                  <a:defRPr sz="1300" b="1">
                    <a:solidFill>
                      <a:srgbClr val="000000"/>
                    </a:solidFill>
                  </a:defRPr>
                </a:lvl3pPr>
                <a:lvl4pPr marL="1600200" indent="-228600">
                  <a:defRPr sz="1300" b="1">
                    <a:solidFill>
                      <a:srgbClr val="000000"/>
                    </a:solidFill>
                  </a:defRPr>
                </a:lvl4pPr>
                <a:lvl5pPr marL="2057400" indent="-228600">
                  <a:defRPr sz="1300" b="1">
                    <a:solidFill>
                      <a:srgbClr val="000000"/>
                    </a:solidFill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9pPr>
              </a:lstStyle>
              <a:p>
                <a:endParaRPr lang="zh-CN" altLang="en-US" sz="2400" dirty="0"/>
              </a:p>
            </p:txBody>
          </p:sp>
          <p:sp>
            <p:nvSpPr>
              <p:cNvPr id="16" name="íşlîḓê">
                <a:extLst>
                  <a:ext uri="{FF2B5EF4-FFF2-40B4-BE49-F238E27FC236}">
                    <a16:creationId xmlns:a16="http://schemas.microsoft.com/office/drawing/2014/main" xmlns="" id="{CD375F19-F1D0-4582-B093-6B9060B99AE2}"/>
                  </a:ext>
                </a:extLst>
              </p:cNvPr>
              <p:cNvSpPr txBox="1"/>
              <p:nvPr/>
            </p:nvSpPr>
            <p:spPr>
              <a:xfrm>
                <a:off x="668338" y="3162876"/>
                <a:ext cx="3083695" cy="116612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íś1îḍe">
                <a:extLst>
                  <a:ext uri="{FF2B5EF4-FFF2-40B4-BE49-F238E27FC236}">
                    <a16:creationId xmlns:a16="http://schemas.microsoft.com/office/drawing/2014/main" xmlns="" id="{4B3F662B-8F79-4AE7-A4AA-E7536F90EB1E}"/>
                  </a:ext>
                </a:extLst>
              </p:cNvPr>
              <p:cNvSpPr/>
              <p:nvPr/>
            </p:nvSpPr>
            <p:spPr>
              <a:xfrm>
                <a:off x="668338" y="2709000"/>
                <a:ext cx="3083695" cy="453877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8" name="íṩḷídê">
              <a:extLst>
                <a:ext uri="{FF2B5EF4-FFF2-40B4-BE49-F238E27FC236}">
                  <a16:creationId xmlns:a16="http://schemas.microsoft.com/office/drawing/2014/main" xmlns="" id="{DF6699D3-49F1-4C3E-87FD-F715FA084405}"/>
                </a:ext>
              </a:extLst>
            </p:cNvPr>
            <p:cNvGrpSpPr/>
            <p:nvPr/>
          </p:nvGrpSpPr>
          <p:grpSpPr>
            <a:xfrm>
              <a:off x="7575034" y="2124000"/>
              <a:ext cx="3942662" cy="1897786"/>
              <a:chOff x="668338" y="2534971"/>
              <a:chExt cx="3083695" cy="1897786"/>
            </a:xfrm>
          </p:grpSpPr>
          <p:sp>
            <p:nvSpPr>
              <p:cNvPr id="12" name="íSḻíḓê">
                <a:extLst>
                  <a:ext uri="{FF2B5EF4-FFF2-40B4-BE49-F238E27FC236}">
                    <a16:creationId xmlns:a16="http://schemas.microsoft.com/office/drawing/2014/main" xmlns="" id="{4A15A2C6-0E11-4CBE-9E27-9887A3F606FA}"/>
                  </a:ext>
                </a:extLst>
              </p:cNvPr>
              <p:cNvSpPr/>
              <p:nvPr/>
            </p:nvSpPr>
            <p:spPr bwMode="auto">
              <a:xfrm>
                <a:off x="675161" y="2534971"/>
                <a:ext cx="3076872" cy="1897786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lvl1pPr>
                  <a:defRPr sz="1300" b="1">
                    <a:solidFill>
                      <a:srgbClr val="000000"/>
                    </a:solidFill>
                  </a:defRPr>
                </a:lvl1pPr>
                <a:lvl2pPr marL="742950" indent="-285750">
                  <a:defRPr sz="1300" b="1">
                    <a:solidFill>
                      <a:srgbClr val="000000"/>
                    </a:solidFill>
                  </a:defRPr>
                </a:lvl2pPr>
                <a:lvl3pPr marL="1143000" indent="-228600">
                  <a:defRPr sz="1300" b="1">
                    <a:solidFill>
                      <a:srgbClr val="000000"/>
                    </a:solidFill>
                  </a:defRPr>
                </a:lvl3pPr>
                <a:lvl4pPr marL="1600200" indent="-228600">
                  <a:defRPr sz="1300" b="1">
                    <a:solidFill>
                      <a:srgbClr val="000000"/>
                    </a:solidFill>
                  </a:defRPr>
                </a:lvl4pPr>
                <a:lvl5pPr marL="2057400" indent="-228600">
                  <a:defRPr sz="1300" b="1">
                    <a:solidFill>
                      <a:srgbClr val="000000"/>
                    </a:solidFill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9pPr>
              </a:lstStyle>
              <a:p>
                <a:endParaRPr lang="zh-CN" altLang="en-US" sz="2400" dirty="0"/>
              </a:p>
            </p:txBody>
          </p:sp>
          <p:sp>
            <p:nvSpPr>
              <p:cNvPr id="13" name="íŝḷïḋê">
                <a:extLst>
                  <a:ext uri="{FF2B5EF4-FFF2-40B4-BE49-F238E27FC236}">
                    <a16:creationId xmlns:a16="http://schemas.microsoft.com/office/drawing/2014/main" xmlns="" id="{BD55A028-815B-4219-969E-47C8ACB0284F}"/>
                  </a:ext>
                </a:extLst>
              </p:cNvPr>
              <p:cNvSpPr txBox="1"/>
              <p:nvPr/>
            </p:nvSpPr>
            <p:spPr>
              <a:xfrm>
                <a:off x="668338" y="3162876"/>
                <a:ext cx="3083695" cy="116612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" name="îṧ1ïḑe">
                <a:extLst>
                  <a:ext uri="{FF2B5EF4-FFF2-40B4-BE49-F238E27FC236}">
                    <a16:creationId xmlns:a16="http://schemas.microsoft.com/office/drawing/2014/main" xmlns="" id="{0F51D4D1-BD42-456D-850F-E21A7743DF9A}"/>
                  </a:ext>
                </a:extLst>
              </p:cNvPr>
              <p:cNvSpPr/>
              <p:nvPr/>
            </p:nvSpPr>
            <p:spPr>
              <a:xfrm>
                <a:off x="668338" y="2709000"/>
                <a:ext cx="3083695" cy="453877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sp>
          <p:nvSpPr>
            <p:cNvPr id="9" name="íṣļïḍè">
              <a:extLst>
                <a:ext uri="{FF2B5EF4-FFF2-40B4-BE49-F238E27FC236}">
                  <a16:creationId xmlns:a16="http://schemas.microsoft.com/office/drawing/2014/main" xmlns="" id="{B5C3C77C-A464-4919-8CBC-95D3051FAB97}"/>
                </a:ext>
              </a:extLst>
            </p:cNvPr>
            <p:cNvSpPr/>
            <p:nvPr/>
          </p:nvSpPr>
          <p:spPr bwMode="auto">
            <a:xfrm>
              <a:off x="4841883" y="2341282"/>
              <a:ext cx="2508233" cy="1305156"/>
            </a:xfrm>
            <a:prstGeom prst="rightArrow">
              <a:avLst>
                <a:gd name="adj1" fmla="val 50000"/>
                <a:gd name="adj2" fmla="val 45475"/>
              </a:avLst>
            </a:prstGeom>
            <a:solidFill>
              <a:schemeClr val="accent1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46800" anchor="ctr">
              <a:normAutofit/>
            </a:bodyPr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íŝliḋè">
              <a:extLst>
                <a:ext uri="{FF2B5EF4-FFF2-40B4-BE49-F238E27FC236}">
                  <a16:creationId xmlns:a16="http://schemas.microsoft.com/office/drawing/2014/main" xmlns="" id="{154A064D-5DE5-4285-93D0-5D001ACDD0B4}"/>
                </a:ext>
              </a:extLst>
            </p:cNvPr>
            <p:cNvSpPr/>
            <p:nvPr/>
          </p:nvSpPr>
          <p:spPr bwMode="auto">
            <a:xfrm flipV="1">
              <a:off x="2238758" y="4284000"/>
              <a:ext cx="801822" cy="11250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1" name="ïṡ1íḍê">
              <a:extLst>
                <a:ext uri="{FF2B5EF4-FFF2-40B4-BE49-F238E27FC236}">
                  <a16:creationId xmlns:a16="http://schemas.microsoft.com/office/drawing/2014/main" xmlns="" id="{22E5C970-1257-46C2-80FA-AA30DD2F666E}"/>
                </a:ext>
              </a:extLst>
            </p:cNvPr>
            <p:cNvSpPr/>
            <p:nvPr/>
          </p:nvSpPr>
          <p:spPr bwMode="auto">
            <a:xfrm>
              <a:off x="2451000" y="5094000"/>
              <a:ext cx="7353903" cy="315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6381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6381AF6-BBB9-4738-B9A5-2158CD113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3986B99-4E06-4739-A36F-30E990794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BC4EB6E-5514-491C-A0BD-D0D34B8A3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0754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6B9FEA5-7646-48F8-9AA4-67EC3D9AAD7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94757"/>
            <a:ext cx="10845800" cy="4087586"/>
            <a:chOff x="673100" y="1594757"/>
            <a:chExt cx="10845800" cy="4087586"/>
          </a:xfrm>
        </p:grpSpPr>
        <p:sp>
          <p:nvSpPr>
            <p:cNvPr id="6" name="îṩliḑê">
              <a:extLst>
                <a:ext uri="{FF2B5EF4-FFF2-40B4-BE49-F238E27FC236}">
                  <a16:creationId xmlns:a16="http://schemas.microsoft.com/office/drawing/2014/main" xmlns="" id="{EDC9FD27-6D49-420A-8E28-648CDA20D00A}"/>
                </a:ext>
              </a:extLst>
            </p:cNvPr>
            <p:cNvSpPr/>
            <p:nvPr/>
          </p:nvSpPr>
          <p:spPr>
            <a:xfrm flipH="1">
              <a:off x="3757780" y="3145902"/>
              <a:ext cx="2377306" cy="759315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r">
                <a:lnSpc>
                  <a:spcPct val="120000"/>
                </a:lnSpc>
                <a:spcBef>
                  <a:spcPts val="600"/>
                </a:spcBef>
              </a:pPr>
              <a:endParaRPr lang="en-US" sz="1000" dirty="0">
                <a:solidFill>
                  <a:schemeClr val="tx1">
                    <a:alpha val="70000"/>
                  </a:schemeClr>
                </a:solidFill>
              </a:endParaRPr>
            </a:p>
          </p:txBody>
        </p:sp>
        <p:sp>
          <p:nvSpPr>
            <p:cNvPr id="7" name="ïṩļîḑè">
              <a:extLst>
                <a:ext uri="{FF2B5EF4-FFF2-40B4-BE49-F238E27FC236}">
                  <a16:creationId xmlns:a16="http://schemas.microsoft.com/office/drawing/2014/main" xmlns="" id="{99432D8C-A3D9-4F8D-B341-1A490E5A887F}"/>
                </a:ext>
              </a:extLst>
            </p:cNvPr>
            <p:cNvSpPr/>
            <p:nvPr/>
          </p:nvSpPr>
          <p:spPr>
            <a:xfrm>
              <a:off x="6257670" y="2508092"/>
              <a:ext cx="2223058" cy="759315"/>
            </a:xfrm>
            <a:prstGeom prst="homePlate">
              <a:avLst/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>
                <a:lnSpc>
                  <a:spcPct val="120000"/>
                </a:lnSpc>
                <a:spcBef>
                  <a:spcPts val="600"/>
                </a:spcBef>
              </a:pPr>
              <a:endParaRPr lang="en-US" sz="1000" dirty="0">
                <a:solidFill>
                  <a:schemeClr val="tx1">
                    <a:alpha val="70000"/>
                  </a:schemeClr>
                </a:solidFill>
              </a:endParaRPr>
            </a:p>
          </p:txBody>
        </p:sp>
        <p:sp>
          <p:nvSpPr>
            <p:cNvPr id="8" name="î$ļiḋe">
              <a:extLst>
                <a:ext uri="{FF2B5EF4-FFF2-40B4-BE49-F238E27FC236}">
                  <a16:creationId xmlns:a16="http://schemas.microsoft.com/office/drawing/2014/main" xmlns="" id="{DE6F635F-2353-4792-AEFE-F84D1D831B90}"/>
                </a:ext>
              </a:extLst>
            </p:cNvPr>
            <p:cNvSpPr/>
            <p:nvPr/>
          </p:nvSpPr>
          <p:spPr bwMode="auto">
            <a:xfrm>
              <a:off x="4144830" y="3336859"/>
              <a:ext cx="392420" cy="37740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9" name="îṡḷiḋê">
              <a:extLst>
                <a:ext uri="{FF2B5EF4-FFF2-40B4-BE49-F238E27FC236}">
                  <a16:creationId xmlns:a16="http://schemas.microsoft.com/office/drawing/2014/main" xmlns="" id="{F49079B3-8B28-4F50-A090-7ACC37747CE2}"/>
                </a:ext>
              </a:extLst>
            </p:cNvPr>
            <p:cNvSpPr/>
            <p:nvPr/>
          </p:nvSpPr>
          <p:spPr>
            <a:xfrm flipH="1">
              <a:off x="4144830" y="1837706"/>
              <a:ext cx="1990256" cy="759315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r">
                <a:lnSpc>
                  <a:spcPct val="120000"/>
                </a:lnSpc>
                <a:spcBef>
                  <a:spcPts val="600"/>
                </a:spcBef>
              </a:pPr>
              <a:endParaRPr lang="en-US" sz="1000" dirty="0">
                <a:solidFill>
                  <a:schemeClr val="tx1">
                    <a:alpha val="70000"/>
                  </a:schemeClr>
                </a:solidFill>
              </a:endParaRPr>
            </a:p>
          </p:txBody>
        </p:sp>
        <p:sp>
          <p:nvSpPr>
            <p:cNvPr id="10" name="išľíďe">
              <a:extLst>
                <a:ext uri="{FF2B5EF4-FFF2-40B4-BE49-F238E27FC236}">
                  <a16:creationId xmlns:a16="http://schemas.microsoft.com/office/drawing/2014/main" xmlns="" id="{CCBA6064-B35E-448B-B9BC-E62B330680D8}"/>
                </a:ext>
              </a:extLst>
            </p:cNvPr>
            <p:cNvSpPr/>
            <p:nvPr/>
          </p:nvSpPr>
          <p:spPr bwMode="auto">
            <a:xfrm>
              <a:off x="4527566" y="2028604"/>
              <a:ext cx="392420" cy="37751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1" name="iŝ1iḍe">
              <a:extLst>
                <a:ext uri="{FF2B5EF4-FFF2-40B4-BE49-F238E27FC236}">
                  <a16:creationId xmlns:a16="http://schemas.microsoft.com/office/drawing/2014/main" xmlns="" id="{7DD73817-BF42-40F6-A251-584C4E66EC0F}"/>
                </a:ext>
              </a:extLst>
            </p:cNvPr>
            <p:cNvSpPr/>
            <p:nvPr/>
          </p:nvSpPr>
          <p:spPr bwMode="auto">
            <a:xfrm>
              <a:off x="7695887" y="2691906"/>
              <a:ext cx="392420" cy="39168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2" name="ïṩḷïḑê">
              <a:extLst>
                <a:ext uri="{FF2B5EF4-FFF2-40B4-BE49-F238E27FC236}">
                  <a16:creationId xmlns:a16="http://schemas.microsoft.com/office/drawing/2014/main" xmlns="" id="{F444CF99-49D7-49FA-9D2E-FA554BA57295}"/>
                </a:ext>
              </a:extLst>
            </p:cNvPr>
            <p:cNvGrpSpPr/>
            <p:nvPr/>
          </p:nvGrpSpPr>
          <p:grpSpPr>
            <a:xfrm>
              <a:off x="673100" y="1661418"/>
              <a:ext cx="2962096" cy="1111889"/>
              <a:chOff x="669925" y="3161137"/>
              <a:chExt cx="3093055" cy="1111889"/>
            </a:xfrm>
          </p:grpSpPr>
          <p:sp>
            <p:nvSpPr>
              <p:cNvPr id="24" name="ïṧḷïdê">
                <a:extLst>
                  <a:ext uri="{FF2B5EF4-FFF2-40B4-BE49-F238E27FC236}">
                    <a16:creationId xmlns:a16="http://schemas.microsoft.com/office/drawing/2014/main" xmlns="" id="{37D339DF-92A4-4FE6-814E-0FE2F3624A35}"/>
                  </a:ext>
                </a:extLst>
              </p:cNvPr>
              <p:cNvSpPr/>
              <p:nvPr/>
            </p:nvSpPr>
            <p:spPr bwMode="auto">
              <a:xfrm>
                <a:off x="669925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î$líďé">
                <a:extLst>
                  <a:ext uri="{FF2B5EF4-FFF2-40B4-BE49-F238E27FC236}">
                    <a16:creationId xmlns:a16="http://schemas.microsoft.com/office/drawing/2014/main" xmlns="" id="{488CD2D8-FF9E-4B6F-9BBE-F79AE22FC7C5}"/>
                  </a:ext>
                </a:extLst>
              </p:cNvPr>
              <p:cNvSpPr txBox="1"/>
              <p:nvPr/>
            </p:nvSpPr>
            <p:spPr bwMode="auto">
              <a:xfrm>
                <a:off x="669925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íSḷíḋè">
              <a:extLst>
                <a:ext uri="{FF2B5EF4-FFF2-40B4-BE49-F238E27FC236}">
                  <a16:creationId xmlns:a16="http://schemas.microsoft.com/office/drawing/2014/main" xmlns="" id="{F84B5DE1-2140-42CB-835E-86BEC1DAD32E}"/>
                </a:ext>
              </a:extLst>
            </p:cNvPr>
            <p:cNvGrpSpPr/>
            <p:nvPr/>
          </p:nvGrpSpPr>
          <p:grpSpPr>
            <a:xfrm>
              <a:off x="8556804" y="2331804"/>
              <a:ext cx="2962096" cy="1111889"/>
              <a:chOff x="8429020" y="3161137"/>
              <a:chExt cx="3093055" cy="1111889"/>
            </a:xfrm>
          </p:grpSpPr>
          <p:sp>
            <p:nvSpPr>
              <p:cNvPr id="22" name="ïšḻiḑé">
                <a:extLst>
                  <a:ext uri="{FF2B5EF4-FFF2-40B4-BE49-F238E27FC236}">
                    <a16:creationId xmlns:a16="http://schemas.microsoft.com/office/drawing/2014/main" xmlns="" id="{A0D72B57-8FFF-4177-8161-6EF4AF72159E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îṣlídé">
                <a:extLst>
                  <a:ext uri="{FF2B5EF4-FFF2-40B4-BE49-F238E27FC236}">
                    <a16:creationId xmlns:a16="http://schemas.microsoft.com/office/drawing/2014/main" xmlns="" id="{7EFF5697-7FA2-4C1A-8B35-093C8684BC42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ïṩļíḓe">
              <a:extLst>
                <a:ext uri="{FF2B5EF4-FFF2-40B4-BE49-F238E27FC236}">
                  <a16:creationId xmlns:a16="http://schemas.microsoft.com/office/drawing/2014/main" xmlns="" id="{CE56FABD-9091-47C5-97E6-393FC6D007C9}"/>
                </a:ext>
              </a:extLst>
            </p:cNvPr>
            <p:cNvGrpSpPr/>
            <p:nvPr/>
          </p:nvGrpSpPr>
          <p:grpSpPr>
            <a:xfrm>
              <a:off x="673100" y="2969614"/>
              <a:ext cx="2962096" cy="1111889"/>
              <a:chOff x="669925" y="3161137"/>
              <a:chExt cx="3093055" cy="1111889"/>
            </a:xfrm>
          </p:grpSpPr>
          <p:sp>
            <p:nvSpPr>
              <p:cNvPr id="20" name="íṡļíḑê">
                <a:extLst>
                  <a:ext uri="{FF2B5EF4-FFF2-40B4-BE49-F238E27FC236}">
                    <a16:creationId xmlns:a16="http://schemas.microsoft.com/office/drawing/2014/main" xmlns="" id="{12DA777E-6B70-4398-8535-4582545C9CBA}"/>
                  </a:ext>
                </a:extLst>
              </p:cNvPr>
              <p:cNvSpPr/>
              <p:nvPr/>
            </p:nvSpPr>
            <p:spPr bwMode="auto">
              <a:xfrm>
                <a:off x="669925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iṩḷíḍè">
                <a:extLst>
                  <a:ext uri="{FF2B5EF4-FFF2-40B4-BE49-F238E27FC236}">
                    <a16:creationId xmlns:a16="http://schemas.microsoft.com/office/drawing/2014/main" xmlns="" id="{B7856A1C-E933-4C5C-A26C-92E0934CA954}"/>
                  </a:ext>
                </a:extLst>
              </p:cNvPr>
              <p:cNvSpPr txBox="1"/>
              <p:nvPr/>
            </p:nvSpPr>
            <p:spPr bwMode="auto">
              <a:xfrm>
                <a:off x="669925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F257FD41-17F6-4C1C-9423-3D3C37C90D99}"/>
                </a:ext>
              </a:extLst>
            </p:cNvPr>
            <p:cNvCxnSpPr/>
            <p:nvPr/>
          </p:nvCxnSpPr>
          <p:spPr>
            <a:xfrm>
              <a:off x="673100" y="2871460"/>
              <a:ext cx="288196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íṣliḑè">
              <a:extLst>
                <a:ext uri="{FF2B5EF4-FFF2-40B4-BE49-F238E27FC236}">
                  <a16:creationId xmlns:a16="http://schemas.microsoft.com/office/drawing/2014/main" xmlns="" id="{81F2F8FD-5D5C-4A1A-8360-B2C2AE1A4754}"/>
                </a:ext>
              </a:extLst>
            </p:cNvPr>
            <p:cNvGrpSpPr/>
            <p:nvPr/>
          </p:nvGrpSpPr>
          <p:grpSpPr>
            <a:xfrm>
              <a:off x="5944132" y="1594757"/>
              <a:ext cx="501095" cy="4087586"/>
              <a:chOff x="5944132" y="1594757"/>
              <a:chExt cx="501095" cy="4087586"/>
            </a:xfrm>
          </p:grpSpPr>
          <p:sp>
            <p:nvSpPr>
              <p:cNvPr id="17" name="íṣlïḍê">
                <a:extLst>
                  <a:ext uri="{FF2B5EF4-FFF2-40B4-BE49-F238E27FC236}">
                    <a16:creationId xmlns:a16="http://schemas.microsoft.com/office/drawing/2014/main" xmlns="" id="{8887B2A7-05EA-425B-9238-32AEEC6BC502}"/>
                  </a:ext>
                </a:extLst>
              </p:cNvPr>
              <p:cNvSpPr/>
              <p:nvPr/>
            </p:nvSpPr>
            <p:spPr>
              <a:xfrm>
                <a:off x="6103421" y="1768921"/>
                <a:ext cx="170434" cy="29536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" name="îṣḻïḑê">
                <a:extLst>
                  <a:ext uri="{FF2B5EF4-FFF2-40B4-BE49-F238E27FC236}">
                    <a16:creationId xmlns:a16="http://schemas.microsoft.com/office/drawing/2014/main" xmlns="" id="{27AD2FA8-51BE-4CC0-9320-B38E2D5999E1}"/>
                  </a:ext>
                </a:extLst>
              </p:cNvPr>
              <p:cNvSpPr/>
              <p:nvPr/>
            </p:nvSpPr>
            <p:spPr bwMode="auto">
              <a:xfrm>
                <a:off x="5944132" y="4651669"/>
                <a:ext cx="501095" cy="1030674"/>
              </a:xfrm>
              <a:custGeom>
                <a:avLst/>
                <a:gdLst>
                  <a:gd name="T0" fmla="*/ 250 w 304"/>
                  <a:gd name="T1" fmla="*/ 0 h 525"/>
                  <a:gd name="T2" fmla="*/ 304 w 304"/>
                  <a:gd name="T3" fmla="*/ 506 h 525"/>
                  <a:gd name="T4" fmla="*/ 155 w 304"/>
                  <a:gd name="T5" fmla="*/ 525 h 525"/>
                  <a:gd name="T6" fmla="*/ 0 w 304"/>
                  <a:gd name="T7" fmla="*/ 506 h 525"/>
                  <a:gd name="T8" fmla="*/ 56 w 304"/>
                  <a:gd name="T9" fmla="*/ 0 h 525"/>
                  <a:gd name="T10" fmla="*/ 250 w 304"/>
                  <a:gd name="T11" fmla="*/ 0 h 525"/>
                  <a:gd name="connsiteX0" fmla="*/ 10446 w 12222"/>
                  <a:gd name="connsiteY0" fmla="*/ 0 h 17359"/>
                  <a:gd name="connsiteX1" fmla="*/ 12222 w 12222"/>
                  <a:gd name="connsiteY1" fmla="*/ 9638 h 17359"/>
                  <a:gd name="connsiteX2" fmla="*/ 7321 w 12222"/>
                  <a:gd name="connsiteY2" fmla="*/ 10000 h 17359"/>
                  <a:gd name="connsiteX3" fmla="*/ 0 w 12222"/>
                  <a:gd name="connsiteY3" fmla="*/ 17359 h 17359"/>
                  <a:gd name="connsiteX4" fmla="*/ 4064 w 12222"/>
                  <a:gd name="connsiteY4" fmla="*/ 0 h 17359"/>
                  <a:gd name="connsiteX5" fmla="*/ 10446 w 12222"/>
                  <a:gd name="connsiteY5" fmla="*/ 0 h 17359"/>
                  <a:gd name="connsiteX0" fmla="*/ 10446 w 14575"/>
                  <a:gd name="connsiteY0" fmla="*/ 0 h 17359"/>
                  <a:gd name="connsiteX1" fmla="*/ 14575 w 14575"/>
                  <a:gd name="connsiteY1" fmla="*/ 17131 h 17359"/>
                  <a:gd name="connsiteX2" fmla="*/ 7321 w 14575"/>
                  <a:gd name="connsiteY2" fmla="*/ 10000 h 17359"/>
                  <a:gd name="connsiteX3" fmla="*/ 0 w 14575"/>
                  <a:gd name="connsiteY3" fmla="*/ 17359 h 17359"/>
                  <a:gd name="connsiteX4" fmla="*/ 4064 w 14575"/>
                  <a:gd name="connsiteY4" fmla="*/ 0 h 17359"/>
                  <a:gd name="connsiteX5" fmla="*/ 10446 w 14575"/>
                  <a:gd name="connsiteY5" fmla="*/ 0 h 17359"/>
                  <a:gd name="connsiteX0" fmla="*/ 10446 w 14575"/>
                  <a:gd name="connsiteY0" fmla="*/ 0 h 17359"/>
                  <a:gd name="connsiteX1" fmla="*/ 14575 w 14575"/>
                  <a:gd name="connsiteY1" fmla="*/ 17131 h 17359"/>
                  <a:gd name="connsiteX2" fmla="*/ 0 w 14575"/>
                  <a:gd name="connsiteY2" fmla="*/ 17359 h 17359"/>
                  <a:gd name="connsiteX3" fmla="*/ 4064 w 14575"/>
                  <a:gd name="connsiteY3" fmla="*/ 0 h 17359"/>
                  <a:gd name="connsiteX4" fmla="*/ 10446 w 14575"/>
                  <a:gd name="connsiteY4" fmla="*/ 0 h 17359"/>
                  <a:gd name="connsiteX0" fmla="*/ 10446 w 14575"/>
                  <a:gd name="connsiteY0" fmla="*/ 0 h 17359"/>
                  <a:gd name="connsiteX1" fmla="*/ 14575 w 14575"/>
                  <a:gd name="connsiteY1" fmla="*/ 17358 h 17359"/>
                  <a:gd name="connsiteX2" fmla="*/ 0 w 14575"/>
                  <a:gd name="connsiteY2" fmla="*/ 17359 h 17359"/>
                  <a:gd name="connsiteX3" fmla="*/ 4064 w 14575"/>
                  <a:gd name="connsiteY3" fmla="*/ 0 h 17359"/>
                  <a:gd name="connsiteX4" fmla="*/ 10446 w 14575"/>
                  <a:gd name="connsiteY4" fmla="*/ 0 h 17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75" h="17359">
                    <a:moveTo>
                      <a:pt x="10446" y="0"/>
                    </a:moveTo>
                    <a:lnTo>
                      <a:pt x="14575" y="17358"/>
                    </a:lnTo>
                    <a:lnTo>
                      <a:pt x="0" y="17359"/>
                    </a:lnTo>
                    <a:lnTo>
                      <a:pt x="4064" y="0"/>
                    </a:lnTo>
                    <a:lnTo>
                      <a:pt x="10446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2540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 dirty="0"/>
              </a:p>
            </p:txBody>
          </p:sp>
          <p:sp>
            <p:nvSpPr>
              <p:cNvPr id="19" name="iš1îḑê">
                <a:extLst>
                  <a:ext uri="{FF2B5EF4-FFF2-40B4-BE49-F238E27FC236}">
                    <a16:creationId xmlns:a16="http://schemas.microsoft.com/office/drawing/2014/main" xmlns="" id="{F3FE594F-10D9-4092-8803-A9BD52921287}"/>
                  </a:ext>
                </a:extLst>
              </p:cNvPr>
              <p:cNvSpPr/>
              <p:nvPr/>
            </p:nvSpPr>
            <p:spPr bwMode="auto">
              <a:xfrm>
                <a:off x="6063502" y="1594757"/>
                <a:ext cx="258984" cy="25785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7679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28A4DE6-CC58-47DF-A4F8-451A92F65A96}"/>
              </a:ext>
            </a:extLst>
          </p:cNvPr>
          <p:cNvSpPr/>
          <p:nvPr/>
        </p:nvSpPr>
        <p:spPr>
          <a:xfrm>
            <a:off x="673100" y="3063875"/>
            <a:ext cx="11518900" cy="1104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056E354-F9D2-4055-B74C-688A680D3D5B}"/>
              </a:ext>
            </a:extLst>
          </p:cNvPr>
          <p:cNvSpPr/>
          <p:nvPr/>
        </p:nvSpPr>
        <p:spPr>
          <a:xfrm>
            <a:off x="673100" y="2073275"/>
            <a:ext cx="11518900" cy="860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6117ADB-F684-40C7-9A56-6A8798921C16}"/>
              </a:ext>
            </a:extLst>
          </p:cNvPr>
          <p:cNvSpPr txBox="1"/>
          <p:nvPr/>
        </p:nvSpPr>
        <p:spPr>
          <a:xfrm>
            <a:off x="10024833" y="2063846"/>
            <a:ext cx="1490352" cy="1739707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rgbClr val="08071F"/>
                </a:solidFill>
                <a:latin typeface="Impact" panose="020B0806030902050204" pitchFamily="34" charset="0"/>
              </a:rPr>
              <a:t>04</a:t>
            </a:r>
            <a:endParaRPr lang="zh-CN" altLang="en-US" dirty="0">
              <a:solidFill>
                <a:srgbClr val="08071F"/>
              </a:solidFill>
              <a:latin typeface="Impact" panose="020B0806030902050204" pitchFamily="34" charset="0"/>
            </a:endParaRPr>
          </a:p>
        </p:txBody>
      </p:sp>
      <p:sp>
        <p:nvSpPr>
          <p:cNvPr id="21" name="标题 4">
            <a:extLst>
              <a:ext uri="{FF2B5EF4-FFF2-40B4-BE49-F238E27FC236}">
                <a16:creationId xmlns:a16="http://schemas.microsoft.com/office/drawing/2014/main" xmlns="" id="{E65B4888-DF6D-4095-9092-BC8F4B0A5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22" name="文本占位符 5">
            <a:extLst>
              <a:ext uri="{FF2B5EF4-FFF2-40B4-BE49-F238E27FC236}">
                <a16:creationId xmlns:a16="http://schemas.microsoft.com/office/drawing/2014/main" xmlns="" id="{1B212A2A-6089-4089-BF09-FB983CC222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540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E0F5B11-7C5A-43A6-80B0-BA652B652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8F3CE2F-A10E-47E4-8C4D-16D7B5B46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C21AD31-4B47-409D-B9EC-3F0C3B1D2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114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46E286A-B1D9-483C-A007-8C45F59E736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609651"/>
            <a:ext cx="10847387" cy="4292897"/>
            <a:chOff x="673101" y="1609651"/>
            <a:chExt cx="10847387" cy="4292897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93DADD33-DD92-4D17-B5BB-13DFF13118AD}"/>
                </a:ext>
              </a:extLst>
            </p:cNvPr>
            <p:cNvCxnSpPr>
              <a:cxnSpLocks/>
              <a:stCxn id="7" idx="4"/>
              <a:endCxn id="10" idx="0"/>
            </p:cNvCxnSpPr>
            <p:nvPr/>
          </p:nvCxnSpPr>
          <p:spPr>
            <a:xfrm>
              <a:off x="6826661" y="2328828"/>
              <a:ext cx="0" cy="2854543"/>
            </a:xfrm>
            <a:prstGeom prst="line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ïşlïḑê">
              <a:extLst>
                <a:ext uri="{FF2B5EF4-FFF2-40B4-BE49-F238E27FC236}">
                  <a16:creationId xmlns:a16="http://schemas.microsoft.com/office/drawing/2014/main" xmlns="" id="{E491ABD2-87FC-4ABA-B44A-BE2EA607D134}"/>
                </a:ext>
              </a:extLst>
            </p:cNvPr>
            <p:cNvSpPr/>
            <p:nvPr/>
          </p:nvSpPr>
          <p:spPr>
            <a:xfrm>
              <a:off x="6528621" y="1733504"/>
              <a:ext cx="596080" cy="59532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8" name="îṣļiḓe">
              <a:extLst>
                <a:ext uri="{FF2B5EF4-FFF2-40B4-BE49-F238E27FC236}">
                  <a16:creationId xmlns:a16="http://schemas.microsoft.com/office/drawing/2014/main" xmlns="" id="{8350A494-2822-439B-8299-AF532B9D51D9}"/>
                </a:ext>
              </a:extLst>
            </p:cNvPr>
            <p:cNvSpPr/>
            <p:nvPr/>
          </p:nvSpPr>
          <p:spPr>
            <a:xfrm>
              <a:off x="6528621" y="2883460"/>
              <a:ext cx="596080" cy="59532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200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9" name="î$ḷidê">
              <a:extLst>
                <a:ext uri="{FF2B5EF4-FFF2-40B4-BE49-F238E27FC236}">
                  <a16:creationId xmlns:a16="http://schemas.microsoft.com/office/drawing/2014/main" xmlns="" id="{BBCD5DF0-C67F-4393-AD80-FA34603D876C}"/>
                </a:ext>
              </a:extLst>
            </p:cNvPr>
            <p:cNvSpPr/>
            <p:nvPr/>
          </p:nvSpPr>
          <p:spPr>
            <a:xfrm>
              <a:off x="6528621" y="4033416"/>
              <a:ext cx="596080" cy="59532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200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0" name="iSľíḋe">
              <a:extLst>
                <a:ext uri="{FF2B5EF4-FFF2-40B4-BE49-F238E27FC236}">
                  <a16:creationId xmlns:a16="http://schemas.microsoft.com/office/drawing/2014/main" xmlns="" id="{35ED695A-9C9C-4D9C-B24D-55BFF32EF558}"/>
                </a:ext>
              </a:extLst>
            </p:cNvPr>
            <p:cNvSpPr/>
            <p:nvPr/>
          </p:nvSpPr>
          <p:spPr>
            <a:xfrm>
              <a:off x="6528621" y="5183371"/>
              <a:ext cx="596080" cy="59532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200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1" name="iSľíḓe">
              <a:extLst>
                <a:ext uri="{FF2B5EF4-FFF2-40B4-BE49-F238E27FC236}">
                  <a16:creationId xmlns:a16="http://schemas.microsoft.com/office/drawing/2014/main" xmlns="" id="{11A95239-E8E0-486C-A17E-7F45BBFF6AC1}"/>
                </a:ext>
              </a:extLst>
            </p:cNvPr>
            <p:cNvSpPr txBox="1"/>
            <p:nvPr/>
          </p:nvSpPr>
          <p:spPr>
            <a:xfrm>
              <a:off x="673102" y="2691383"/>
              <a:ext cx="5206875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12" name="iSļïḋé">
              <a:extLst>
                <a:ext uri="{FF2B5EF4-FFF2-40B4-BE49-F238E27FC236}">
                  <a16:creationId xmlns:a16="http://schemas.microsoft.com/office/drawing/2014/main" xmlns="" id="{6181B6A4-4AE0-41E7-94C1-7EE98407E4FF}"/>
                </a:ext>
              </a:extLst>
            </p:cNvPr>
            <p:cNvSpPr txBox="1"/>
            <p:nvPr/>
          </p:nvSpPr>
          <p:spPr>
            <a:xfrm>
              <a:off x="673101" y="3543545"/>
              <a:ext cx="5206876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grpSp>
          <p:nvGrpSpPr>
            <p:cNvPr id="13" name="iṩľiďê">
              <a:extLst>
                <a:ext uri="{FF2B5EF4-FFF2-40B4-BE49-F238E27FC236}">
                  <a16:creationId xmlns:a16="http://schemas.microsoft.com/office/drawing/2014/main" xmlns="" id="{D1C83895-B674-4E2A-B859-1B32E2EF0928}"/>
                </a:ext>
              </a:extLst>
            </p:cNvPr>
            <p:cNvGrpSpPr/>
            <p:nvPr/>
          </p:nvGrpSpPr>
          <p:grpSpPr>
            <a:xfrm>
              <a:off x="7348537" y="1609651"/>
              <a:ext cx="4171951" cy="843030"/>
              <a:chOff x="719137" y="1429926"/>
              <a:chExt cx="5376847" cy="843030"/>
            </a:xfrm>
          </p:grpSpPr>
          <p:sp>
            <p:nvSpPr>
              <p:cNvPr id="23" name="iś1ïḍè">
                <a:extLst>
                  <a:ext uri="{FF2B5EF4-FFF2-40B4-BE49-F238E27FC236}">
                    <a16:creationId xmlns:a16="http://schemas.microsoft.com/office/drawing/2014/main" xmlns="" id="{2A232744-B83E-4813-8535-A35E779F3DEC}"/>
                  </a:ext>
                </a:extLst>
              </p:cNvPr>
              <p:cNvSpPr/>
              <p:nvPr/>
            </p:nvSpPr>
            <p:spPr bwMode="auto">
              <a:xfrm>
                <a:off x="719137" y="1871732"/>
                <a:ext cx="5376847" cy="40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  <p:sp>
            <p:nvSpPr>
              <p:cNvPr id="24" name="ïşḷïḍè">
                <a:extLst>
                  <a:ext uri="{FF2B5EF4-FFF2-40B4-BE49-F238E27FC236}">
                    <a16:creationId xmlns:a16="http://schemas.microsoft.com/office/drawing/2014/main" xmlns="" id="{0D7E1886-F312-487B-84A3-F344C5D8EB6A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ïşľíḋe">
              <a:extLst>
                <a:ext uri="{FF2B5EF4-FFF2-40B4-BE49-F238E27FC236}">
                  <a16:creationId xmlns:a16="http://schemas.microsoft.com/office/drawing/2014/main" xmlns="" id="{0BF59393-1BEC-42AC-B40C-FE8FBA953DD4}"/>
                </a:ext>
              </a:extLst>
            </p:cNvPr>
            <p:cNvGrpSpPr/>
            <p:nvPr/>
          </p:nvGrpSpPr>
          <p:grpSpPr>
            <a:xfrm>
              <a:off x="7348537" y="2759607"/>
              <a:ext cx="4171951" cy="843030"/>
              <a:chOff x="719137" y="1429926"/>
              <a:chExt cx="5376847" cy="843030"/>
            </a:xfrm>
          </p:grpSpPr>
          <p:sp>
            <p:nvSpPr>
              <p:cNvPr id="21" name="íṡ1îḑè">
                <a:extLst>
                  <a:ext uri="{FF2B5EF4-FFF2-40B4-BE49-F238E27FC236}">
                    <a16:creationId xmlns:a16="http://schemas.microsoft.com/office/drawing/2014/main" xmlns="" id="{8A5AB36D-686E-46CD-BCF1-01FED2012201}"/>
                  </a:ext>
                </a:extLst>
              </p:cNvPr>
              <p:cNvSpPr/>
              <p:nvPr/>
            </p:nvSpPr>
            <p:spPr bwMode="auto">
              <a:xfrm>
                <a:off x="719137" y="1871732"/>
                <a:ext cx="5376847" cy="40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  <p:sp>
            <p:nvSpPr>
              <p:cNvPr id="22" name="ïṡḷiďé">
                <a:extLst>
                  <a:ext uri="{FF2B5EF4-FFF2-40B4-BE49-F238E27FC236}">
                    <a16:creationId xmlns:a16="http://schemas.microsoft.com/office/drawing/2014/main" xmlns="" id="{13F9A02D-BE96-4C15-81D4-868C313FE266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î$1iḍé">
              <a:extLst>
                <a:ext uri="{FF2B5EF4-FFF2-40B4-BE49-F238E27FC236}">
                  <a16:creationId xmlns:a16="http://schemas.microsoft.com/office/drawing/2014/main" xmlns="" id="{DAACCDB2-6A3B-4AA2-B832-AD9EA9CD14A4}"/>
                </a:ext>
              </a:extLst>
            </p:cNvPr>
            <p:cNvGrpSpPr/>
            <p:nvPr/>
          </p:nvGrpSpPr>
          <p:grpSpPr>
            <a:xfrm>
              <a:off x="7348537" y="3909563"/>
              <a:ext cx="4171951" cy="843030"/>
              <a:chOff x="719137" y="1429926"/>
              <a:chExt cx="5376847" cy="843030"/>
            </a:xfrm>
          </p:grpSpPr>
          <p:sp>
            <p:nvSpPr>
              <p:cNvPr id="19" name="îṩḻîďé">
                <a:extLst>
                  <a:ext uri="{FF2B5EF4-FFF2-40B4-BE49-F238E27FC236}">
                    <a16:creationId xmlns:a16="http://schemas.microsoft.com/office/drawing/2014/main" xmlns="" id="{5331C5F6-EBC2-49CC-BEDB-D888D621640D}"/>
                  </a:ext>
                </a:extLst>
              </p:cNvPr>
              <p:cNvSpPr/>
              <p:nvPr/>
            </p:nvSpPr>
            <p:spPr bwMode="auto">
              <a:xfrm>
                <a:off x="719137" y="1871732"/>
                <a:ext cx="5376847" cy="40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  <p:sp>
            <p:nvSpPr>
              <p:cNvPr id="20" name="îṧḻiďê">
                <a:extLst>
                  <a:ext uri="{FF2B5EF4-FFF2-40B4-BE49-F238E27FC236}">
                    <a16:creationId xmlns:a16="http://schemas.microsoft.com/office/drawing/2014/main" xmlns="" id="{137D3959-1FB4-4ADB-9DB5-DB16E0D2B517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îśļiḓe">
              <a:extLst>
                <a:ext uri="{FF2B5EF4-FFF2-40B4-BE49-F238E27FC236}">
                  <a16:creationId xmlns:a16="http://schemas.microsoft.com/office/drawing/2014/main" xmlns="" id="{3CB8AEF6-F8C9-4F18-9437-8BB323364BF2}"/>
                </a:ext>
              </a:extLst>
            </p:cNvPr>
            <p:cNvGrpSpPr/>
            <p:nvPr/>
          </p:nvGrpSpPr>
          <p:grpSpPr>
            <a:xfrm>
              <a:off x="7348537" y="5059518"/>
              <a:ext cx="4171951" cy="843030"/>
              <a:chOff x="719137" y="1429926"/>
              <a:chExt cx="5376847" cy="843030"/>
            </a:xfrm>
          </p:grpSpPr>
          <p:sp>
            <p:nvSpPr>
              <p:cNvPr id="17" name="ïṡļïḓè">
                <a:extLst>
                  <a:ext uri="{FF2B5EF4-FFF2-40B4-BE49-F238E27FC236}">
                    <a16:creationId xmlns:a16="http://schemas.microsoft.com/office/drawing/2014/main" xmlns="" id="{15007828-F1CF-414B-9FC0-655F39205D15}"/>
                  </a:ext>
                </a:extLst>
              </p:cNvPr>
              <p:cNvSpPr/>
              <p:nvPr/>
            </p:nvSpPr>
            <p:spPr bwMode="auto">
              <a:xfrm>
                <a:off x="719137" y="1871732"/>
                <a:ext cx="5376847" cy="40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  <p:sp>
            <p:nvSpPr>
              <p:cNvPr id="18" name="iSļïďè">
                <a:extLst>
                  <a:ext uri="{FF2B5EF4-FFF2-40B4-BE49-F238E27FC236}">
                    <a16:creationId xmlns:a16="http://schemas.microsoft.com/office/drawing/2014/main" xmlns="" id="{EEE09211-F615-4BEE-BA4D-C417384051EE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0962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A56EEB9-DB2F-4A83-899B-D44552648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EA4DD62-A423-4F48-9544-576A159FA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CA171D4-A0E1-4198-BC55-9FE01AF52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2075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0527EFC-A810-4237-8880-1EEDA3772D6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784571"/>
            <a:ext cx="10871167" cy="3707957"/>
            <a:chOff x="660399" y="1784571"/>
            <a:chExt cx="10871167" cy="3707957"/>
          </a:xfrm>
        </p:grpSpPr>
        <p:grpSp>
          <p:nvGrpSpPr>
            <p:cNvPr id="6" name="iSľiḋé">
              <a:extLst>
                <a:ext uri="{FF2B5EF4-FFF2-40B4-BE49-F238E27FC236}">
                  <a16:creationId xmlns:a16="http://schemas.microsoft.com/office/drawing/2014/main" xmlns="" id="{218681E2-D5D3-4792-835D-B3C9C1AFCF9A}"/>
                </a:ext>
              </a:extLst>
            </p:cNvPr>
            <p:cNvGrpSpPr/>
            <p:nvPr/>
          </p:nvGrpSpPr>
          <p:grpSpPr>
            <a:xfrm>
              <a:off x="4129097" y="1784571"/>
              <a:ext cx="3933806" cy="3707957"/>
              <a:chOff x="959175" y="1784571"/>
              <a:chExt cx="3933806" cy="3707957"/>
            </a:xfrm>
          </p:grpSpPr>
          <p:sp>
            <p:nvSpPr>
              <p:cNvPr id="19" name="îṥḷîḋé">
                <a:extLst>
                  <a:ext uri="{FF2B5EF4-FFF2-40B4-BE49-F238E27FC236}">
                    <a16:creationId xmlns:a16="http://schemas.microsoft.com/office/drawing/2014/main" xmlns="" id="{1A66B218-10BA-4355-BBAE-5A1D0B715402}"/>
                  </a:ext>
                </a:extLst>
              </p:cNvPr>
              <p:cNvSpPr/>
              <p:nvPr/>
            </p:nvSpPr>
            <p:spPr>
              <a:xfrm>
                <a:off x="2003342" y="2713536"/>
                <a:ext cx="1845475" cy="1850027"/>
              </a:xfrm>
              <a:custGeom>
                <a:avLst/>
                <a:gdLst>
                  <a:gd name="connsiteX0" fmla="*/ 1333631 w 1845475"/>
                  <a:gd name="connsiteY0" fmla="*/ 1048989 h 1850027"/>
                  <a:gd name="connsiteX1" fmla="*/ 1845475 w 1845475"/>
                  <a:gd name="connsiteY1" fmla="*/ 1048989 h 1850027"/>
                  <a:gd name="connsiteX2" fmla="*/ 1593272 w 1845475"/>
                  <a:gd name="connsiteY2" fmla="*/ 1630151 h 1850027"/>
                  <a:gd name="connsiteX3" fmla="*/ 1046360 w 1845475"/>
                  <a:gd name="connsiteY3" fmla="*/ 1850027 h 1850027"/>
                  <a:gd name="connsiteX4" fmla="*/ 1046360 w 1845475"/>
                  <a:gd name="connsiteY4" fmla="*/ 1328144 h 1850027"/>
                  <a:gd name="connsiteX5" fmla="*/ 1115343 w 1845475"/>
                  <a:gd name="connsiteY5" fmla="*/ 1134448 h 1850027"/>
                  <a:gd name="connsiteX6" fmla="*/ 1333631 w 1845475"/>
                  <a:gd name="connsiteY6" fmla="*/ 1048989 h 1850027"/>
                  <a:gd name="connsiteX7" fmla="*/ 0 w 1845475"/>
                  <a:gd name="connsiteY7" fmla="*/ 1048978 h 1850027"/>
                  <a:gd name="connsiteX8" fmla="*/ 511814 w 1845475"/>
                  <a:gd name="connsiteY8" fmla="*/ 1048978 h 1850027"/>
                  <a:gd name="connsiteX9" fmla="*/ 730122 w 1845475"/>
                  <a:gd name="connsiteY9" fmla="*/ 1134437 h 1850027"/>
                  <a:gd name="connsiteX10" fmla="*/ 799110 w 1845475"/>
                  <a:gd name="connsiteY10" fmla="*/ 1328133 h 1850027"/>
                  <a:gd name="connsiteX11" fmla="*/ 799110 w 1845475"/>
                  <a:gd name="connsiteY11" fmla="*/ 1850015 h 1850027"/>
                  <a:gd name="connsiteX12" fmla="*/ 249250 w 1845475"/>
                  <a:gd name="connsiteY12" fmla="*/ 1630139 h 1850027"/>
                  <a:gd name="connsiteX13" fmla="*/ 0 w 1845475"/>
                  <a:gd name="connsiteY13" fmla="*/ 1048978 h 1850027"/>
                  <a:gd name="connsiteX14" fmla="*/ 1046362 w 1845475"/>
                  <a:gd name="connsiteY14" fmla="*/ 11 h 1850027"/>
                  <a:gd name="connsiteX15" fmla="*/ 1593270 w 1845475"/>
                  <a:gd name="connsiteY15" fmla="*/ 222617 h 1850027"/>
                  <a:gd name="connsiteX16" fmla="*/ 1845472 w 1845475"/>
                  <a:gd name="connsiteY16" fmla="*/ 801049 h 1850027"/>
                  <a:gd name="connsiteX17" fmla="*/ 1333631 w 1845475"/>
                  <a:gd name="connsiteY17" fmla="*/ 801049 h 1850027"/>
                  <a:gd name="connsiteX18" fmla="*/ 1115344 w 1845475"/>
                  <a:gd name="connsiteY18" fmla="*/ 715589 h 1850027"/>
                  <a:gd name="connsiteX19" fmla="*/ 1046362 w 1845475"/>
                  <a:gd name="connsiteY19" fmla="*/ 521893 h 1850027"/>
                  <a:gd name="connsiteX20" fmla="*/ 801283 w 1845475"/>
                  <a:gd name="connsiteY20" fmla="*/ 0 h 1850027"/>
                  <a:gd name="connsiteX21" fmla="*/ 801283 w 1845475"/>
                  <a:gd name="connsiteY21" fmla="*/ 521883 h 1850027"/>
                  <a:gd name="connsiteX22" fmla="*/ 732301 w 1845475"/>
                  <a:gd name="connsiteY22" fmla="*/ 715579 h 1850027"/>
                  <a:gd name="connsiteX23" fmla="*/ 514012 w 1845475"/>
                  <a:gd name="connsiteY23" fmla="*/ 801039 h 1850027"/>
                  <a:gd name="connsiteX24" fmla="*/ 2167 w 1845475"/>
                  <a:gd name="connsiteY24" fmla="*/ 801039 h 1850027"/>
                  <a:gd name="connsiteX25" fmla="*/ 255189 w 1845475"/>
                  <a:gd name="connsiteY25" fmla="*/ 217071 h 1850027"/>
                  <a:gd name="connsiteX26" fmla="*/ 801283 w 1845475"/>
                  <a:gd name="connsiteY26" fmla="*/ 0 h 1850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45475" h="1850027">
                    <a:moveTo>
                      <a:pt x="1333631" y="1048989"/>
                    </a:moveTo>
                    <a:lnTo>
                      <a:pt x="1845475" y="1048989"/>
                    </a:lnTo>
                    <a:cubicBezTo>
                      <a:pt x="1844174" y="1268977"/>
                      <a:pt x="1753065" y="1478905"/>
                      <a:pt x="1593272" y="1630151"/>
                    </a:cubicBezTo>
                    <a:cubicBezTo>
                      <a:pt x="1445416" y="1770066"/>
                      <a:pt x="1249923" y="1848643"/>
                      <a:pt x="1046360" y="1850027"/>
                    </a:cubicBezTo>
                    <a:lnTo>
                      <a:pt x="1046360" y="1328144"/>
                    </a:lnTo>
                    <a:cubicBezTo>
                      <a:pt x="1042233" y="1256897"/>
                      <a:pt x="1067111" y="1187033"/>
                      <a:pt x="1115343" y="1134448"/>
                    </a:cubicBezTo>
                    <a:cubicBezTo>
                      <a:pt x="1170975" y="1073710"/>
                      <a:pt x="1251559" y="1042182"/>
                      <a:pt x="1333631" y="1048989"/>
                    </a:cubicBezTo>
                    <a:close/>
                    <a:moveTo>
                      <a:pt x="0" y="1048978"/>
                    </a:moveTo>
                    <a:lnTo>
                      <a:pt x="511814" y="1048978"/>
                    </a:lnTo>
                    <a:cubicBezTo>
                      <a:pt x="593893" y="1042171"/>
                      <a:pt x="674485" y="1073699"/>
                      <a:pt x="730122" y="1134437"/>
                    </a:cubicBezTo>
                    <a:cubicBezTo>
                      <a:pt x="778358" y="1187022"/>
                      <a:pt x="803238" y="1256885"/>
                      <a:pt x="799110" y="1328133"/>
                    </a:cubicBezTo>
                    <a:lnTo>
                      <a:pt x="799110" y="1850015"/>
                    </a:lnTo>
                    <a:cubicBezTo>
                      <a:pt x="594414" y="1849866"/>
                      <a:pt x="397603" y="1771176"/>
                      <a:pt x="249250" y="1630139"/>
                    </a:cubicBezTo>
                    <a:cubicBezTo>
                      <a:pt x="90038" y="1478743"/>
                      <a:pt x="-74" y="1268667"/>
                      <a:pt x="0" y="1048978"/>
                    </a:cubicBezTo>
                    <a:close/>
                    <a:moveTo>
                      <a:pt x="1046362" y="11"/>
                    </a:moveTo>
                    <a:cubicBezTo>
                      <a:pt x="1250184" y="2629"/>
                      <a:pt x="1445527" y="82142"/>
                      <a:pt x="1593270" y="222617"/>
                    </a:cubicBezTo>
                    <a:cubicBezTo>
                      <a:pt x="1751947" y="373489"/>
                      <a:pt x="1842906" y="582108"/>
                      <a:pt x="1845472" y="801049"/>
                    </a:cubicBezTo>
                    <a:lnTo>
                      <a:pt x="1333631" y="801049"/>
                    </a:lnTo>
                    <a:cubicBezTo>
                      <a:pt x="1251560" y="807855"/>
                      <a:pt x="1170976" y="776327"/>
                      <a:pt x="1115344" y="715589"/>
                    </a:cubicBezTo>
                    <a:cubicBezTo>
                      <a:pt x="1067113" y="663004"/>
                      <a:pt x="1042235" y="593141"/>
                      <a:pt x="1046362" y="521893"/>
                    </a:cubicBezTo>
                    <a:close/>
                    <a:moveTo>
                      <a:pt x="801283" y="0"/>
                    </a:moveTo>
                    <a:lnTo>
                      <a:pt x="801283" y="521883"/>
                    </a:lnTo>
                    <a:cubicBezTo>
                      <a:pt x="805411" y="593131"/>
                      <a:pt x="780532" y="662994"/>
                      <a:pt x="732301" y="715579"/>
                    </a:cubicBezTo>
                    <a:cubicBezTo>
                      <a:pt x="676669" y="776317"/>
                      <a:pt x="596084" y="807845"/>
                      <a:pt x="514012" y="801039"/>
                    </a:cubicBezTo>
                    <a:lnTo>
                      <a:pt x="2167" y="801039"/>
                    </a:lnTo>
                    <a:cubicBezTo>
                      <a:pt x="2502" y="579854"/>
                      <a:pt x="94020" y="368580"/>
                      <a:pt x="255189" y="217071"/>
                    </a:cubicBezTo>
                    <a:cubicBezTo>
                      <a:pt x="403082" y="78054"/>
                      <a:pt x="598315" y="449"/>
                      <a:pt x="801283" y="0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 l="-25358" r="-25012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0" name="ïṥḻïḍê">
                <a:extLst>
                  <a:ext uri="{FF2B5EF4-FFF2-40B4-BE49-F238E27FC236}">
                    <a16:creationId xmlns:a16="http://schemas.microsoft.com/office/drawing/2014/main" xmlns="" id="{37E23197-D66D-4C77-8B34-EF9F3B96CC23}"/>
                  </a:ext>
                </a:extLst>
              </p:cNvPr>
              <p:cNvSpPr/>
              <p:nvPr/>
            </p:nvSpPr>
            <p:spPr>
              <a:xfrm>
                <a:off x="959175" y="1784571"/>
                <a:ext cx="1843559" cy="17305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2" h="21560" extrusionOk="0">
                    <a:moveTo>
                      <a:pt x="21468" y="11606"/>
                    </a:moveTo>
                    <a:lnTo>
                      <a:pt x="21468" y="3088"/>
                    </a:lnTo>
                    <a:cubicBezTo>
                      <a:pt x="21502" y="2381"/>
                      <a:pt x="21295" y="1685"/>
                      <a:pt x="20885" y="1129"/>
                    </a:cubicBezTo>
                    <a:cubicBezTo>
                      <a:pt x="20332" y="379"/>
                      <a:pt x="19476" y="-40"/>
                      <a:pt x="18584" y="3"/>
                    </a:cubicBezTo>
                    <a:lnTo>
                      <a:pt x="13083" y="3"/>
                    </a:lnTo>
                    <a:cubicBezTo>
                      <a:pt x="12215" y="-2"/>
                      <a:pt x="11362" y="249"/>
                      <a:pt x="10619" y="729"/>
                    </a:cubicBezTo>
                    <a:cubicBezTo>
                      <a:pt x="9987" y="1135"/>
                      <a:pt x="9453" y="1695"/>
                      <a:pt x="9061" y="2362"/>
                    </a:cubicBezTo>
                    <a:lnTo>
                      <a:pt x="303" y="18656"/>
                    </a:lnTo>
                    <a:cubicBezTo>
                      <a:pt x="-48" y="19208"/>
                      <a:pt x="-98" y="19918"/>
                      <a:pt x="171" y="20520"/>
                    </a:cubicBezTo>
                    <a:cubicBezTo>
                      <a:pt x="421" y="21079"/>
                      <a:pt x="913" y="21468"/>
                      <a:pt x="1485" y="21560"/>
                    </a:cubicBezTo>
                    <a:lnTo>
                      <a:pt x="12270" y="21560"/>
                    </a:lnTo>
                    <a:cubicBezTo>
                      <a:pt x="12281" y="18946"/>
                      <a:pt x="13248" y="16441"/>
                      <a:pt x="14964" y="14581"/>
                    </a:cubicBezTo>
                    <a:cubicBezTo>
                      <a:pt x="16684" y="12716"/>
                      <a:pt x="19019" y="11648"/>
                      <a:pt x="21468" y="1160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 dirty="0"/>
              </a:p>
            </p:txBody>
          </p:sp>
          <p:sp>
            <p:nvSpPr>
              <p:cNvPr id="21" name="ïṡḻíḑè">
                <a:extLst>
                  <a:ext uri="{FF2B5EF4-FFF2-40B4-BE49-F238E27FC236}">
                    <a16:creationId xmlns:a16="http://schemas.microsoft.com/office/drawing/2014/main" xmlns="" id="{BAC1A5E0-12C7-41D7-A594-867170223D5A}"/>
                  </a:ext>
                </a:extLst>
              </p:cNvPr>
              <p:cNvSpPr/>
              <p:nvPr/>
            </p:nvSpPr>
            <p:spPr>
              <a:xfrm>
                <a:off x="3049388" y="1784574"/>
                <a:ext cx="1843593" cy="17305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2" h="21560" extrusionOk="0">
                    <a:moveTo>
                      <a:pt x="4" y="11606"/>
                    </a:moveTo>
                    <a:lnTo>
                      <a:pt x="4" y="3088"/>
                    </a:lnTo>
                    <a:cubicBezTo>
                      <a:pt x="-30" y="2381"/>
                      <a:pt x="177" y="1685"/>
                      <a:pt x="587" y="1129"/>
                    </a:cubicBezTo>
                    <a:cubicBezTo>
                      <a:pt x="1140" y="379"/>
                      <a:pt x="1996" y="-40"/>
                      <a:pt x="2888" y="3"/>
                    </a:cubicBezTo>
                    <a:lnTo>
                      <a:pt x="8389" y="3"/>
                    </a:lnTo>
                    <a:cubicBezTo>
                      <a:pt x="9257" y="-2"/>
                      <a:pt x="10110" y="249"/>
                      <a:pt x="10853" y="729"/>
                    </a:cubicBezTo>
                    <a:cubicBezTo>
                      <a:pt x="11485" y="1135"/>
                      <a:pt x="12019" y="1695"/>
                      <a:pt x="12411" y="2362"/>
                    </a:cubicBezTo>
                    <a:lnTo>
                      <a:pt x="21169" y="18656"/>
                    </a:lnTo>
                    <a:cubicBezTo>
                      <a:pt x="21520" y="19208"/>
                      <a:pt x="21570" y="19918"/>
                      <a:pt x="21301" y="20520"/>
                    </a:cubicBezTo>
                    <a:cubicBezTo>
                      <a:pt x="21051" y="21079"/>
                      <a:pt x="20559" y="21468"/>
                      <a:pt x="19987" y="21560"/>
                    </a:cubicBezTo>
                    <a:lnTo>
                      <a:pt x="9202" y="21560"/>
                    </a:lnTo>
                    <a:cubicBezTo>
                      <a:pt x="9191" y="18946"/>
                      <a:pt x="8224" y="16441"/>
                      <a:pt x="6508" y="14581"/>
                    </a:cubicBezTo>
                    <a:cubicBezTo>
                      <a:pt x="4788" y="12716"/>
                      <a:pt x="2453" y="11648"/>
                      <a:pt x="4" y="1160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 dirty="0"/>
              </a:p>
            </p:txBody>
          </p:sp>
          <p:sp>
            <p:nvSpPr>
              <p:cNvPr id="22" name="íśľîḓe">
                <a:extLst>
                  <a:ext uri="{FF2B5EF4-FFF2-40B4-BE49-F238E27FC236}">
                    <a16:creationId xmlns:a16="http://schemas.microsoft.com/office/drawing/2014/main" xmlns="" id="{C60C3C6A-EE27-49AD-A86C-2A11A5739F3F}"/>
                  </a:ext>
                </a:extLst>
              </p:cNvPr>
              <p:cNvSpPr/>
              <p:nvPr/>
            </p:nvSpPr>
            <p:spPr>
              <a:xfrm rot="10800000">
                <a:off x="3049422" y="3761955"/>
                <a:ext cx="1843559" cy="17305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2" h="21560" extrusionOk="0">
                    <a:moveTo>
                      <a:pt x="21468" y="11606"/>
                    </a:moveTo>
                    <a:lnTo>
                      <a:pt x="21468" y="3088"/>
                    </a:lnTo>
                    <a:cubicBezTo>
                      <a:pt x="21502" y="2381"/>
                      <a:pt x="21295" y="1685"/>
                      <a:pt x="20885" y="1129"/>
                    </a:cubicBezTo>
                    <a:cubicBezTo>
                      <a:pt x="20332" y="379"/>
                      <a:pt x="19476" y="-40"/>
                      <a:pt x="18584" y="3"/>
                    </a:cubicBezTo>
                    <a:lnTo>
                      <a:pt x="13083" y="3"/>
                    </a:lnTo>
                    <a:cubicBezTo>
                      <a:pt x="12215" y="-2"/>
                      <a:pt x="11362" y="249"/>
                      <a:pt x="10619" y="729"/>
                    </a:cubicBezTo>
                    <a:cubicBezTo>
                      <a:pt x="9987" y="1135"/>
                      <a:pt x="9453" y="1695"/>
                      <a:pt x="9061" y="2362"/>
                    </a:cubicBezTo>
                    <a:lnTo>
                      <a:pt x="303" y="18656"/>
                    </a:lnTo>
                    <a:cubicBezTo>
                      <a:pt x="-48" y="19208"/>
                      <a:pt x="-98" y="19918"/>
                      <a:pt x="171" y="20520"/>
                    </a:cubicBezTo>
                    <a:cubicBezTo>
                      <a:pt x="421" y="21079"/>
                      <a:pt x="913" y="21468"/>
                      <a:pt x="1485" y="21560"/>
                    </a:cubicBezTo>
                    <a:lnTo>
                      <a:pt x="12270" y="21560"/>
                    </a:lnTo>
                    <a:cubicBezTo>
                      <a:pt x="12281" y="18946"/>
                      <a:pt x="13248" y="16441"/>
                      <a:pt x="14964" y="14581"/>
                    </a:cubicBezTo>
                    <a:cubicBezTo>
                      <a:pt x="16684" y="12716"/>
                      <a:pt x="19019" y="11648"/>
                      <a:pt x="21468" y="1160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 dirty="0"/>
              </a:p>
            </p:txBody>
          </p:sp>
          <p:sp>
            <p:nvSpPr>
              <p:cNvPr id="23" name="íṧ1iḋê">
                <a:extLst>
                  <a:ext uri="{FF2B5EF4-FFF2-40B4-BE49-F238E27FC236}">
                    <a16:creationId xmlns:a16="http://schemas.microsoft.com/office/drawing/2014/main" xmlns="" id="{7FCE2576-0DBC-4F2B-A677-7BFB16C79F8D}"/>
                  </a:ext>
                </a:extLst>
              </p:cNvPr>
              <p:cNvSpPr/>
              <p:nvPr/>
            </p:nvSpPr>
            <p:spPr>
              <a:xfrm rot="10800000">
                <a:off x="959175" y="3761951"/>
                <a:ext cx="1843592" cy="17305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2" h="21560" extrusionOk="0">
                    <a:moveTo>
                      <a:pt x="4" y="11606"/>
                    </a:moveTo>
                    <a:lnTo>
                      <a:pt x="4" y="3088"/>
                    </a:lnTo>
                    <a:cubicBezTo>
                      <a:pt x="-30" y="2381"/>
                      <a:pt x="177" y="1685"/>
                      <a:pt x="587" y="1129"/>
                    </a:cubicBezTo>
                    <a:cubicBezTo>
                      <a:pt x="1140" y="379"/>
                      <a:pt x="1996" y="-40"/>
                      <a:pt x="2888" y="3"/>
                    </a:cubicBezTo>
                    <a:lnTo>
                      <a:pt x="8389" y="3"/>
                    </a:lnTo>
                    <a:cubicBezTo>
                      <a:pt x="9257" y="-2"/>
                      <a:pt x="10110" y="249"/>
                      <a:pt x="10853" y="729"/>
                    </a:cubicBezTo>
                    <a:cubicBezTo>
                      <a:pt x="11485" y="1135"/>
                      <a:pt x="12019" y="1695"/>
                      <a:pt x="12411" y="2362"/>
                    </a:cubicBezTo>
                    <a:lnTo>
                      <a:pt x="21169" y="18656"/>
                    </a:lnTo>
                    <a:cubicBezTo>
                      <a:pt x="21520" y="19208"/>
                      <a:pt x="21570" y="19918"/>
                      <a:pt x="21301" y="20520"/>
                    </a:cubicBezTo>
                    <a:cubicBezTo>
                      <a:pt x="21051" y="21079"/>
                      <a:pt x="20559" y="21468"/>
                      <a:pt x="19987" y="21560"/>
                    </a:cubicBezTo>
                    <a:lnTo>
                      <a:pt x="9202" y="21560"/>
                    </a:lnTo>
                    <a:cubicBezTo>
                      <a:pt x="9191" y="18946"/>
                      <a:pt x="8224" y="16441"/>
                      <a:pt x="6508" y="14581"/>
                    </a:cubicBezTo>
                    <a:cubicBezTo>
                      <a:pt x="4788" y="12716"/>
                      <a:pt x="2453" y="11648"/>
                      <a:pt x="4" y="1160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4" name="îŝḻíḋe">
                <a:extLst>
                  <a:ext uri="{FF2B5EF4-FFF2-40B4-BE49-F238E27FC236}">
                    <a16:creationId xmlns:a16="http://schemas.microsoft.com/office/drawing/2014/main" xmlns="" id="{1926C9A9-E559-4CAB-91DC-7E8759A6A069}"/>
                  </a:ext>
                </a:extLst>
              </p:cNvPr>
              <p:cNvSpPr/>
              <p:nvPr/>
            </p:nvSpPr>
            <p:spPr>
              <a:xfrm>
                <a:off x="1807807" y="2065028"/>
                <a:ext cx="718542" cy="64851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lvl1pPr algn="r">
                  <a:defRPr sz="5500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600" b="1" dirty="0">
                    <a:solidFill>
                      <a:schemeClr val="tx1"/>
                    </a:solidFill>
                  </a:rPr>
                  <a:t>01</a:t>
                </a:r>
              </a:p>
            </p:txBody>
          </p:sp>
          <p:sp>
            <p:nvSpPr>
              <p:cNvPr id="25" name="ïŝḷiḑé">
                <a:extLst>
                  <a:ext uri="{FF2B5EF4-FFF2-40B4-BE49-F238E27FC236}">
                    <a16:creationId xmlns:a16="http://schemas.microsoft.com/office/drawing/2014/main" xmlns="" id="{00619D23-F3C7-484D-A135-97FDBA252BBA}"/>
                  </a:ext>
                </a:extLst>
              </p:cNvPr>
              <p:cNvSpPr/>
              <p:nvPr/>
            </p:nvSpPr>
            <p:spPr>
              <a:xfrm>
                <a:off x="3325773" y="2065031"/>
                <a:ext cx="718542" cy="64851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lvl1pPr>
                  <a:defRPr sz="5500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600" b="1" dirty="0"/>
                  <a:t>02</a:t>
                </a:r>
              </a:p>
            </p:txBody>
          </p:sp>
          <p:sp>
            <p:nvSpPr>
              <p:cNvPr id="26" name="îsḻîḑè">
                <a:extLst>
                  <a:ext uri="{FF2B5EF4-FFF2-40B4-BE49-F238E27FC236}">
                    <a16:creationId xmlns:a16="http://schemas.microsoft.com/office/drawing/2014/main" xmlns="" id="{8AD12EC2-8F2B-4078-9561-2B47F19217FE}"/>
                  </a:ext>
                </a:extLst>
              </p:cNvPr>
              <p:cNvSpPr/>
              <p:nvPr/>
            </p:nvSpPr>
            <p:spPr>
              <a:xfrm>
                <a:off x="1807840" y="4563555"/>
                <a:ext cx="718542" cy="64851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lvl1pPr algn="r">
                  <a:defRPr sz="5500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600" b="1" dirty="0">
                    <a:solidFill>
                      <a:schemeClr val="tx1"/>
                    </a:solidFill>
                  </a:rPr>
                  <a:t>04</a:t>
                </a:r>
              </a:p>
            </p:txBody>
          </p:sp>
          <p:sp>
            <p:nvSpPr>
              <p:cNvPr id="27" name="iş1ïďè">
                <a:extLst>
                  <a:ext uri="{FF2B5EF4-FFF2-40B4-BE49-F238E27FC236}">
                    <a16:creationId xmlns:a16="http://schemas.microsoft.com/office/drawing/2014/main" xmlns="" id="{43C0D516-11D1-4E7B-B4C4-83404C8EE8CA}"/>
                  </a:ext>
                </a:extLst>
              </p:cNvPr>
              <p:cNvSpPr/>
              <p:nvPr/>
            </p:nvSpPr>
            <p:spPr>
              <a:xfrm>
                <a:off x="3325806" y="4563559"/>
                <a:ext cx="718542" cy="64851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lvl1pPr>
                  <a:defRPr sz="5500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600" b="1" dirty="0">
                    <a:solidFill>
                      <a:schemeClr val="tx1"/>
                    </a:solidFill>
                  </a:rPr>
                  <a:t>03</a:t>
                </a:r>
              </a:p>
            </p:txBody>
          </p:sp>
        </p:grpSp>
        <p:grpSp>
          <p:nvGrpSpPr>
            <p:cNvPr id="7" name="îsliḑè">
              <a:extLst>
                <a:ext uri="{FF2B5EF4-FFF2-40B4-BE49-F238E27FC236}">
                  <a16:creationId xmlns:a16="http://schemas.microsoft.com/office/drawing/2014/main" xmlns="" id="{B32CE003-B346-4B8C-AF7A-B1C0A480B1A0}"/>
                </a:ext>
              </a:extLst>
            </p:cNvPr>
            <p:cNvGrpSpPr/>
            <p:nvPr/>
          </p:nvGrpSpPr>
          <p:grpSpPr>
            <a:xfrm>
              <a:off x="660399" y="1970714"/>
              <a:ext cx="3468663" cy="1111889"/>
              <a:chOff x="8429020" y="3161137"/>
              <a:chExt cx="3093055" cy="1111889"/>
            </a:xfrm>
          </p:grpSpPr>
          <p:sp>
            <p:nvSpPr>
              <p:cNvPr id="17" name="ï$ḷîḋè">
                <a:extLst>
                  <a:ext uri="{FF2B5EF4-FFF2-40B4-BE49-F238E27FC236}">
                    <a16:creationId xmlns:a16="http://schemas.microsoft.com/office/drawing/2014/main" xmlns="" id="{D71B5D14-61F8-46DB-8674-BB4126B3718E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íṧľïḋê">
                <a:extLst>
                  <a:ext uri="{FF2B5EF4-FFF2-40B4-BE49-F238E27FC236}">
                    <a16:creationId xmlns:a16="http://schemas.microsoft.com/office/drawing/2014/main" xmlns="" id="{07663EF2-20B3-4FE8-9D58-CD2915E63C38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íṣḷidè">
              <a:extLst>
                <a:ext uri="{FF2B5EF4-FFF2-40B4-BE49-F238E27FC236}">
                  <a16:creationId xmlns:a16="http://schemas.microsoft.com/office/drawing/2014/main" xmlns="" id="{428960CC-24BA-4BF3-AD3D-E79B8DD314BD}"/>
                </a:ext>
              </a:extLst>
            </p:cNvPr>
            <p:cNvGrpSpPr/>
            <p:nvPr/>
          </p:nvGrpSpPr>
          <p:grpSpPr>
            <a:xfrm>
              <a:off x="660399" y="4331866"/>
              <a:ext cx="3468663" cy="1111889"/>
              <a:chOff x="8429020" y="3161137"/>
              <a:chExt cx="3093055" cy="1111889"/>
            </a:xfrm>
          </p:grpSpPr>
          <p:sp>
            <p:nvSpPr>
              <p:cNvPr id="15" name="iṩ1ïḍê">
                <a:extLst>
                  <a:ext uri="{FF2B5EF4-FFF2-40B4-BE49-F238E27FC236}">
                    <a16:creationId xmlns:a16="http://schemas.microsoft.com/office/drawing/2014/main" xmlns="" id="{1EAE723B-316B-41C5-B698-D04F6A1D4A41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î$ļïďé">
                <a:extLst>
                  <a:ext uri="{FF2B5EF4-FFF2-40B4-BE49-F238E27FC236}">
                    <a16:creationId xmlns:a16="http://schemas.microsoft.com/office/drawing/2014/main" xmlns="" id="{179DDCBB-50C2-4133-8396-204ACDE61FDF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ïṥ1iḓe">
              <a:extLst>
                <a:ext uri="{FF2B5EF4-FFF2-40B4-BE49-F238E27FC236}">
                  <a16:creationId xmlns:a16="http://schemas.microsoft.com/office/drawing/2014/main" xmlns="" id="{102931D5-E07D-4303-B12E-DD290DEBC0BC}"/>
                </a:ext>
              </a:extLst>
            </p:cNvPr>
            <p:cNvGrpSpPr/>
            <p:nvPr/>
          </p:nvGrpSpPr>
          <p:grpSpPr>
            <a:xfrm>
              <a:off x="8062903" y="1970714"/>
              <a:ext cx="3468663" cy="1111889"/>
              <a:chOff x="8429020" y="3161137"/>
              <a:chExt cx="3093055" cy="1111889"/>
            </a:xfrm>
          </p:grpSpPr>
          <p:sp>
            <p:nvSpPr>
              <p:cNvPr id="13" name="iṧ1ïde">
                <a:extLst>
                  <a:ext uri="{FF2B5EF4-FFF2-40B4-BE49-F238E27FC236}">
                    <a16:creationId xmlns:a16="http://schemas.microsoft.com/office/drawing/2014/main" xmlns="" id="{D2443F61-859D-4BCF-9DE5-906CFDB82A51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" name="ïšḷíḋe">
                <a:extLst>
                  <a:ext uri="{FF2B5EF4-FFF2-40B4-BE49-F238E27FC236}">
                    <a16:creationId xmlns:a16="http://schemas.microsoft.com/office/drawing/2014/main" xmlns="" id="{0C424B58-4425-426A-B284-1249899139C5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í$ļîḑè">
              <a:extLst>
                <a:ext uri="{FF2B5EF4-FFF2-40B4-BE49-F238E27FC236}">
                  <a16:creationId xmlns:a16="http://schemas.microsoft.com/office/drawing/2014/main" xmlns="" id="{554D86FC-DD46-44F1-ADA5-4F4D38529147}"/>
                </a:ext>
              </a:extLst>
            </p:cNvPr>
            <p:cNvGrpSpPr/>
            <p:nvPr/>
          </p:nvGrpSpPr>
          <p:grpSpPr>
            <a:xfrm>
              <a:off x="8062903" y="4331866"/>
              <a:ext cx="3468663" cy="1111889"/>
              <a:chOff x="8429020" y="3161137"/>
              <a:chExt cx="3093055" cy="1111889"/>
            </a:xfrm>
          </p:grpSpPr>
          <p:sp>
            <p:nvSpPr>
              <p:cNvPr id="11" name="íśľíḑê">
                <a:extLst>
                  <a:ext uri="{FF2B5EF4-FFF2-40B4-BE49-F238E27FC236}">
                    <a16:creationId xmlns:a16="http://schemas.microsoft.com/office/drawing/2014/main" xmlns="" id="{74AD8DFD-50CC-4465-8656-8C54251C167A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2" name="iṥḻiḑe">
                <a:extLst>
                  <a:ext uri="{FF2B5EF4-FFF2-40B4-BE49-F238E27FC236}">
                    <a16:creationId xmlns:a16="http://schemas.microsoft.com/office/drawing/2014/main" xmlns="" id="{6C0481DB-FF8D-419A-A592-4F672A5EA03B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7826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8BB997B-BB03-4817-91D4-C1C0B3A76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1039349-CF42-4B10-B844-A9C96A44D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5DD987E-15A0-4C3A-B640-EC100E00D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2d5da97a-d2c2-4fb7-ae7d-b8d48b0e2d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47323BE-DDD8-4301-A118-424DEA921C0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83440" y="1518574"/>
            <a:ext cx="10225120" cy="3926198"/>
            <a:chOff x="983440" y="1518574"/>
            <a:chExt cx="10225120" cy="3926198"/>
          </a:xfrm>
        </p:grpSpPr>
        <p:sp>
          <p:nvSpPr>
            <p:cNvPr id="6" name="ïṡ1ïḑé">
              <a:extLst>
                <a:ext uri="{FF2B5EF4-FFF2-40B4-BE49-F238E27FC236}">
                  <a16:creationId xmlns:a16="http://schemas.microsoft.com/office/drawing/2014/main" xmlns="" id="{3804BD3C-6DB0-41F7-B7CB-1212EC7E4408}"/>
                </a:ext>
              </a:extLst>
            </p:cNvPr>
            <p:cNvSpPr/>
            <p:nvPr/>
          </p:nvSpPr>
          <p:spPr>
            <a:xfrm>
              <a:off x="983440" y="3219423"/>
              <a:ext cx="10225120" cy="419154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7" name="isḷíḓé">
              <a:extLst>
                <a:ext uri="{FF2B5EF4-FFF2-40B4-BE49-F238E27FC236}">
                  <a16:creationId xmlns:a16="http://schemas.microsoft.com/office/drawing/2014/main" xmlns="" id="{C30C20CD-1A4A-4E6B-A991-2878C640CE87}"/>
                </a:ext>
              </a:extLst>
            </p:cNvPr>
            <p:cNvGrpSpPr/>
            <p:nvPr/>
          </p:nvGrpSpPr>
          <p:grpSpPr>
            <a:xfrm>
              <a:off x="2357791" y="3177651"/>
              <a:ext cx="571222" cy="571221"/>
              <a:chOff x="1832789" y="4687184"/>
              <a:chExt cx="925890" cy="925888"/>
            </a:xfrm>
          </p:grpSpPr>
          <p:sp>
            <p:nvSpPr>
              <p:cNvPr id="40" name="îSļíḑe">
                <a:extLst>
                  <a:ext uri="{FF2B5EF4-FFF2-40B4-BE49-F238E27FC236}">
                    <a16:creationId xmlns:a16="http://schemas.microsoft.com/office/drawing/2014/main" xmlns="" id="{1DB3C71C-1FCB-4E6F-85B2-A7EA989B9FED}"/>
                  </a:ext>
                </a:extLst>
              </p:cNvPr>
              <p:cNvSpPr/>
              <p:nvPr/>
            </p:nvSpPr>
            <p:spPr>
              <a:xfrm>
                <a:off x="1832789" y="4687184"/>
                <a:ext cx="925890" cy="925888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 sz="2000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41" name="íṥ1íḍe">
                <a:extLst>
                  <a:ext uri="{FF2B5EF4-FFF2-40B4-BE49-F238E27FC236}">
                    <a16:creationId xmlns:a16="http://schemas.microsoft.com/office/drawing/2014/main" xmlns="" id="{E1E2617D-D64E-4919-86A7-D20CEC160F5B}"/>
                  </a:ext>
                </a:extLst>
              </p:cNvPr>
              <p:cNvGrpSpPr/>
              <p:nvPr/>
            </p:nvGrpSpPr>
            <p:grpSpPr>
              <a:xfrm>
                <a:off x="2054227" y="4894312"/>
                <a:ext cx="483010" cy="511632"/>
                <a:chOff x="0" y="0"/>
                <a:chExt cx="483010" cy="511631"/>
              </a:xfrm>
            </p:grpSpPr>
            <p:sp>
              <p:nvSpPr>
                <p:cNvPr id="42" name="iśľïḍê">
                  <a:extLst>
                    <a:ext uri="{FF2B5EF4-FFF2-40B4-BE49-F238E27FC236}">
                      <a16:creationId xmlns:a16="http://schemas.microsoft.com/office/drawing/2014/main" xmlns="" id="{363CFECD-F572-4AA8-AA7A-E3BBF20C2940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483010" cy="36136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6450" y="93983"/>
                      </a:moveTo>
                      <a:cubicBezTo>
                        <a:pt x="116450" y="97905"/>
                        <a:pt x="114061" y="101100"/>
                        <a:pt x="111122" y="101100"/>
                      </a:cubicBezTo>
                      <a:lnTo>
                        <a:pt x="8877" y="101100"/>
                      </a:lnTo>
                      <a:cubicBezTo>
                        <a:pt x="5938" y="101100"/>
                        <a:pt x="3550" y="97905"/>
                        <a:pt x="3550" y="93983"/>
                      </a:cubicBezTo>
                      <a:lnTo>
                        <a:pt x="3550" y="11855"/>
                      </a:lnTo>
                      <a:cubicBezTo>
                        <a:pt x="3550" y="7933"/>
                        <a:pt x="5938" y="4738"/>
                        <a:pt x="8877" y="4738"/>
                      </a:cubicBezTo>
                      <a:lnTo>
                        <a:pt x="111122" y="4738"/>
                      </a:lnTo>
                      <a:cubicBezTo>
                        <a:pt x="114061" y="4738"/>
                        <a:pt x="116450" y="7933"/>
                        <a:pt x="116450" y="11855"/>
                      </a:cubicBezTo>
                      <a:cubicBezTo>
                        <a:pt x="116450" y="11855"/>
                        <a:pt x="116450" y="93983"/>
                        <a:pt x="116450" y="93983"/>
                      </a:cubicBezTo>
                      <a:close/>
                      <a:moveTo>
                        <a:pt x="111122" y="0"/>
                      </a:moveTo>
                      <a:lnTo>
                        <a:pt x="8877" y="0"/>
                      </a:lnTo>
                      <a:cubicBezTo>
                        <a:pt x="3983" y="0"/>
                        <a:pt x="0" y="5316"/>
                        <a:pt x="0" y="11855"/>
                      </a:cubicBezTo>
                      <a:lnTo>
                        <a:pt x="0" y="93983"/>
                      </a:lnTo>
                      <a:cubicBezTo>
                        <a:pt x="0" y="100522"/>
                        <a:pt x="3983" y="105838"/>
                        <a:pt x="8877" y="105838"/>
                      </a:cubicBezTo>
                      <a:lnTo>
                        <a:pt x="58222" y="105838"/>
                      </a:lnTo>
                      <a:lnTo>
                        <a:pt x="58222" y="115261"/>
                      </a:lnTo>
                      <a:lnTo>
                        <a:pt x="36472" y="115261"/>
                      </a:lnTo>
                      <a:lnTo>
                        <a:pt x="36472" y="120000"/>
                      </a:lnTo>
                      <a:lnTo>
                        <a:pt x="83522" y="120000"/>
                      </a:lnTo>
                      <a:lnTo>
                        <a:pt x="83522" y="115261"/>
                      </a:lnTo>
                      <a:lnTo>
                        <a:pt x="61772" y="115261"/>
                      </a:lnTo>
                      <a:lnTo>
                        <a:pt x="61772" y="105838"/>
                      </a:lnTo>
                      <a:lnTo>
                        <a:pt x="111122" y="105838"/>
                      </a:lnTo>
                      <a:cubicBezTo>
                        <a:pt x="116016" y="105838"/>
                        <a:pt x="120000" y="100522"/>
                        <a:pt x="120000" y="93983"/>
                      </a:cubicBezTo>
                      <a:lnTo>
                        <a:pt x="120000" y="11855"/>
                      </a:lnTo>
                      <a:cubicBezTo>
                        <a:pt x="120000" y="5316"/>
                        <a:pt x="116016" y="0"/>
                        <a:pt x="11112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ïšlíḑé">
                  <a:extLst>
                    <a:ext uri="{FF2B5EF4-FFF2-40B4-BE49-F238E27FC236}">
                      <a16:creationId xmlns:a16="http://schemas.microsoft.com/office/drawing/2014/main" xmlns="" id="{D81C7A3B-ABE0-4EEB-ADDF-9FD98C0E48F5}"/>
                    </a:ext>
                  </a:extLst>
                </p:cNvPr>
                <p:cNvSpPr/>
                <p:nvPr/>
              </p:nvSpPr>
              <p:spPr>
                <a:xfrm>
                  <a:off x="28622" y="28623"/>
                  <a:ext cx="398932" cy="2450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4294" y="6994"/>
                      </a:moveTo>
                      <a:lnTo>
                        <a:pt x="115705" y="6994"/>
                      </a:lnTo>
                      <a:lnTo>
                        <a:pt x="115705" y="113005"/>
                      </a:lnTo>
                      <a:lnTo>
                        <a:pt x="4294" y="113005"/>
                      </a:lnTo>
                      <a:cubicBezTo>
                        <a:pt x="4294" y="113005"/>
                        <a:pt x="4294" y="6994"/>
                        <a:pt x="4294" y="6994"/>
                      </a:cubicBezTo>
                      <a:close/>
                      <a:moveTo>
                        <a:pt x="0" y="120000"/>
                      </a:moveTo>
                      <a:lnTo>
                        <a:pt x="120000" y="120000"/>
                      </a:lnTo>
                      <a:lnTo>
                        <a:pt x="120000" y="0"/>
                      </a:lnTo>
                      <a:lnTo>
                        <a:pt x="0" y="0"/>
                      </a:lnTo>
                      <a:cubicBezTo>
                        <a:pt x="0" y="0"/>
                        <a:pt x="0" y="120000"/>
                        <a:pt x="0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iṡľíḑê">
                  <a:extLst>
                    <a:ext uri="{FF2B5EF4-FFF2-40B4-BE49-F238E27FC236}">
                      <a16:creationId xmlns:a16="http://schemas.microsoft.com/office/drawing/2014/main" xmlns="" id="{18AD451D-52E5-4AC7-8622-01896119FB7B}"/>
                    </a:ext>
                  </a:extLst>
                </p:cNvPr>
                <p:cNvSpPr/>
                <p:nvPr/>
              </p:nvSpPr>
              <p:spPr>
                <a:xfrm>
                  <a:off x="0" y="400717"/>
                  <a:ext cx="483010" cy="11091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3550" y="15388"/>
                      </a:moveTo>
                      <a:lnTo>
                        <a:pt x="116450" y="15388"/>
                      </a:lnTo>
                      <a:lnTo>
                        <a:pt x="116450" y="104611"/>
                      </a:lnTo>
                      <a:lnTo>
                        <a:pt x="3550" y="104611"/>
                      </a:lnTo>
                      <a:cubicBezTo>
                        <a:pt x="3550" y="104611"/>
                        <a:pt x="3550" y="15388"/>
                        <a:pt x="3550" y="15388"/>
                      </a:cubicBezTo>
                      <a:close/>
                      <a:moveTo>
                        <a:pt x="0" y="120000"/>
                      </a:moveTo>
                      <a:lnTo>
                        <a:pt x="120000" y="120000"/>
                      </a:lnTo>
                      <a:lnTo>
                        <a:pt x="120000" y="0"/>
                      </a:lnTo>
                      <a:lnTo>
                        <a:pt x="0" y="0"/>
                      </a:lnTo>
                      <a:cubicBezTo>
                        <a:pt x="0" y="0"/>
                        <a:pt x="0" y="120000"/>
                        <a:pt x="0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5" name="îśḻídè">
                  <a:extLst>
                    <a:ext uri="{FF2B5EF4-FFF2-40B4-BE49-F238E27FC236}">
                      <a16:creationId xmlns:a16="http://schemas.microsoft.com/office/drawing/2014/main" xmlns="" id="{952F964E-21D5-43C6-A775-600A49C97236}"/>
                    </a:ext>
                  </a:extLst>
                </p:cNvPr>
                <p:cNvSpPr/>
                <p:nvPr/>
              </p:nvSpPr>
              <p:spPr>
                <a:xfrm>
                  <a:off x="28622" y="429341"/>
                  <a:ext cx="48302" cy="4830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59966" y="84833"/>
                      </a:moveTo>
                      <a:cubicBezTo>
                        <a:pt x="46294" y="84833"/>
                        <a:pt x="35166" y="73666"/>
                        <a:pt x="35166" y="59966"/>
                      </a:cubicBezTo>
                      <a:cubicBezTo>
                        <a:pt x="35166" y="46294"/>
                        <a:pt x="46294" y="35166"/>
                        <a:pt x="59966" y="35166"/>
                      </a:cubicBezTo>
                      <a:cubicBezTo>
                        <a:pt x="73666" y="35166"/>
                        <a:pt x="84833" y="46294"/>
                        <a:pt x="84833" y="59966"/>
                      </a:cubicBezTo>
                      <a:cubicBezTo>
                        <a:pt x="84833" y="73666"/>
                        <a:pt x="73666" y="84833"/>
                        <a:pt x="59966" y="84833"/>
                      </a:cubicBezTo>
                      <a:close/>
                      <a:moveTo>
                        <a:pt x="59966" y="0"/>
                      </a:moveTo>
                      <a:cubicBezTo>
                        <a:pt x="26894" y="0"/>
                        <a:pt x="0" y="26894"/>
                        <a:pt x="0" y="59966"/>
                      </a:cubicBezTo>
                      <a:cubicBezTo>
                        <a:pt x="0" y="93072"/>
                        <a:pt x="26894" y="120000"/>
                        <a:pt x="59966" y="120000"/>
                      </a:cubicBezTo>
                      <a:cubicBezTo>
                        <a:pt x="93072" y="120000"/>
                        <a:pt x="120000" y="93072"/>
                        <a:pt x="120000" y="59966"/>
                      </a:cubicBezTo>
                      <a:cubicBezTo>
                        <a:pt x="120000" y="26894"/>
                        <a:pt x="93072" y="0"/>
                        <a:pt x="5996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íṩlïďê">
                  <a:extLst>
                    <a:ext uri="{FF2B5EF4-FFF2-40B4-BE49-F238E27FC236}">
                      <a16:creationId xmlns:a16="http://schemas.microsoft.com/office/drawing/2014/main" xmlns="" id="{A5060C7C-B039-4623-A8B7-E6084BE32083}"/>
                    </a:ext>
                  </a:extLst>
                </p:cNvPr>
                <p:cNvSpPr/>
                <p:nvPr/>
              </p:nvSpPr>
              <p:spPr>
                <a:xfrm>
                  <a:off x="271914" y="457964"/>
                  <a:ext cx="148481" cy="1431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0" y="120000"/>
                      </a:moveTo>
                      <a:lnTo>
                        <a:pt x="120000" y="120000"/>
                      </a:lnTo>
                      <a:lnTo>
                        <a:pt x="120000" y="0"/>
                      </a:lnTo>
                      <a:lnTo>
                        <a:pt x="0" y="0"/>
                      </a:lnTo>
                      <a:cubicBezTo>
                        <a:pt x="0" y="0"/>
                        <a:pt x="0" y="120000"/>
                        <a:pt x="0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8" name="íṩļíďê">
              <a:extLst>
                <a:ext uri="{FF2B5EF4-FFF2-40B4-BE49-F238E27FC236}">
                  <a16:creationId xmlns:a16="http://schemas.microsoft.com/office/drawing/2014/main" xmlns="" id="{48603105-6245-4809-9869-F866F29006BF}"/>
                </a:ext>
              </a:extLst>
            </p:cNvPr>
            <p:cNvGrpSpPr/>
            <p:nvPr/>
          </p:nvGrpSpPr>
          <p:grpSpPr>
            <a:xfrm>
              <a:off x="5818276" y="3177651"/>
              <a:ext cx="571222" cy="571221"/>
              <a:chOff x="6113405" y="4034755"/>
              <a:chExt cx="518325" cy="518324"/>
            </a:xfrm>
          </p:grpSpPr>
          <p:sp>
            <p:nvSpPr>
              <p:cNvPr id="36" name="îşļîḑé">
                <a:extLst>
                  <a:ext uri="{FF2B5EF4-FFF2-40B4-BE49-F238E27FC236}">
                    <a16:creationId xmlns:a16="http://schemas.microsoft.com/office/drawing/2014/main" xmlns="" id="{F832413E-DADA-4D28-93D0-2D26934574B0}"/>
                  </a:ext>
                </a:extLst>
              </p:cNvPr>
              <p:cNvSpPr/>
              <p:nvPr/>
            </p:nvSpPr>
            <p:spPr>
              <a:xfrm>
                <a:off x="6113405" y="4034755"/>
                <a:ext cx="518325" cy="518324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 sz="2000" dirty="0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37" name="îṩḷiḍe">
                <a:extLst>
                  <a:ext uri="{FF2B5EF4-FFF2-40B4-BE49-F238E27FC236}">
                    <a16:creationId xmlns:a16="http://schemas.microsoft.com/office/drawing/2014/main" xmlns="" id="{B40C7451-40B6-4F7C-A7DE-3ADDD66EEC04}"/>
                  </a:ext>
                </a:extLst>
              </p:cNvPr>
              <p:cNvGrpSpPr/>
              <p:nvPr/>
            </p:nvGrpSpPr>
            <p:grpSpPr>
              <a:xfrm>
                <a:off x="6246891" y="4139123"/>
                <a:ext cx="308502" cy="309589"/>
                <a:chOff x="0" y="0"/>
                <a:chExt cx="509836" cy="511631"/>
              </a:xfrm>
            </p:grpSpPr>
            <p:sp>
              <p:nvSpPr>
                <p:cNvPr id="38" name="îṥḷiḋé">
                  <a:extLst>
                    <a:ext uri="{FF2B5EF4-FFF2-40B4-BE49-F238E27FC236}">
                      <a16:creationId xmlns:a16="http://schemas.microsoft.com/office/drawing/2014/main" xmlns="" id="{F86A5A9A-832C-49AF-A772-3FD72B906574}"/>
                    </a:ext>
                  </a:extLst>
                </p:cNvPr>
                <p:cNvSpPr/>
                <p:nvPr/>
              </p:nvSpPr>
              <p:spPr>
                <a:xfrm>
                  <a:off x="258509" y="272868"/>
                  <a:ext cx="251327" cy="23876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84122" y="101244"/>
                      </a:moveTo>
                      <a:lnTo>
                        <a:pt x="60005" y="82805"/>
                      </a:lnTo>
                      <a:lnTo>
                        <a:pt x="35888" y="101244"/>
                      </a:lnTo>
                      <a:lnTo>
                        <a:pt x="45094" y="71416"/>
                      </a:lnTo>
                      <a:lnTo>
                        <a:pt x="20972" y="52994"/>
                      </a:lnTo>
                      <a:lnTo>
                        <a:pt x="50783" y="52994"/>
                      </a:lnTo>
                      <a:lnTo>
                        <a:pt x="60005" y="23177"/>
                      </a:lnTo>
                      <a:lnTo>
                        <a:pt x="69211" y="52994"/>
                      </a:lnTo>
                      <a:lnTo>
                        <a:pt x="99027" y="52994"/>
                      </a:lnTo>
                      <a:lnTo>
                        <a:pt x="74916" y="71416"/>
                      </a:lnTo>
                      <a:cubicBezTo>
                        <a:pt x="74916" y="71416"/>
                        <a:pt x="84122" y="101244"/>
                        <a:pt x="84122" y="101244"/>
                      </a:cubicBezTo>
                      <a:close/>
                      <a:moveTo>
                        <a:pt x="120000" y="45827"/>
                      </a:moveTo>
                      <a:lnTo>
                        <a:pt x="74161" y="45827"/>
                      </a:lnTo>
                      <a:lnTo>
                        <a:pt x="60005" y="0"/>
                      </a:lnTo>
                      <a:lnTo>
                        <a:pt x="45833" y="45827"/>
                      </a:lnTo>
                      <a:lnTo>
                        <a:pt x="0" y="45827"/>
                      </a:lnTo>
                      <a:lnTo>
                        <a:pt x="37083" y="74161"/>
                      </a:lnTo>
                      <a:lnTo>
                        <a:pt x="22944" y="120000"/>
                      </a:lnTo>
                      <a:lnTo>
                        <a:pt x="60005" y="91666"/>
                      </a:lnTo>
                      <a:lnTo>
                        <a:pt x="97083" y="120000"/>
                      </a:lnTo>
                      <a:lnTo>
                        <a:pt x="82927" y="74161"/>
                      </a:lnTo>
                      <a:cubicBezTo>
                        <a:pt x="82927" y="74161"/>
                        <a:pt x="120000" y="45827"/>
                        <a:pt x="120000" y="458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íṩḷíḑe">
                  <a:extLst>
                    <a:ext uri="{FF2B5EF4-FFF2-40B4-BE49-F238E27FC236}">
                      <a16:creationId xmlns:a16="http://schemas.microsoft.com/office/drawing/2014/main" xmlns="" id="{FE051C36-4096-490F-99A7-881C094ADAD2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382377" cy="439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4500" y="22594"/>
                      </a:moveTo>
                      <a:cubicBezTo>
                        <a:pt x="4655" y="22700"/>
                        <a:pt x="4855" y="22800"/>
                        <a:pt x="5022" y="22900"/>
                      </a:cubicBezTo>
                      <a:cubicBezTo>
                        <a:pt x="5244" y="23038"/>
                        <a:pt x="5483" y="23177"/>
                        <a:pt x="5716" y="23316"/>
                      </a:cubicBezTo>
                      <a:cubicBezTo>
                        <a:pt x="6311" y="23650"/>
                        <a:pt x="6938" y="23977"/>
                        <a:pt x="7611" y="24294"/>
                      </a:cubicBezTo>
                      <a:cubicBezTo>
                        <a:pt x="7850" y="24411"/>
                        <a:pt x="8077" y="24527"/>
                        <a:pt x="8327" y="24644"/>
                      </a:cubicBezTo>
                      <a:cubicBezTo>
                        <a:pt x="10194" y="25477"/>
                        <a:pt x="12327" y="26250"/>
                        <a:pt x="14683" y="26955"/>
                      </a:cubicBezTo>
                      <a:cubicBezTo>
                        <a:pt x="15005" y="27050"/>
                        <a:pt x="15350" y="27144"/>
                        <a:pt x="15688" y="27238"/>
                      </a:cubicBezTo>
                      <a:cubicBezTo>
                        <a:pt x="16583" y="27494"/>
                        <a:pt x="17505" y="27738"/>
                        <a:pt x="18450" y="27972"/>
                      </a:cubicBezTo>
                      <a:cubicBezTo>
                        <a:pt x="18833" y="28072"/>
                        <a:pt x="19205" y="28161"/>
                        <a:pt x="19600" y="28255"/>
                      </a:cubicBezTo>
                      <a:cubicBezTo>
                        <a:pt x="20711" y="28511"/>
                        <a:pt x="21855" y="28761"/>
                        <a:pt x="23027" y="29000"/>
                      </a:cubicBezTo>
                      <a:cubicBezTo>
                        <a:pt x="23238" y="29038"/>
                        <a:pt x="23433" y="29088"/>
                        <a:pt x="23638" y="29122"/>
                      </a:cubicBezTo>
                      <a:cubicBezTo>
                        <a:pt x="25033" y="29394"/>
                        <a:pt x="26472" y="29650"/>
                        <a:pt x="27938" y="29883"/>
                      </a:cubicBezTo>
                      <a:cubicBezTo>
                        <a:pt x="28311" y="29944"/>
                        <a:pt x="28700" y="30005"/>
                        <a:pt x="29083" y="30061"/>
                      </a:cubicBezTo>
                      <a:cubicBezTo>
                        <a:pt x="30200" y="30233"/>
                        <a:pt x="31327" y="30394"/>
                        <a:pt x="32477" y="30544"/>
                      </a:cubicBezTo>
                      <a:cubicBezTo>
                        <a:pt x="32961" y="30611"/>
                        <a:pt x="33444" y="30672"/>
                        <a:pt x="33938" y="30733"/>
                      </a:cubicBezTo>
                      <a:cubicBezTo>
                        <a:pt x="35111" y="30877"/>
                        <a:pt x="36300" y="31011"/>
                        <a:pt x="37500" y="31133"/>
                      </a:cubicBezTo>
                      <a:cubicBezTo>
                        <a:pt x="37894" y="31177"/>
                        <a:pt x="38283" y="31222"/>
                        <a:pt x="38677" y="31261"/>
                      </a:cubicBezTo>
                      <a:cubicBezTo>
                        <a:pt x="40266" y="31416"/>
                        <a:pt x="41866" y="31555"/>
                        <a:pt x="43494" y="31677"/>
                      </a:cubicBezTo>
                      <a:cubicBezTo>
                        <a:pt x="43794" y="31700"/>
                        <a:pt x="44094" y="31716"/>
                        <a:pt x="44400" y="31733"/>
                      </a:cubicBezTo>
                      <a:cubicBezTo>
                        <a:pt x="45727" y="31827"/>
                        <a:pt x="47066" y="31905"/>
                        <a:pt x="48405" y="31977"/>
                      </a:cubicBezTo>
                      <a:cubicBezTo>
                        <a:pt x="48933" y="32005"/>
                        <a:pt x="49461" y="32027"/>
                        <a:pt x="49988" y="32050"/>
                      </a:cubicBezTo>
                      <a:cubicBezTo>
                        <a:pt x="51177" y="32105"/>
                        <a:pt x="52372" y="32144"/>
                        <a:pt x="53572" y="32183"/>
                      </a:cubicBezTo>
                      <a:cubicBezTo>
                        <a:pt x="54066" y="32194"/>
                        <a:pt x="54550" y="32211"/>
                        <a:pt x="55044" y="32222"/>
                      </a:cubicBezTo>
                      <a:cubicBezTo>
                        <a:pt x="56700" y="32261"/>
                        <a:pt x="58355" y="32283"/>
                        <a:pt x="60005" y="32283"/>
                      </a:cubicBezTo>
                      <a:cubicBezTo>
                        <a:pt x="61650" y="32283"/>
                        <a:pt x="63305" y="32261"/>
                        <a:pt x="64961" y="32222"/>
                      </a:cubicBezTo>
                      <a:cubicBezTo>
                        <a:pt x="65455" y="32211"/>
                        <a:pt x="65944" y="32194"/>
                        <a:pt x="66438" y="32183"/>
                      </a:cubicBezTo>
                      <a:cubicBezTo>
                        <a:pt x="67633" y="32144"/>
                        <a:pt x="68827" y="32105"/>
                        <a:pt x="70022" y="32050"/>
                      </a:cubicBezTo>
                      <a:cubicBezTo>
                        <a:pt x="70550" y="32027"/>
                        <a:pt x="71077" y="32005"/>
                        <a:pt x="71605" y="31977"/>
                      </a:cubicBezTo>
                      <a:cubicBezTo>
                        <a:pt x="72938" y="31905"/>
                        <a:pt x="74266" y="31833"/>
                        <a:pt x="75594" y="31733"/>
                      </a:cubicBezTo>
                      <a:cubicBezTo>
                        <a:pt x="75900" y="31716"/>
                        <a:pt x="76211" y="31700"/>
                        <a:pt x="76516" y="31677"/>
                      </a:cubicBezTo>
                      <a:cubicBezTo>
                        <a:pt x="78133" y="31555"/>
                        <a:pt x="79733" y="31416"/>
                        <a:pt x="81316" y="31266"/>
                      </a:cubicBezTo>
                      <a:cubicBezTo>
                        <a:pt x="81727" y="31222"/>
                        <a:pt x="82122" y="31177"/>
                        <a:pt x="82527" y="31133"/>
                      </a:cubicBezTo>
                      <a:cubicBezTo>
                        <a:pt x="83716" y="31011"/>
                        <a:pt x="84888" y="30877"/>
                        <a:pt x="86050" y="30738"/>
                      </a:cubicBezTo>
                      <a:cubicBezTo>
                        <a:pt x="86550" y="30677"/>
                        <a:pt x="87050" y="30605"/>
                        <a:pt x="87544" y="30544"/>
                      </a:cubicBezTo>
                      <a:cubicBezTo>
                        <a:pt x="88677" y="30394"/>
                        <a:pt x="89783" y="30233"/>
                        <a:pt x="90883" y="30066"/>
                      </a:cubicBezTo>
                      <a:cubicBezTo>
                        <a:pt x="91283" y="30005"/>
                        <a:pt x="91688" y="29950"/>
                        <a:pt x="92083" y="29883"/>
                      </a:cubicBezTo>
                      <a:cubicBezTo>
                        <a:pt x="93538" y="29650"/>
                        <a:pt x="94961" y="29400"/>
                        <a:pt x="96344" y="29127"/>
                      </a:cubicBezTo>
                      <a:cubicBezTo>
                        <a:pt x="96583" y="29077"/>
                        <a:pt x="96811" y="29027"/>
                        <a:pt x="97050" y="28977"/>
                      </a:cubicBezTo>
                      <a:cubicBezTo>
                        <a:pt x="98188" y="28750"/>
                        <a:pt x="99300" y="28511"/>
                        <a:pt x="100372" y="28261"/>
                      </a:cubicBezTo>
                      <a:cubicBezTo>
                        <a:pt x="100788" y="28161"/>
                        <a:pt x="101188" y="28061"/>
                        <a:pt x="101588" y="27961"/>
                      </a:cubicBezTo>
                      <a:cubicBezTo>
                        <a:pt x="102505" y="27733"/>
                        <a:pt x="103400" y="27494"/>
                        <a:pt x="104266" y="27250"/>
                      </a:cubicBezTo>
                      <a:cubicBezTo>
                        <a:pt x="104627" y="27150"/>
                        <a:pt x="104994" y="27050"/>
                        <a:pt x="105344" y="26944"/>
                      </a:cubicBezTo>
                      <a:cubicBezTo>
                        <a:pt x="106477" y="26605"/>
                        <a:pt x="107566" y="26255"/>
                        <a:pt x="108594" y="25883"/>
                      </a:cubicBezTo>
                      <a:cubicBezTo>
                        <a:pt x="108627" y="25877"/>
                        <a:pt x="108666" y="25866"/>
                        <a:pt x="108694" y="25850"/>
                      </a:cubicBezTo>
                      <a:cubicBezTo>
                        <a:pt x="109750" y="25472"/>
                        <a:pt x="110727" y="25066"/>
                        <a:pt x="111655" y="24650"/>
                      </a:cubicBezTo>
                      <a:cubicBezTo>
                        <a:pt x="111922" y="24527"/>
                        <a:pt x="112161" y="24405"/>
                        <a:pt x="112411" y="24283"/>
                      </a:cubicBezTo>
                      <a:cubicBezTo>
                        <a:pt x="113072" y="23972"/>
                        <a:pt x="113688" y="23650"/>
                        <a:pt x="114272" y="23316"/>
                      </a:cubicBezTo>
                      <a:cubicBezTo>
                        <a:pt x="114511" y="23177"/>
                        <a:pt x="114755" y="23038"/>
                        <a:pt x="114983" y="22900"/>
                      </a:cubicBezTo>
                      <a:cubicBezTo>
                        <a:pt x="115150" y="22794"/>
                        <a:pt x="115344" y="22700"/>
                        <a:pt x="115500" y="22594"/>
                      </a:cubicBezTo>
                      <a:lnTo>
                        <a:pt x="115500" y="48161"/>
                      </a:lnTo>
                      <a:cubicBezTo>
                        <a:pt x="115500" y="53266"/>
                        <a:pt x="94388" y="60383"/>
                        <a:pt x="60005" y="60383"/>
                      </a:cubicBezTo>
                      <a:cubicBezTo>
                        <a:pt x="25611" y="60383"/>
                        <a:pt x="4500" y="53266"/>
                        <a:pt x="4500" y="48161"/>
                      </a:cubicBezTo>
                      <a:cubicBezTo>
                        <a:pt x="4500" y="48161"/>
                        <a:pt x="4500" y="22594"/>
                        <a:pt x="4500" y="22594"/>
                      </a:cubicBezTo>
                      <a:close/>
                      <a:moveTo>
                        <a:pt x="60005" y="3916"/>
                      </a:moveTo>
                      <a:cubicBezTo>
                        <a:pt x="94388" y="3916"/>
                        <a:pt x="115500" y="11033"/>
                        <a:pt x="115500" y="16144"/>
                      </a:cubicBezTo>
                      <a:cubicBezTo>
                        <a:pt x="115500" y="21244"/>
                        <a:pt x="94388" y="28366"/>
                        <a:pt x="60005" y="28366"/>
                      </a:cubicBezTo>
                      <a:cubicBezTo>
                        <a:pt x="25611" y="28366"/>
                        <a:pt x="4500" y="21244"/>
                        <a:pt x="4500" y="16144"/>
                      </a:cubicBezTo>
                      <a:cubicBezTo>
                        <a:pt x="4500" y="11033"/>
                        <a:pt x="25611" y="3916"/>
                        <a:pt x="60005" y="3916"/>
                      </a:cubicBezTo>
                      <a:close/>
                      <a:moveTo>
                        <a:pt x="75866" y="88200"/>
                      </a:moveTo>
                      <a:cubicBezTo>
                        <a:pt x="70727" y="88561"/>
                        <a:pt x="65388" y="88750"/>
                        <a:pt x="60005" y="88750"/>
                      </a:cubicBezTo>
                      <a:cubicBezTo>
                        <a:pt x="25611" y="88750"/>
                        <a:pt x="4500" y="81627"/>
                        <a:pt x="4500" y="76527"/>
                      </a:cubicBezTo>
                      <a:lnTo>
                        <a:pt x="4500" y="54555"/>
                      </a:lnTo>
                      <a:cubicBezTo>
                        <a:pt x="14066" y="60911"/>
                        <a:pt x="37550" y="64300"/>
                        <a:pt x="60005" y="64300"/>
                      </a:cubicBezTo>
                      <a:cubicBezTo>
                        <a:pt x="82455" y="64300"/>
                        <a:pt x="105933" y="60911"/>
                        <a:pt x="115500" y="54555"/>
                      </a:cubicBezTo>
                      <a:lnTo>
                        <a:pt x="115500" y="65105"/>
                      </a:lnTo>
                      <a:lnTo>
                        <a:pt x="120000" y="65105"/>
                      </a:lnTo>
                      <a:lnTo>
                        <a:pt x="120000" y="16144"/>
                      </a:lnTo>
                      <a:cubicBezTo>
                        <a:pt x="120000" y="5655"/>
                        <a:pt x="89088" y="0"/>
                        <a:pt x="60005" y="0"/>
                      </a:cubicBezTo>
                      <a:cubicBezTo>
                        <a:pt x="30916" y="0"/>
                        <a:pt x="0" y="5655"/>
                        <a:pt x="0" y="16144"/>
                      </a:cubicBezTo>
                      <a:lnTo>
                        <a:pt x="0" y="103861"/>
                      </a:lnTo>
                      <a:cubicBezTo>
                        <a:pt x="0" y="114344"/>
                        <a:pt x="30916" y="120000"/>
                        <a:pt x="60005" y="120000"/>
                      </a:cubicBezTo>
                      <a:cubicBezTo>
                        <a:pt x="65355" y="119994"/>
                        <a:pt x="70605" y="119822"/>
                        <a:pt x="75616" y="119477"/>
                      </a:cubicBezTo>
                      <a:lnTo>
                        <a:pt x="75261" y="115577"/>
                      </a:lnTo>
                      <a:cubicBezTo>
                        <a:pt x="70372" y="115911"/>
                        <a:pt x="65238" y="116083"/>
                        <a:pt x="60005" y="116083"/>
                      </a:cubicBezTo>
                      <a:cubicBezTo>
                        <a:pt x="25611" y="116083"/>
                        <a:pt x="4500" y="108966"/>
                        <a:pt x="4500" y="103861"/>
                      </a:cubicBezTo>
                      <a:lnTo>
                        <a:pt x="4500" y="82922"/>
                      </a:lnTo>
                      <a:cubicBezTo>
                        <a:pt x="14066" y="89277"/>
                        <a:pt x="37550" y="92666"/>
                        <a:pt x="60005" y="92666"/>
                      </a:cubicBezTo>
                      <a:cubicBezTo>
                        <a:pt x="65511" y="92666"/>
                        <a:pt x="70972" y="92472"/>
                        <a:pt x="76233" y="92100"/>
                      </a:cubicBezTo>
                      <a:lnTo>
                        <a:pt x="79116" y="91872"/>
                      </a:lnTo>
                      <a:lnTo>
                        <a:pt x="78677" y="87972"/>
                      </a:lnTo>
                      <a:cubicBezTo>
                        <a:pt x="78677" y="87972"/>
                        <a:pt x="75866" y="88200"/>
                        <a:pt x="75866" y="882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Font typeface="Cabin"/>
                    <a:buNone/>
                  </a:pPr>
                  <a:endParaRPr sz="5400" b="0" i="0" u="none" strike="noStrike" cap="none" dirty="0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9" name="îṧ1îďè">
              <a:extLst>
                <a:ext uri="{FF2B5EF4-FFF2-40B4-BE49-F238E27FC236}">
                  <a16:creationId xmlns:a16="http://schemas.microsoft.com/office/drawing/2014/main" xmlns="" id="{0A79ED17-3AF7-4A9D-A2F3-BF95CA47E6AB}"/>
                </a:ext>
              </a:extLst>
            </p:cNvPr>
            <p:cNvGrpSpPr/>
            <p:nvPr/>
          </p:nvGrpSpPr>
          <p:grpSpPr>
            <a:xfrm>
              <a:off x="9278761" y="3177651"/>
              <a:ext cx="571222" cy="571221"/>
              <a:chOff x="9161405" y="4034755"/>
              <a:chExt cx="518325" cy="518324"/>
            </a:xfrm>
          </p:grpSpPr>
          <p:sp>
            <p:nvSpPr>
              <p:cNvPr id="29" name="iṩļîḓè">
                <a:extLst>
                  <a:ext uri="{FF2B5EF4-FFF2-40B4-BE49-F238E27FC236}">
                    <a16:creationId xmlns:a16="http://schemas.microsoft.com/office/drawing/2014/main" xmlns="" id="{3E78D301-ECDF-4853-BC7E-85B3ED72FACE}"/>
                  </a:ext>
                </a:extLst>
              </p:cNvPr>
              <p:cNvSpPr/>
              <p:nvPr/>
            </p:nvSpPr>
            <p:spPr>
              <a:xfrm>
                <a:off x="9161405" y="4034755"/>
                <a:ext cx="518325" cy="518324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 sz="2000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30" name="iSļîḍé">
                <a:extLst>
                  <a:ext uri="{FF2B5EF4-FFF2-40B4-BE49-F238E27FC236}">
                    <a16:creationId xmlns:a16="http://schemas.microsoft.com/office/drawing/2014/main" xmlns="" id="{C2CE7330-F400-4D6A-B54C-133007E724ED}"/>
                  </a:ext>
                </a:extLst>
              </p:cNvPr>
              <p:cNvGrpSpPr/>
              <p:nvPr/>
            </p:nvGrpSpPr>
            <p:grpSpPr>
              <a:xfrm>
                <a:off x="9265220" y="4153947"/>
                <a:ext cx="310694" cy="279940"/>
                <a:chOff x="0" y="0"/>
                <a:chExt cx="567835" cy="511630"/>
              </a:xfrm>
            </p:grpSpPr>
            <p:sp>
              <p:nvSpPr>
                <p:cNvPr id="31" name="íṣ1ïḑê">
                  <a:extLst>
                    <a:ext uri="{FF2B5EF4-FFF2-40B4-BE49-F238E27FC236}">
                      <a16:creationId xmlns:a16="http://schemas.microsoft.com/office/drawing/2014/main" xmlns="" id="{06E6BDE9-6A6A-4DCA-B6F9-02D5CEADC2B4}"/>
                    </a:ext>
                  </a:extLst>
                </p:cNvPr>
                <p:cNvSpPr/>
                <p:nvPr/>
              </p:nvSpPr>
              <p:spPr>
                <a:xfrm>
                  <a:off x="0" y="62015"/>
                  <a:ext cx="567835" cy="40504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6683" y="75038"/>
                      </a:moveTo>
                      <a:cubicBezTo>
                        <a:pt x="101155" y="75038"/>
                        <a:pt x="96655" y="68727"/>
                        <a:pt x="96655" y="60972"/>
                      </a:cubicBezTo>
                      <a:lnTo>
                        <a:pt x="93383" y="60972"/>
                      </a:lnTo>
                      <a:cubicBezTo>
                        <a:pt x="93383" y="68727"/>
                        <a:pt x="88877" y="75038"/>
                        <a:pt x="83338" y="75038"/>
                      </a:cubicBezTo>
                      <a:cubicBezTo>
                        <a:pt x="77811" y="75038"/>
                        <a:pt x="73311" y="68727"/>
                        <a:pt x="73311" y="60972"/>
                      </a:cubicBezTo>
                      <a:lnTo>
                        <a:pt x="70038" y="60972"/>
                      </a:lnTo>
                      <a:cubicBezTo>
                        <a:pt x="70038" y="68727"/>
                        <a:pt x="65533" y="75038"/>
                        <a:pt x="59994" y="75038"/>
                      </a:cubicBezTo>
                      <a:cubicBezTo>
                        <a:pt x="54466" y="75038"/>
                        <a:pt x="49961" y="68727"/>
                        <a:pt x="49961" y="60972"/>
                      </a:cubicBezTo>
                      <a:lnTo>
                        <a:pt x="46688" y="60972"/>
                      </a:lnTo>
                      <a:cubicBezTo>
                        <a:pt x="46688" y="68727"/>
                        <a:pt x="42188" y="75038"/>
                        <a:pt x="36650" y="75038"/>
                      </a:cubicBezTo>
                      <a:cubicBezTo>
                        <a:pt x="31122" y="75038"/>
                        <a:pt x="26616" y="68727"/>
                        <a:pt x="26616" y="60972"/>
                      </a:cubicBezTo>
                      <a:lnTo>
                        <a:pt x="23344" y="60972"/>
                      </a:lnTo>
                      <a:cubicBezTo>
                        <a:pt x="23344" y="68727"/>
                        <a:pt x="18844" y="75038"/>
                        <a:pt x="13311" y="75038"/>
                      </a:cubicBezTo>
                      <a:cubicBezTo>
                        <a:pt x="7777" y="75038"/>
                        <a:pt x="3272" y="68727"/>
                        <a:pt x="3272" y="60972"/>
                      </a:cubicBezTo>
                      <a:lnTo>
                        <a:pt x="3272" y="33122"/>
                      </a:lnTo>
                      <a:lnTo>
                        <a:pt x="116727" y="33122"/>
                      </a:lnTo>
                      <a:lnTo>
                        <a:pt x="116727" y="60972"/>
                      </a:lnTo>
                      <a:cubicBezTo>
                        <a:pt x="116727" y="68727"/>
                        <a:pt x="112222" y="75038"/>
                        <a:pt x="106683" y="75038"/>
                      </a:cubicBezTo>
                      <a:close/>
                      <a:moveTo>
                        <a:pt x="116727" y="115411"/>
                      </a:moveTo>
                      <a:lnTo>
                        <a:pt x="3272" y="115411"/>
                      </a:lnTo>
                      <a:lnTo>
                        <a:pt x="3272" y="73088"/>
                      </a:lnTo>
                      <a:cubicBezTo>
                        <a:pt x="5716" y="77055"/>
                        <a:pt x="9288" y="79627"/>
                        <a:pt x="13311" y="79627"/>
                      </a:cubicBezTo>
                      <a:cubicBezTo>
                        <a:pt x="18377" y="79627"/>
                        <a:pt x="22738" y="75594"/>
                        <a:pt x="24983" y="69744"/>
                      </a:cubicBezTo>
                      <a:cubicBezTo>
                        <a:pt x="27233" y="75594"/>
                        <a:pt x="31588" y="79627"/>
                        <a:pt x="36650" y="79627"/>
                      </a:cubicBezTo>
                      <a:cubicBezTo>
                        <a:pt x="41722" y="79627"/>
                        <a:pt x="46083" y="75594"/>
                        <a:pt x="48322" y="69744"/>
                      </a:cubicBezTo>
                      <a:cubicBezTo>
                        <a:pt x="50572" y="75594"/>
                        <a:pt x="54933" y="79627"/>
                        <a:pt x="59994" y="79627"/>
                      </a:cubicBezTo>
                      <a:cubicBezTo>
                        <a:pt x="65066" y="79627"/>
                        <a:pt x="69427" y="75594"/>
                        <a:pt x="71677" y="69744"/>
                      </a:cubicBezTo>
                      <a:cubicBezTo>
                        <a:pt x="73927" y="75594"/>
                        <a:pt x="78277" y="79627"/>
                        <a:pt x="83338" y="79627"/>
                      </a:cubicBezTo>
                      <a:cubicBezTo>
                        <a:pt x="88411" y="79627"/>
                        <a:pt x="92766" y="75594"/>
                        <a:pt x="95022" y="69744"/>
                      </a:cubicBezTo>
                      <a:cubicBezTo>
                        <a:pt x="97272" y="75594"/>
                        <a:pt x="101622" y="79627"/>
                        <a:pt x="106683" y="79627"/>
                      </a:cubicBezTo>
                      <a:cubicBezTo>
                        <a:pt x="110711" y="79627"/>
                        <a:pt x="114283" y="77055"/>
                        <a:pt x="116727" y="73088"/>
                      </a:cubicBezTo>
                      <a:cubicBezTo>
                        <a:pt x="116727" y="73088"/>
                        <a:pt x="116727" y="115411"/>
                        <a:pt x="116727" y="115411"/>
                      </a:cubicBezTo>
                      <a:close/>
                      <a:moveTo>
                        <a:pt x="26116" y="4588"/>
                      </a:moveTo>
                      <a:lnTo>
                        <a:pt x="31894" y="4588"/>
                      </a:lnTo>
                      <a:lnTo>
                        <a:pt x="31894" y="28538"/>
                      </a:lnTo>
                      <a:lnTo>
                        <a:pt x="26116" y="28538"/>
                      </a:lnTo>
                      <a:cubicBezTo>
                        <a:pt x="26116" y="28538"/>
                        <a:pt x="26116" y="4588"/>
                        <a:pt x="26116" y="4588"/>
                      </a:cubicBezTo>
                      <a:close/>
                      <a:moveTo>
                        <a:pt x="57105" y="4588"/>
                      </a:moveTo>
                      <a:lnTo>
                        <a:pt x="62883" y="4588"/>
                      </a:lnTo>
                      <a:lnTo>
                        <a:pt x="62883" y="28538"/>
                      </a:lnTo>
                      <a:lnTo>
                        <a:pt x="57105" y="28538"/>
                      </a:lnTo>
                      <a:cubicBezTo>
                        <a:pt x="57105" y="28538"/>
                        <a:pt x="57105" y="4588"/>
                        <a:pt x="57105" y="4588"/>
                      </a:cubicBezTo>
                      <a:close/>
                      <a:moveTo>
                        <a:pt x="88094" y="4588"/>
                      </a:moveTo>
                      <a:lnTo>
                        <a:pt x="93877" y="4588"/>
                      </a:lnTo>
                      <a:lnTo>
                        <a:pt x="93877" y="28538"/>
                      </a:lnTo>
                      <a:lnTo>
                        <a:pt x="88094" y="28538"/>
                      </a:lnTo>
                      <a:cubicBezTo>
                        <a:pt x="88094" y="28538"/>
                        <a:pt x="88094" y="4588"/>
                        <a:pt x="88094" y="4588"/>
                      </a:cubicBezTo>
                      <a:close/>
                      <a:moveTo>
                        <a:pt x="97150" y="28538"/>
                      </a:moveTo>
                      <a:lnTo>
                        <a:pt x="97150" y="0"/>
                      </a:lnTo>
                      <a:lnTo>
                        <a:pt x="84822" y="0"/>
                      </a:lnTo>
                      <a:lnTo>
                        <a:pt x="84822" y="28538"/>
                      </a:lnTo>
                      <a:lnTo>
                        <a:pt x="66161" y="28538"/>
                      </a:lnTo>
                      <a:lnTo>
                        <a:pt x="66161" y="0"/>
                      </a:lnTo>
                      <a:lnTo>
                        <a:pt x="53833" y="0"/>
                      </a:lnTo>
                      <a:lnTo>
                        <a:pt x="53833" y="28538"/>
                      </a:lnTo>
                      <a:lnTo>
                        <a:pt x="35172" y="28538"/>
                      </a:lnTo>
                      <a:lnTo>
                        <a:pt x="35172" y="0"/>
                      </a:lnTo>
                      <a:lnTo>
                        <a:pt x="22844" y="0"/>
                      </a:lnTo>
                      <a:lnTo>
                        <a:pt x="22844" y="28538"/>
                      </a:lnTo>
                      <a:lnTo>
                        <a:pt x="0" y="28538"/>
                      </a:lnTo>
                      <a:lnTo>
                        <a:pt x="0" y="120000"/>
                      </a:lnTo>
                      <a:lnTo>
                        <a:pt x="120000" y="120000"/>
                      </a:lnTo>
                      <a:lnTo>
                        <a:pt x="120000" y="28538"/>
                      </a:lnTo>
                      <a:cubicBezTo>
                        <a:pt x="120000" y="28538"/>
                        <a:pt x="97150" y="28538"/>
                        <a:pt x="97150" y="2853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" name="îSḻîďé">
                  <a:extLst>
                    <a:ext uri="{FF2B5EF4-FFF2-40B4-BE49-F238E27FC236}">
                      <a16:creationId xmlns:a16="http://schemas.microsoft.com/office/drawing/2014/main" xmlns="" id="{B1FD3819-A534-4367-B2BD-ABD03DC038E7}"/>
                    </a:ext>
                  </a:extLst>
                </p:cNvPr>
                <p:cNvSpPr/>
                <p:nvPr/>
              </p:nvSpPr>
              <p:spPr>
                <a:xfrm>
                  <a:off x="0" y="496127"/>
                  <a:ext cx="552330" cy="1550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0" y="120000"/>
                      </a:moveTo>
                      <a:lnTo>
                        <a:pt x="120000" y="120000"/>
                      </a:lnTo>
                      <a:lnTo>
                        <a:pt x="120000" y="0"/>
                      </a:lnTo>
                      <a:lnTo>
                        <a:pt x="0" y="0"/>
                      </a:lnTo>
                      <a:cubicBezTo>
                        <a:pt x="0" y="0"/>
                        <a:pt x="0" y="120000"/>
                        <a:pt x="0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" name="iṣḷîḑê">
                  <a:extLst>
                    <a:ext uri="{FF2B5EF4-FFF2-40B4-BE49-F238E27FC236}">
                      <a16:creationId xmlns:a16="http://schemas.microsoft.com/office/drawing/2014/main" xmlns="" id="{1CDC5AA5-961E-4587-AC91-9E971AB00333}"/>
                    </a:ext>
                  </a:extLst>
                </p:cNvPr>
                <p:cNvSpPr/>
                <p:nvPr/>
              </p:nvSpPr>
              <p:spPr>
                <a:xfrm>
                  <a:off x="108527" y="0"/>
                  <a:ext cx="62015" cy="6201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59972" y="29694"/>
                      </a:moveTo>
                      <a:cubicBezTo>
                        <a:pt x="76672" y="29694"/>
                        <a:pt x="90305" y="43294"/>
                        <a:pt x="90305" y="60000"/>
                      </a:cubicBezTo>
                      <a:cubicBezTo>
                        <a:pt x="90305" y="76705"/>
                        <a:pt x="76672" y="90305"/>
                        <a:pt x="59972" y="90305"/>
                      </a:cubicBezTo>
                      <a:cubicBezTo>
                        <a:pt x="43266" y="90305"/>
                        <a:pt x="29694" y="76705"/>
                        <a:pt x="29694" y="60000"/>
                      </a:cubicBezTo>
                      <a:cubicBezTo>
                        <a:pt x="29694" y="43294"/>
                        <a:pt x="43266" y="29694"/>
                        <a:pt x="59972" y="29694"/>
                      </a:cubicBezTo>
                      <a:close/>
                      <a:moveTo>
                        <a:pt x="59972" y="120000"/>
                      </a:moveTo>
                      <a:cubicBezTo>
                        <a:pt x="93027" y="120000"/>
                        <a:pt x="120000" y="93088"/>
                        <a:pt x="120000" y="60000"/>
                      </a:cubicBezTo>
                      <a:cubicBezTo>
                        <a:pt x="120000" y="26911"/>
                        <a:pt x="93027" y="0"/>
                        <a:pt x="59972" y="0"/>
                      </a:cubicBezTo>
                      <a:cubicBezTo>
                        <a:pt x="26911" y="0"/>
                        <a:pt x="0" y="26911"/>
                        <a:pt x="0" y="60000"/>
                      </a:cubicBezTo>
                      <a:cubicBezTo>
                        <a:pt x="0" y="93088"/>
                        <a:pt x="26911" y="120000"/>
                        <a:pt x="59972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" name="iṥ1idé">
                  <a:extLst>
                    <a:ext uri="{FF2B5EF4-FFF2-40B4-BE49-F238E27FC236}">
                      <a16:creationId xmlns:a16="http://schemas.microsoft.com/office/drawing/2014/main" xmlns="" id="{C7C20E06-DB50-46C1-859A-5F612747954D}"/>
                    </a:ext>
                  </a:extLst>
                </p:cNvPr>
                <p:cNvSpPr/>
                <p:nvPr/>
              </p:nvSpPr>
              <p:spPr>
                <a:xfrm>
                  <a:off x="248062" y="0"/>
                  <a:ext cx="62015" cy="6201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59972" y="29694"/>
                      </a:moveTo>
                      <a:cubicBezTo>
                        <a:pt x="76672" y="29694"/>
                        <a:pt x="90305" y="43294"/>
                        <a:pt x="90305" y="60000"/>
                      </a:cubicBezTo>
                      <a:cubicBezTo>
                        <a:pt x="90305" y="76705"/>
                        <a:pt x="76672" y="90305"/>
                        <a:pt x="59972" y="90305"/>
                      </a:cubicBezTo>
                      <a:cubicBezTo>
                        <a:pt x="43266" y="90305"/>
                        <a:pt x="29694" y="76705"/>
                        <a:pt x="29694" y="60000"/>
                      </a:cubicBezTo>
                      <a:cubicBezTo>
                        <a:pt x="29694" y="43294"/>
                        <a:pt x="43266" y="29694"/>
                        <a:pt x="59972" y="29694"/>
                      </a:cubicBezTo>
                      <a:close/>
                      <a:moveTo>
                        <a:pt x="59972" y="120000"/>
                      </a:moveTo>
                      <a:cubicBezTo>
                        <a:pt x="93027" y="120000"/>
                        <a:pt x="120000" y="93088"/>
                        <a:pt x="120000" y="60000"/>
                      </a:cubicBezTo>
                      <a:cubicBezTo>
                        <a:pt x="120000" y="26911"/>
                        <a:pt x="93027" y="0"/>
                        <a:pt x="59972" y="0"/>
                      </a:cubicBezTo>
                      <a:cubicBezTo>
                        <a:pt x="26911" y="0"/>
                        <a:pt x="0" y="26911"/>
                        <a:pt x="0" y="60000"/>
                      </a:cubicBezTo>
                      <a:cubicBezTo>
                        <a:pt x="0" y="93088"/>
                        <a:pt x="26911" y="120000"/>
                        <a:pt x="59972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5" name="îşḻiḑé">
                  <a:extLst>
                    <a:ext uri="{FF2B5EF4-FFF2-40B4-BE49-F238E27FC236}">
                      <a16:creationId xmlns:a16="http://schemas.microsoft.com/office/drawing/2014/main" xmlns="" id="{81C0A2C0-36CE-4C0B-B79D-581CD4BB6FA4}"/>
                    </a:ext>
                  </a:extLst>
                </p:cNvPr>
                <p:cNvSpPr/>
                <p:nvPr/>
              </p:nvSpPr>
              <p:spPr>
                <a:xfrm>
                  <a:off x="403104" y="0"/>
                  <a:ext cx="62015" cy="6201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59972" y="29694"/>
                      </a:moveTo>
                      <a:cubicBezTo>
                        <a:pt x="76672" y="29694"/>
                        <a:pt x="90305" y="43294"/>
                        <a:pt x="90305" y="60000"/>
                      </a:cubicBezTo>
                      <a:cubicBezTo>
                        <a:pt x="90305" y="76705"/>
                        <a:pt x="76672" y="90305"/>
                        <a:pt x="59972" y="90305"/>
                      </a:cubicBezTo>
                      <a:cubicBezTo>
                        <a:pt x="43266" y="90305"/>
                        <a:pt x="29694" y="76705"/>
                        <a:pt x="29694" y="60000"/>
                      </a:cubicBezTo>
                      <a:cubicBezTo>
                        <a:pt x="29694" y="43294"/>
                        <a:pt x="43266" y="29694"/>
                        <a:pt x="59972" y="29694"/>
                      </a:cubicBezTo>
                      <a:close/>
                      <a:moveTo>
                        <a:pt x="59972" y="120000"/>
                      </a:moveTo>
                      <a:cubicBezTo>
                        <a:pt x="93027" y="120000"/>
                        <a:pt x="120000" y="93088"/>
                        <a:pt x="120000" y="60000"/>
                      </a:cubicBezTo>
                      <a:cubicBezTo>
                        <a:pt x="120000" y="26911"/>
                        <a:pt x="93027" y="0"/>
                        <a:pt x="59972" y="0"/>
                      </a:cubicBezTo>
                      <a:cubicBezTo>
                        <a:pt x="26911" y="0"/>
                        <a:pt x="0" y="26911"/>
                        <a:pt x="0" y="60000"/>
                      </a:cubicBezTo>
                      <a:cubicBezTo>
                        <a:pt x="0" y="93088"/>
                        <a:pt x="26911" y="120000"/>
                        <a:pt x="59972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10" name="íş1iḋê">
              <a:extLst>
                <a:ext uri="{FF2B5EF4-FFF2-40B4-BE49-F238E27FC236}">
                  <a16:creationId xmlns:a16="http://schemas.microsoft.com/office/drawing/2014/main" xmlns="" id="{4F6972AE-F1B4-41F0-AFAC-D17B6BD58699}"/>
                </a:ext>
              </a:extLst>
            </p:cNvPr>
            <p:cNvSpPr txBox="1"/>
            <p:nvPr/>
          </p:nvSpPr>
          <p:spPr>
            <a:xfrm>
              <a:off x="1171639" y="4465131"/>
              <a:ext cx="2931708" cy="97964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1" name="îŝ1ïḍe">
              <a:extLst>
                <a:ext uri="{FF2B5EF4-FFF2-40B4-BE49-F238E27FC236}">
                  <a16:creationId xmlns:a16="http://schemas.microsoft.com/office/drawing/2014/main" xmlns="" id="{F5E16611-30C4-4445-8714-34B7A203B910}"/>
                </a:ext>
              </a:extLst>
            </p:cNvPr>
            <p:cNvSpPr txBox="1"/>
            <p:nvPr/>
          </p:nvSpPr>
          <p:spPr>
            <a:xfrm>
              <a:off x="1171639" y="3993311"/>
              <a:ext cx="2931708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accent1"/>
                  </a:solidFill>
                </a:rPr>
                <a:t>Text here</a:t>
              </a:r>
              <a:endParaRPr lang="zh-CN" altLang="en-US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12" name="ïṧļiḍê">
              <a:extLst>
                <a:ext uri="{FF2B5EF4-FFF2-40B4-BE49-F238E27FC236}">
                  <a16:creationId xmlns:a16="http://schemas.microsoft.com/office/drawing/2014/main" xmlns="" id="{A09ED1A2-C275-423A-8BA1-C14C65115BE0}"/>
                </a:ext>
              </a:extLst>
            </p:cNvPr>
            <p:cNvSpPr txBox="1"/>
            <p:nvPr/>
          </p:nvSpPr>
          <p:spPr>
            <a:xfrm>
              <a:off x="4664031" y="4465131"/>
              <a:ext cx="2931708" cy="97964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3" name="íṥḷîḍe">
              <a:extLst>
                <a:ext uri="{FF2B5EF4-FFF2-40B4-BE49-F238E27FC236}">
                  <a16:creationId xmlns:a16="http://schemas.microsoft.com/office/drawing/2014/main" xmlns="" id="{F8704E64-A738-4E44-8CE1-704D8D8B110D}"/>
                </a:ext>
              </a:extLst>
            </p:cNvPr>
            <p:cNvSpPr txBox="1"/>
            <p:nvPr/>
          </p:nvSpPr>
          <p:spPr>
            <a:xfrm>
              <a:off x="4664031" y="3993311"/>
              <a:ext cx="2931708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accent3"/>
                  </a:solidFill>
                </a:rPr>
                <a:t>Text here</a:t>
              </a:r>
              <a:endParaRPr lang="zh-CN" altLang="en-US" sz="1400" b="1" dirty="0">
                <a:solidFill>
                  <a:schemeClr val="accent3"/>
                </a:solidFill>
              </a:endParaRPr>
            </a:p>
          </p:txBody>
        </p:sp>
        <p:sp>
          <p:nvSpPr>
            <p:cNvPr id="14" name="í$ļîḋé">
              <a:extLst>
                <a:ext uri="{FF2B5EF4-FFF2-40B4-BE49-F238E27FC236}">
                  <a16:creationId xmlns:a16="http://schemas.microsoft.com/office/drawing/2014/main" xmlns="" id="{1F0CE641-36BC-433E-AC8E-827A471B414E}"/>
                </a:ext>
              </a:extLst>
            </p:cNvPr>
            <p:cNvSpPr txBox="1"/>
            <p:nvPr/>
          </p:nvSpPr>
          <p:spPr>
            <a:xfrm>
              <a:off x="8114292" y="4465131"/>
              <a:ext cx="2931708" cy="97964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5" name="iṥľíḋê">
              <a:extLst>
                <a:ext uri="{FF2B5EF4-FFF2-40B4-BE49-F238E27FC236}">
                  <a16:creationId xmlns:a16="http://schemas.microsoft.com/office/drawing/2014/main" xmlns="" id="{D0A6DB53-6665-4285-B079-D692BBC09E83}"/>
                </a:ext>
              </a:extLst>
            </p:cNvPr>
            <p:cNvSpPr txBox="1"/>
            <p:nvPr/>
          </p:nvSpPr>
          <p:spPr>
            <a:xfrm>
              <a:off x="8114292" y="3993311"/>
              <a:ext cx="2931708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accent5"/>
                  </a:solidFill>
                </a:rPr>
                <a:t>Text here</a:t>
              </a:r>
              <a:endParaRPr lang="zh-CN" altLang="en-US" sz="1400" b="1" dirty="0">
                <a:solidFill>
                  <a:schemeClr val="accent5"/>
                </a:solidFill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C6E86EB9-5CAA-474B-860E-9C0E94A52832}"/>
                </a:ext>
              </a:extLst>
            </p:cNvPr>
            <p:cNvCxnSpPr>
              <a:cxnSpLocks/>
            </p:cNvCxnSpPr>
            <p:nvPr/>
          </p:nvCxnSpPr>
          <p:spPr>
            <a:xfrm>
              <a:off x="4341000" y="4398311"/>
              <a:ext cx="0" cy="1046461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73490984-E833-4F3F-B4B3-F974EC0ADC87}"/>
                </a:ext>
              </a:extLst>
            </p:cNvPr>
            <p:cNvCxnSpPr>
              <a:cxnSpLocks/>
            </p:cNvCxnSpPr>
            <p:nvPr/>
          </p:nvCxnSpPr>
          <p:spPr>
            <a:xfrm>
              <a:off x="7851000" y="4398311"/>
              <a:ext cx="0" cy="1046461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íšľïdê">
              <a:extLst>
                <a:ext uri="{FF2B5EF4-FFF2-40B4-BE49-F238E27FC236}">
                  <a16:creationId xmlns:a16="http://schemas.microsoft.com/office/drawing/2014/main" xmlns="" id="{43335562-7090-462B-BD00-23A6BAB9C7E0}"/>
                </a:ext>
              </a:extLst>
            </p:cNvPr>
            <p:cNvSpPr txBox="1"/>
            <p:nvPr/>
          </p:nvSpPr>
          <p:spPr>
            <a:xfrm>
              <a:off x="2981701" y="1990394"/>
              <a:ext cx="2931708" cy="97964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9" name="ïṡlïḋè">
              <a:extLst>
                <a:ext uri="{FF2B5EF4-FFF2-40B4-BE49-F238E27FC236}">
                  <a16:creationId xmlns:a16="http://schemas.microsoft.com/office/drawing/2014/main" xmlns="" id="{9E094E08-E76D-4ABE-A603-1DA027A61470}"/>
                </a:ext>
              </a:extLst>
            </p:cNvPr>
            <p:cNvSpPr txBox="1"/>
            <p:nvPr/>
          </p:nvSpPr>
          <p:spPr>
            <a:xfrm>
              <a:off x="2981701" y="1518574"/>
              <a:ext cx="2931708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accent2"/>
                  </a:solidFill>
                </a:rPr>
                <a:t>Text here</a:t>
              </a:r>
              <a:endParaRPr lang="zh-CN" altLang="en-US" sz="1400" b="1" dirty="0">
                <a:solidFill>
                  <a:schemeClr val="accent2"/>
                </a:solidFill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FB8DBE18-AEAF-4DEA-B7A6-175DD208F5B2}"/>
                </a:ext>
              </a:extLst>
            </p:cNvPr>
            <p:cNvCxnSpPr>
              <a:cxnSpLocks/>
            </p:cNvCxnSpPr>
            <p:nvPr/>
          </p:nvCxnSpPr>
          <p:spPr>
            <a:xfrm>
              <a:off x="6103887" y="1772816"/>
              <a:ext cx="0" cy="1046461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iṥļïḓe">
              <a:extLst>
                <a:ext uri="{FF2B5EF4-FFF2-40B4-BE49-F238E27FC236}">
                  <a16:creationId xmlns:a16="http://schemas.microsoft.com/office/drawing/2014/main" xmlns="" id="{7932F076-FF50-4946-9F35-C5162707A8A2}"/>
                </a:ext>
              </a:extLst>
            </p:cNvPr>
            <p:cNvSpPr txBox="1"/>
            <p:nvPr/>
          </p:nvSpPr>
          <p:spPr>
            <a:xfrm>
              <a:off x="6406575" y="2000909"/>
              <a:ext cx="2931708" cy="97964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22" name="îŝļïďê">
              <a:extLst>
                <a:ext uri="{FF2B5EF4-FFF2-40B4-BE49-F238E27FC236}">
                  <a16:creationId xmlns:a16="http://schemas.microsoft.com/office/drawing/2014/main" xmlns="" id="{A59AF457-0352-4A51-92FF-EA24B2B18286}"/>
                </a:ext>
              </a:extLst>
            </p:cNvPr>
            <p:cNvSpPr txBox="1"/>
            <p:nvPr/>
          </p:nvSpPr>
          <p:spPr>
            <a:xfrm>
              <a:off x="6406575" y="1529089"/>
              <a:ext cx="2931708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accent4"/>
                  </a:solidFill>
                </a:rPr>
                <a:t>Text here</a:t>
              </a:r>
              <a:endParaRPr lang="zh-CN" altLang="en-US" sz="1400" b="1" dirty="0">
                <a:solidFill>
                  <a:schemeClr val="accent4"/>
                </a:solidFill>
              </a:endParaRPr>
            </a:p>
          </p:txBody>
        </p:sp>
        <p:grpSp>
          <p:nvGrpSpPr>
            <p:cNvPr id="23" name="ïṥḷide">
              <a:extLst>
                <a:ext uri="{FF2B5EF4-FFF2-40B4-BE49-F238E27FC236}">
                  <a16:creationId xmlns:a16="http://schemas.microsoft.com/office/drawing/2014/main" xmlns="" id="{C9B84F2D-9472-4337-BAE0-3B5692A11B1F}"/>
                </a:ext>
              </a:extLst>
            </p:cNvPr>
            <p:cNvGrpSpPr/>
            <p:nvPr/>
          </p:nvGrpSpPr>
          <p:grpSpPr>
            <a:xfrm>
              <a:off x="7648023" y="3177650"/>
              <a:ext cx="571222" cy="571221"/>
              <a:chOff x="7648023" y="3343058"/>
              <a:chExt cx="571222" cy="571221"/>
            </a:xfrm>
          </p:grpSpPr>
          <p:sp>
            <p:nvSpPr>
              <p:cNvPr id="27" name="íSľíḓê">
                <a:extLst>
                  <a:ext uri="{FF2B5EF4-FFF2-40B4-BE49-F238E27FC236}">
                    <a16:creationId xmlns:a16="http://schemas.microsoft.com/office/drawing/2014/main" xmlns="" id="{6C4DDBE8-0645-4D1A-B308-44DD83E77B9C}"/>
                  </a:ext>
                </a:extLst>
              </p:cNvPr>
              <p:cNvSpPr/>
              <p:nvPr/>
            </p:nvSpPr>
            <p:spPr>
              <a:xfrm>
                <a:off x="7648023" y="3343058"/>
                <a:ext cx="571222" cy="571221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 sz="2000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28" name="ïṩļîḓè">
                <a:extLst>
                  <a:ext uri="{FF2B5EF4-FFF2-40B4-BE49-F238E27FC236}">
                    <a16:creationId xmlns:a16="http://schemas.microsoft.com/office/drawing/2014/main" xmlns="" id="{784B2698-4772-4BCA-A6A8-B433D5D0293D}"/>
                  </a:ext>
                </a:extLst>
              </p:cNvPr>
              <p:cNvSpPr/>
              <p:nvPr/>
            </p:nvSpPr>
            <p:spPr bwMode="auto">
              <a:xfrm>
                <a:off x="7760220" y="3510334"/>
                <a:ext cx="346829" cy="236669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7 w 607639"/>
                  <a:gd name="connsiteY7" fmla="*/ 364067 h 414642"/>
                  <a:gd name="connsiteX8" fmla="*/ 394917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11412 w 607639"/>
                  <a:gd name="connsiteY14" fmla="*/ 303360 h 414642"/>
                  <a:gd name="connsiteX15" fmla="*/ 192442 w 607639"/>
                  <a:gd name="connsiteY15" fmla="*/ 303360 h 414642"/>
                  <a:gd name="connsiteX16" fmla="*/ 202593 w 607639"/>
                  <a:gd name="connsiteY16" fmla="*/ 313486 h 414642"/>
                  <a:gd name="connsiteX17" fmla="*/ 192442 w 607639"/>
                  <a:gd name="connsiteY17" fmla="*/ 323612 h 414642"/>
                  <a:gd name="connsiteX18" fmla="*/ 111412 w 607639"/>
                  <a:gd name="connsiteY18" fmla="*/ 323612 h 414642"/>
                  <a:gd name="connsiteX19" fmla="*/ 101261 w 607639"/>
                  <a:gd name="connsiteY19" fmla="*/ 313486 h 414642"/>
                  <a:gd name="connsiteX20" fmla="*/ 111412 w 607639"/>
                  <a:gd name="connsiteY20" fmla="*/ 303360 h 414642"/>
                  <a:gd name="connsiteX21" fmla="*/ 212645 w 607639"/>
                  <a:gd name="connsiteY21" fmla="*/ 262926 h 414642"/>
                  <a:gd name="connsiteX22" fmla="*/ 243067 w 607639"/>
                  <a:gd name="connsiteY22" fmla="*/ 262926 h 414642"/>
                  <a:gd name="connsiteX23" fmla="*/ 253118 w 607639"/>
                  <a:gd name="connsiteY23" fmla="*/ 273052 h 414642"/>
                  <a:gd name="connsiteX24" fmla="*/ 243067 w 607639"/>
                  <a:gd name="connsiteY24" fmla="*/ 283178 h 414642"/>
                  <a:gd name="connsiteX25" fmla="*/ 212645 w 607639"/>
                  <a:gd name="connsiteY25" fmla="*/ 283178 h 414642"/>
                  <a:gd name="connsiteX26" fmla="*/ 202593 w 607639"/>
                  <a:gd name="connsiteY26" fmla="*/ 273052 h 414642"/>
                  <a:gd name="connsiteX27" fmla="*/ 212645 w 607639"/>
                  <a:gd name="connsiteY27" fmla="*/ 262926 h 414642"/>
                  <a:gd name="connsiteX28" fmla="*/ 111410 w 607639"/>
                  <a:gd name="connsiteY28" fmla="*/ 262926 h 414642"/>
                  <a:gd name="connsiteX29" fmla="*/ 131618 w 607639"/>
                  <a:gd name="connsiteY29" fmla="*/ 262926 h 414642"/>
                  <a:gd name="connsiteX30" fmla="*/ 141766 w 607639"/>
                  <a:gd name="connsiteY30" fmla="*/ 273052 h 414642"/>
                  <a:gd name="connsiteX31" fmla="*/ 131618 w 607639"/>
                  <a:gd name="connsiteY31" fmla="*/ 283178 h 414642"/>
                  <a:gd name="connsiteX32" fmla="*/ 111410 w 607639"/>
                  <a:gd name="connsiteY32" fmla="*/ 283178 h 414642"/>
                  <a:gd name="connsiteX33" fmla="*/ 101261 w 607639"/>
                  <a:gd name="connsiteY33" fmla="*/ 273052 h 414642"/>
                  <a:gd name="connsiteX34" fmla="*/ 111410 w 607639"/>
                  <a:gd name="connsiteY34" fmla="*/ 262926 h 414642"/>
                  <a:gd name="connsiteX35" fmla="*/ 506325 w 607639"/>
                  <a:gd name="connsiteY35" fmla="*/ 60757 h 414642"/>
                  <a:gd name="connsiteX36" fmla="*/ 516469 w 607639"/>
                  <a:gd name="connsiteY36" fmla="*/ 70799 h 414642"/>
                  <a:gd name="connsiteX37" fmla="*/ 516469 w 607639"/>
                  <a:gd name="connsiteY37" fmla="*/ 293230 h 414642"/>
                  <a:gd name="connsiteX38" fmla="*/ 506325 w 607639"/>
                  <a:gd name="connsiteY38" fmla="*/ 303361 h 414642"/>
                  <a:gd name="connsiteX39" fmla="*/ 496181 w 607639"/>
                  <a:gd name="connsiteY39" fmla="*/ 293230 h 414642"/>
                  <a:gd name="connsiteX40" fmla="*/ 496181 w 607639"/>
                  <a:gd name="connsiteY40" fmla="*/ 283189 h 414642"/>
                  <a:gd name="connsiteX41" fmla="*/ 425352 w 607639"/>
                  <a:gd name="connsiteY41" fmla="*/ 283189 h 414642"/>
                  <a:gd name="connsiteX42" fmla="*/ 415208 w 607639"/>
                  <a:gd name="connsiteY42" fmla="*/ 273058 h 414642"/>
                  <a:gd name="connsiteX43" fmla="*/ 425352 w 607639"/>
                  <a:gd name="connsiteY43" fmla="*/ 262927 h 414642"/>
                  <a:gd name="connsiteX44" fmla="*/ 496181 w 607639"/>
                  <a:gd name="connsiteY44" fmla="*/ 262927 h 414642"/>
                  <a:gd name="connsiteX45" fmla="*/ 496181 w 607639"/>
                  <a:gd name="connsiteY45" fmla="*/ 222493 h 414642"/>
                  <a:gd name="connsiteX46" fmla="*/ 455695 w 607639"/>
                  <a:gd name="connsiteY46" fmla="*/ 222493 h 414642"/>
                  <a:gd name="connsiteX47" fmla="*/ 445551 w 607639"/>
                  <a:gd name="connsiteY47" fmla="*/ 212362 h 414642"/>
                  <a:gd name="connsiteX48" fmla="*/ 455695 w 607639"/>
                  <a:gd name="connsiteY48" fmla="*/ 202232 h 414642"/>
                  <a:gd name="connsiteX49" fmla="*/ 496181 w 607639"/>
                  <a:gd name="connsiteY49" fmla="*/ 202232 h 414642"/>
                  <a:gd name="connsiteX50" fmla="*/ 496181 w 607639"/>
                  <a:gd name="connsiteY50" fmla="*/ 161798 h 414642"/>
                  <a:gd name="connsiteX51" fmla="*/ 354433 w 607639"/>
                  <a:gd name="connsiteY51" fmla="*/ 161798 h 414642"/>
                  <a:gd name="connsiteX52" fmla="*/ 344289 w 607639"/>
                  <a:gd name="connsiteY52" fmla="*/ 151756 h 414642"/>
                  <a:gd name="connsiteX53" fmla="*/ 354433 w 607639"/>
                  <a:gd name="connsiteY53" fmla="*/ 141625 h 414642"/>
                  <a:gd name="connsiteX54" fmla="*/ 496181 w 607639"/>
                  <a:gd name="connsiteY54" fmla="*/ 141625 h 414642"/>
                  <a:gd name="connsiteX55" fmla="*/ 496181 w 607639"/>
                  <a:gd name="connsiteY55" fmla="*/ 101191 h 414642"/>
                  <a:gd name="connsiteX56" fmla="*/ 425352 w 607639"/>
                  <a:gd name="connsiteY56" fmla="*/ 101191 h 414642"/>
                  <a:gd name="connsiteX57" fmla="*/ 415208 w 607639"/>
                  <a:gd name="connsiteY57" fmla="*/ 91060 h 414642"/>
                  <a:gd name="connsiteX58" fmla="*/ 425352 w 607639"/>
                  <a:gd name="connsiteY58" fmla="*/ 80930 h 414642"/>
                  <a:gd name="connsiteX59" fmla="*/ 496181 w 607639"/>
                  <a:gd name="connsiteY59" fmla="*/ 80930 h 414642"/>
                  <a:gd name="connsiteX60" fmla="*/ 496181 w 607639"/>
                  <a:gd name="connsiteY60" fmla="*/ 70799 h 414642"/>
                  <a:gd name="connsiteX61" fmla="*/ 506325 w 607639"/>
                  <a:gd name="connsiteY61" fmla="*/ 60757 h 414642"/>
                  <a:gd name="connsiteX62" fmla="*/ 151927 w 607639"/>
                  <a:gd name="connsiteY62" fmla="*/ 40505 h 414642"/>
                  <a:gd name="connsiteX63" fmla="*/ 161989 w 607639"/>
                  <a:gd name="connsiteY63" fmla="*/ 50635 h 414642"/>
                  <a:gd name="connsiteX64" fmla="*/ 161989 w 607639"/>
                  <a:gd name="connsiteY64" fmla="*/ 61742 h 414642"/>
                  <a:gd name="connsiteX65" fmla="*/ 202593 w 607639"/>
                  <a:gd name="connsiteY65" fmla="*/ 111236 h 414642"/>
                  <a:gd name="connsiteX66" fmla="*/ 192442 w 607639"/>
                  <a:gd name="connsiteY66" fmla="*/ 121366 h 414642"/>
                  <a:gd name="connsiteX67" fmla="*/ 182291 w 607639"/>
                  <a:gd name="connsiteY67" fmla="*/ 111236 h 414642"/>
                  <a:gd name="connsiteX68" fmla="*/ 151927 w 607639"/>
                  <a:gd name="connsiteY68" fmla="*/ 80935 h 414642"/>
                  <a:gd name="connsiteX69" fmla="*/ 128598 w 607639"/>
                  <a:gd name="connsiteY69" fmla="*/ 92043 h 414642"/>
                  <a:gd name="connsiteX70" fmla="*/ 125570 w 607639"/>
                  <a:gd name="connsiteY70" fmla="*/ 103150 h 414642"/>
                  <a:gd name="connsiteX71" fmla="*/ 131625 w 607639"/>
                  <a:gd name="connsiteY71" fmla="*/ 114346 h 414642"/>
                  <a:gd name="connsiteX72" fmla="*/ 184339 w 607639"/>
                  <a:gd name="connsiteY72" fmla="*/ 155753 h 414642"/>
                  <a:gd name="connsiteX73" fmla="*/ 198497 w 607639"/>
                  <a:gd name="connsiteY73" fmla="*/ 181078 h 414642"/>
                  <a:gd name="connsiteX74" fmla="*/ 190394 w 607639"/>
                  <a:gd name="connsiteY74" fmla="*/ 207291 h 414642"/>
                  <a:gd name="connsiteX75" fmla="*/ 161989 w 607639"/>
                  <a:gd name="connsiteY75" fmla="*/ 221775 h 414642"/>
                  <a:gd name="connsiteX76" fmla="*/ 161989 w 607639"/>
                  <a:gd name="connsiteY76" fmla="*/ 232615 h 414642"/>
                  <a:gd name="connsiteX77" fmla="*/ 151927 w 607639"/>
                  <a:gd name="connsiteY77" fmla="*/ 242745 h 414642"/>
                  <a:gd name="connsiteX78" fmla="*/ 141776 w 607639"/>
                  <a:gd name="connsiteY78" fmla="*/ 232615 h 414642"/>
                  <a:gd name="connsiteX79" fmla="*/ 141776 w 607639"/>
                  <a:gd name="connsiteY79" fmla="*/ 221508 h 414642"/>
                  <a:gd name="connsiteX80" fmla="*/ 101261 w 607639"/>
                  <a:gd name="connsiteY80" fmla="*/ 173969 h 414642"/>
                  <a:gd name="connsiteX81" fmla="*/ 111412 w 607639"/>
                  <a:gd name="connsiteY81" fmla="*/ 163840 h 414642"/>
                  <a:gd name="connsiteX82" fmla="*/ 121474 w 607639"/>
                  <a:gd name="connsiteY82" fmla="*/ 173969 h 414642"/>
                  <a:gd name="connsiteX83" fmla="*/ 151927 w 607639"/>
                  <a:gd name="connsiteY83" fmla="*/ 202226 h 414642"/>
                  <a:gd name="connsiteX84" fmla="*/ 175168 w 607639"/>
                  <a:gd name="connsiteY84" fmla="*/ 194140 h 414642"/>
                  <a:gd name="connsiteX85" fmla="*/ 178195 w 607639"/>
                  <a:gd name="connsiteY85" fmla="*/ 183033 h 414642"/>
                  <a:gd name="connsiteX86" fmla="*/ 172140 w 607639"/>
                  <a:gd name="connsiteY86" fmla="*/ 171926 h 414642"/>
                  <a:gd name="connsiteX87" fmla="*/ 119515 w 607639"/>
                  <a:gd name="connsiteY87" fmla="*/ 130518 h 414642"/>
                  <a:gd name="connsiteX88" fmla="*/ 105268 w 607639"/>
                  <a:gd name="connsiteY88" fmla="*/ 105193 h 414642"/>
                  <a:gd name="connsiteX89" fmla="*/ 113371 w 607639"/>
                  <a:gd name="connsiteY89" fmla="*/ 78892 h 414642"/>
                  <a:gd name="connsiteX90" fmla="*/ 141776 w 607639"/>
                  <a:gd name="connsiteY90" fmla="*/ 61653 h 414642"/>
                  <a:gd name="connsiteX91" fmla="*/ 141776 w 607639"/>
                  <a:gd name="connsiteY91" fmla="*/ 50635 h 414642"/>
                  <a:gd name="connsiteX92" fmla="*/ 151927 w 607639"/>
                  <a:gd name="connsiteY92" fmla="*/ 40505 h 414642"/>
                  <a:gd name="connsiteX93" fmla="*/ 70848 w 607639"/>
                  <a:gd name="connsiteY93" fmla="*/ 20177 h 414642"/>
                  <a:gd name="connsiteX94" fmla="*/ 60791 w 607639"/>
                  <a:gd name="connsiteY94" fmla="*/ 30309 h 414642"/>
                  <a:gd name="connsiteX95" fmla="*/ 60791 w 607639"/>
                  <a:gd name="connsiteY95" fmla="*/ 343802 h 414642"/>
                  <a:gd name="connsiteX96" fmla="*/ 222780 w 607639"/>
                  <a:gd name="connsiteY96" fmla="*/ 343802 h 414642"/>
                  <a:gd name="connsiteX97" fmla="*/ 232927 w 607639"/>
                  <a:gd name="connsiteY97" fmla="*/ 353935 h 414642"/>
                  <a:gd name="connsiteX98" fmla="*/ 232927 w 607639"/>
                  <a:gd name="connsiteY98" fmla="*/ 364067 h 414642"/>
                  <a:gd name="connsiteX99" fmla="*/ 374712 w 607639"/>
                  <a:gd name="connsiteY99" fmla="*/ 364067 h 414642"/>
                  <a:gd name="connsiteX100" fmla="*/ 374712 w 607639"/>
                  <a:gd name="connsiteY100" fmla="*/ 353935 h 414642"/>
                  <a:gd name="connsiteX101" fmla="*/ 384859 w 607639"/>
                  <a:gd name="connsiteY101" fmla="*/ 343802 h 414642"/>
                  <a:gd name="connsiteX102" fmla="*/ 546849 w 607639"/>
                  <a:gd name="connsiteY102" fmla="*/ 343802 h 414642"/>
                  <a:gd name="connsiteX103" fmla="*/ 546849 w 607639"/>
                  <a:gd name="connsiteY103" fmla="*/ 30309 h 414642"/>
                  <a:gd name="connsiteX104" fmla="*/ 536702 w 607639"/>
                  <a:gd name="connsiteY104" fmla="*/ 20177 h 414642"/>
                  <a:gd name="connsiteX105" fmla="*/ 70848 w 607639"/>
                  <a:gd name="connsiteY105" fmla="*/ 0 h 414642"/>
                  <a:gd name="connsiteX106" fmla="*/ 536702 w 607639"/>
                  <a:gd name="connsiteY106" fmla="*/ 0 h 414642"/>
                  <a:gd name="connsiteX107" fmla="*/ 567142 w 607639"/>
                  <a:gd name="connsiteY107" fmla="*/ 30309 h 414642"/>
                  <a:gd name="connsiteX108" fmla="*/ 567142 w 607639"/>
                  <a:gd name="connsiteY108" fmla="*/ 343802 h 414642"/>
                  <a:gd name="connsiteX109" fmla="*/ 597493 w 607639"/>
                  <a:gd name="connsiteY109" fmla="*/ 343802 h 414642"/>
                  <a:gd name="connsiteX110" fmla="*/ 607639 w 607639"/>
                  <a:gd name="connsiteY110" fmla="*/ 353935 h 414642"/>
                  <a:gd name="connsiteX111" fmla="*/ 607639 w 607639"/>
                  <a:gd name="connsiteY111" fmla="*/ 384244 h 414642"/>
                  <a:gd name="connsiteX112" fmla="*/ 577199 w 607639"/>
                  <a:gd name="connsiteY112" fmla="*/ 414642 h 414642"/>
                  <a:gd name="connsiteX113" fmla="*/ 30351 w 607639"/>
                  <a:gd name="connsiteY113" fmla="*/ 414642 h 414642"/>
                  <a:gd name="connsiteX114" fmla="*/ 0 w 607639"/>
                  <a:gd name="connsiteY114" fmla="*/ 384244 h 414642"/>
                  <a:gd name="connsiteX115" fmla="*/ 0 w 607639"/>
                  <a:gd name="connsiteY115" fmla="*/ 353935 h 414642"/>
                  <a:gd name="connsiteX116" fmla="*/ 10147 w 607639"/>
                  <a:gd name="connsiteY116" fmla="*/ 343802 h 414642"/>
                  <a:gd name="connsiteX117" fmla="*/ 40498 w 607639"/>
                  <a:gd name="connsiteY117" fmla="*/ 343802 h 414642"/>
                  <a:gd name="connsiteX118" fmla="*/ 40498 w 607639"/>
                  <a:gd name="connsiteY118" fmla="*/ 30309 h 414642"/>
                  <a:gd name="connsiteX119" fmla="*/ 70848 w 607639"/>
                  <a:gd name="connsiteY11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7" y="364067"/>
                    </a:lnTo>
                    <a:lnTo>
                      <a:pt x="394917" y="374200"/>
                    </a:lnTo>
                    <a:cubicBezTo>
                      <a:pt x="394917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11412" y="303360"/>
                    </a:moveTo>
                    <a:lnTo>
                      <a:pt x="192442" y="303360"/>
                    </a:lnTo>
                    <a:cubicBezTo>
                      <a:pt x="198497" y="303360"/>
                      <a:pt x="202593" y="307446"/>
                      <a:pt x="202593" y="313486"/>
                    </a:cubicBezTo>
                    <a:cubicBezTo>
                      <a:pt x="202593" y="319526"/>
                      <a:pt x="198497" y="323612"/>
                      <a:pt x="192442" y="323612"/>
                    </a:cubicBezTo>
                    <a:lnTo>
                      <a:pt x="111412" y="323612"/>
                    </a:lnTo>
                    <a:cubicBezTo>
                      <a:pt x="105268" y="323612"/>
                      <a:pt x="101261" y="319526"/>
                      <a:pt x="101261" y="313486"/>
                    </a:cubicBezTo>
                    <a:cubicBezTo>
                      <a:pt x="101261" y="307446"/>
                      <a:pt x="105268" y="303360"/>
                      <a:pt x="111412" y="303360"/>
                    </a:cubicBezTo>
                    <a:close/>
                    <a:moveTo>
                      <a:pt x="212645" y="262926"/>
                    </a:moveTo>
                    <a:lnTo>
                      <a:pt x="243067" y="262926"/>
                    </a:lnTo>
                    <a:cubicBezTo>
                      <a:pt x="249115" y="262926"/>
                      <a:pt x="253118" y="267012"/>
                      <a:pt x="253118" y="273052"/>
                    </a:cubicBezTo>
                    <a:cubicBezTo>
                      <a:pt x="253118" y="279092"/>
                      <a:pt x="249115" y="283178"/>
                      <a:pt x="243067" y="283178"/>
                    </a:cubicBezTo>
                    <a:lnTo>
                      <a:pt x="212645" y="283178"/>
                    </a:lnTo>
                    <a:cubicBezTo>
                      <a:pt x="206596" y="283178"/>
                      <a:pt x="202593" y="279092"/>
                      <a:pt x="202593" y="273052"/>
                    </a:cubicBezTo>
                    <a:cubicBezTo>
                      <a:pt x="202593" y="267012"/>
                      <a:pt x="206596" y="262926"/>
                      <a:pt x="212645" y="262926"/>
                    </a:cubicBezTo>
                    <a:close/>
                    <a:moveTo>
                      <a:pt x="111410" y="262926"/>
                    </a:moveTo>
                    <a:lnTo>
                      <a:pt x="131618" y="262926"/>
                    </a:lnTo>
                    <a:cubicBezTo>
                      <a:pt x="137671" y="262926"/>
                      <a:pt x="141766" y="267012"/>
                      <a:pt x="141766" y="273052"/>
                    </a:cubicBezTo>
                    <a:cubicBezTo>
                      <a:pt x="141766" y="279092"/>
                      <a:pt x="137671" y="283178"/>
                      <a:pt x="131618" y="283178"/>
                    </a:cubicBezTo>
                    <a:lnTo>
                      <a:pt x="111410" y="283178"/>
                    </a:lnTo>
                    <a:cubicBezTo>
                      <a:pt x="105267" y="283178"/>
                      <a:pt x="101261" y="279092"/>
                      <a:pt x="101261" y="273052"/>
                    </a:cubicBezTo>
                    <a:cubicBezTo>
                      <a:pt x="101261" y="267012"/>
                      <a:pt x="105267" y="262926"/>
                      <a:pt x="111410" y="262926"/>
                    </a:cubicBezTo>
                    <a:close/>
                    <a:moveTo>
                      <a:pt x="506325" y="60757"/>
                    </a:moveTo>
                    <a:cubicBezTo>
                      <a:pt x="512376" y="60757"/>
                      <a:pt x="516469" y="64756"/>
                      <a:pt x="516469" y="70799"/>
                    </a:cubicBezTo>
                    <a:lnTo>
                      <a:pt x="516469" y="293230"/>
                    </a:lnTo>
                    <a:cubicBezTo>
                      <a:pt x="516469" y="299362"/>
                      <a:pt x="512376" y="303361"/>
                      <a:pt x="506325" y="303361"/>
                    </a:cubicBezTo>
                    <a:cubicBezTo>
                      <a:pt x="500275" y="303361"/>
                      <a:pt x="496181" y="299362"/>
                      <a:pt x="496181" y="293230"/>
                    </a:cubicBezTo>
                    <a:lnTo>
                      <a:pt x="496181" y="283189"/>
                    </a:lnTo>
                    <a:lnTo>
                      <a:pt x="425352" y="283189"/>
                    </a:lnTo>
                    <a:cubicBezTo>
                      <a:pt x="419212" y="283189"/>
                      <a:pt x="415208" y="279101"/>
                      <a:pt x="415208" y="273058"/>
                    </a:cubicBezTo>
                    <a:cubicBezTo>
                      <a:pt x="415208" y="267015"/>
                      <a:pt x="419212" y="262927"/>
                      <a:pt x="425352" y="262927"/>
                    </a:cubicBezTo>
                    <a:lnTo>
                      <a:pt x="496181" y="262927"/>
                    </a:lnTo>
                    <a:lnTo>
                      <a:pt x="496181" y="222493"/>
                    </a:lnTo>
                    <a:lnTo>
                      <a:pt x="455695" y="222493"/>
                    </a:lnTo>
                    <a:cubicBezTo>
                      <a:pt x="449644" y="222493"/>
                      <a:pt x="445551" y="218405"/>
                      <a:pt x="445551" y="212362"/>
                    </a:cubicBezTo>
                    <a:cubicBezTo>
                      <a:pt x="445551" y="206320"/>
                      <a:pt x="449644" y="202232"/>
                      <a:pt x="455695" y="202232"/>
                    </a:cubicBezTo>
                    <a:lnTo>
                      <a:pt x="496181" y="202232"/>
                    </a:lnTo>
                    <a:lnTo>
                      <a:pt x="496181" y="161798"/>
                    </a:lnTo>
                    <a:lnTo>
                      <a:pt x="354433" y="161798"/>
                    </a:lnTo>
                    <a:cubicBezTo>
                      <a:pt x="348382" y="161798"/>
                      <a:pt x="344289" y="157799"/>
                      <a:pt x="344289" y="151756"/>
                    </a:cubicBezTo>
                    <a:cubicBezTo>
                      <a:pt x="344289" y="145624"/>
                      <a:pt x="348382" y="141625"/>
                      <a:pt x="354433" y="141625"/>
                    </a:cubicBezTo>
                    <a:lnTo>
                      <a:pt x="496181" y="141625"/>
                    </a:lnTo>
                    <a:lnTo>
                      <a:pt x="496181" y="101191"/>
                    </a:lnTo>
                    <a:lnTo>
                      <a:pt x="425352" y="101191"/>
                    </a:lnTo>
                    <a:cubicBezTo>
                      <a:pt x="419212" y="101191"/>
                      <a:pt x="415208" y="97103"/>
                      <a:pt x="415208" y="91060"/>
                    </a:cubicBezTo>
                    <a:cubicBezTo>
                      <a:pt x="415208" y="85018"/>
                      <a:pt x="419212" y="80930"/>
                      <a:pt x="425352" y="80930"/>
                    </a:cubicBezTo>
                    <a:lnTo>
                      <a:pt x="496181" y="80930"/>
                    </a:lnTo>
                    <a:lnTo>
                      <a:pt x="496181" y="70799"/>
                    </a:lnTo>
                    <a:cubicBezTo>
                      <a:pt x="496181" y="64756"/>
                      <a:pt x="500275" y="60757"/>
                      <a:pt x="506325" y="60757"/>
                    </a:cubicBezTo>
                    <a:close/>
                    <a:moveTo>
                      <a:pt x="151927" y="40505"/>
                    </a:moveTo>
                    <a:cubicBezTo>
                      <a:pt x="157982" y="40505"/>
                      <a:pt x="161989" y="44593"/>
                      <a:pt x="161989" y="50635"/>
                    </a:cubicBezTo>
                    <a:lnTo>
                      <a:pt x="161989" y="61742"/>
                    </a:lnTo>
                    <a:cubicBezTo>
                      <a:pt x="185408" y="66274"/>
                      <a:pt x="202593" y="86445"/>
                      <a:pt x="202593" y="111236"/>
                    </a:cubicBezTo>
                    <a:cubicBezTo>
                      <a:pt x="202593" y="117367"/>
                      <a:pt x="198497" y="121366"/>
                      <a:pt x="192442" y="121366"/>
                    </a:cubicBezTo>
                    <a:cubicBezTo>
                      <a:pt x="186387" y="121366"/>
                      <a:pt x="182291" y="117367"/>
                      <a:pt x="182291" y="111236"/>
                    </a:cubicBezTo>
                    <a:cubicBezTo>
                      <a:pt x="182291" y="94086"/>
                      <a:pt x="169113" y="80935"/>
                      <a:pt x="151927" y="80935"/>
                    </a:cubicBezTo>
                    <a:cubicBezTo>
                      <a:pt x="142756" y="80935"/>
                      <a:pt x="134653" y="85023"/>
                      <a:pt x="128598" y="92043"/>
                    </a:cubicBezTo>
                    <a:cubicBezTo>
                      <a:pt x="125570" y="95064"/>
                      <a:pt x="124502" y="99151"/>
                      <a:pt x="125570" y="103150"/>
                    </a:cubicBezTo>
                    <a:cubicBezTo>
                      <a:pt x="125570" y="107237"/>
                      <a:pt x="128598" y="111236"/>
                      <a:pt x="131625" y="114346"/>
                    </a:cubicBezTo>
                    <a:lnTo>
                      <a:pt x="184339" y="155753"/>
                    </a:lnTo>
                    <a:cubicBezTo>
                      <a:pt x="192442" y="161796"/>
                      <a:pt x="197518" y="170948"/>
                      <a:pt x="198497" y="181078"/>
                    </a:cubicBezTo>
                    <a:cubicBezTo>
                      <a:pt x="199477" y="191119"/>
                      <a:pt x="196449" y="200271"/>
                      <a:pt x="190394" y="207291"/>
                    </a:cubicBezTo>
                    <a:cubicBezTo>
                      <a:pt x="183182" y="215288"/>
                      <a:pt x="174010" y="220175"/>
                      <a:pt x="161989" y="221775"/>
                    </a:cubicBezTo>
                    <a:lnTo>
                      <a:pt x="161989" y="232615"/>
                    </a:lnTo>
                    <a:cubicBezTo>
                      <a:pt x="161989" y="238658"/>
                      <a:pt x="157982" y="242745"/>
                      <a:pt x="151927" y="242745"/>
                    </a:cubicBezTo>
                    <a:cubicBezTo>
                      <a:pt x="145783" y="242745"/>
                      <a:pt x="141776" y="238658"/>
                      <a:pt x="141776" y="232615"/>
                    </a:cubicBezTo>
                    <a:lnTo>
                      <a:pt x="141776" y="221508"/>
                    </a:lnTo>
                    <a:cubicBezTo>
                      <a:pt x="118358" y="217154"/>
                      <a:pt x="101261" y="197872"/>
                      <a:pt x="101261" y="173969"/>
                    </a:cubicBezTo>
                    <a:cubicBezTo>
                      <a:pt x="101261" y="167927"/>
                      <a:pt x="105268" y="163840"/>
                      <a:pt x="111412" y="163840"/>
                    </a:cubicBezTo>
                    <a:cubicBezTo>
                      <a:pt x="117467" y="163840"/>
                      <a:pt x="121474" y="167927"/>
                      <a:pt x="121474" y="173969"/>
                    </a:cubicBezTo>
                    <a:cubicBezTo>
                      <a:pt x="121474" y="190141"/>
                      <a:pt x="134653" y="202226"/>
                      <a:pt x="151927" y="202226"/>
                    </a:cubicBezTo>
                    <a:cubicBezTo>
                      <a:pt x="163058" y="202226"/>
                      <a:pt x="170092" y="199205"/>
                      <a:pt x="175168" y="194140"/>
                    </a:cubicBezTo>
                    <a:cubicBezTo>
                      <a:pt x="178195" y="191119"/>
                      <a:pt x="179264" y="187120"/>
                      <a:pt x="178195" y="183033"/>
                    </a:cubicBezTo>
                    <a:cubicBezTo>
                      <a:pt x="178195" y="179034"/>
                      <a:pt x="175168" y="174947"/>
                      <a:pt x="172140" y="171926"/>
                    </a:cubicBezTo>
                    <a:lnTo>
                      <a:pt x="119515" y="130518"/>
                    </a:lnTo>
                    <a:cubicBezTo>
                      <a:pt x="111412" y="124387"/>
                      <a:pt x="106337" y="115323"/>
                      <a:pt x="105268" y="105193"/>
                    </a:cubicBezTo>
                    <a:cubicBezTo>
                      <a:pt x="104289" y="95064"/>
                      <a:pt x="107316" y="86000"/>
                      <a:pt x="113371" y="78892"/>
                    </a:cubicBezTo>
                    <a:cubicBezTo>
                      <a:pt x="120406" y="69562"/>
                      <a:pt x="130557" y="63786"/>
                      <a:pt x="141776" y="61653"/>
                    </a:cubicBezTo>
                    <a:lnTo>
                      <a:pt x="141776" y="50635"/>
                    </a:lnTo>
                    <a:cubicBezTo>
                      <a:pt x="141776" y="44593"/>
                      <a:pt x="145783" y="40505"/>
                      <a:pt x="151927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9" y="343802"/>
                    </a:lnTo>
                    <a:lnTo>
                      <a:pt x="546849" y="30309"/>
                    </a:lnTo>
                    <a:cubicBezTo>
                      <a:pt x="546849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3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8" y="343802"/>
                    </a:lnTo>
                    <a:lnTo>
                      <a:pt x="40498" y="30309"/>
                    </a:lnTo>
                    <a:cubicBezTo>
                      <a:pt x="40498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grpSp>
          <p:nvGrpSpPr>
            <p:cNvPr id="24" name="íş1íḍe">
              <a:extLst>
                <a:ext uri="{FF2B5EF4-FFF2-40B4-BE49-F238E27FC236}">
                  <a16:creationId xmlns:a16="http://schemas.microsoft.com/office/drawing/2014/main" xmlns="" id="{2F312258-D016-46EA-9044-B0D7863D4033}"/>
                </a:ext>
              </a:extLst>
            </p:cNvPr>
            <p:cNvGrpSpPr/>
            <p:nvPr/>
          </p:nvGrpSpPr>
          <p:grpSpPr>
            <a:xfrm>
              <a:off x="3988529" y="3177650"/>
              <a:ext cx="571222" cy="571221"/>
              <a:chOff x="3981576" y="3391926"/>
              <a:chExt cx="571222" cy="571221"/>
            </a:xfrm>
          </p:grpSpPr>
          <p:sp>
            <p:nvSpPr>
              <p:cNvPr id="25" name="íṥľïḑê">
                <a:extLst>
                  <a:ext uri="{FF2B5EF4-FFF2-40B4-BE49-F238E27FC236}">
                    <a16:creationId xmlns:a16="http://schemas.microsoft.com/office/drawing/2014/main" xmlns="" id="{3AD30B2F-9774-4A43-B9F3-9632A0CA62C3}"/>
                  </a:ext>
                </a:extLst>
              </p:cNvPr>
              <p:cNvSpPr/>
              <p:nvPr/>
            </p:nvSpPr>
            <p:spPr>
              <a:xfrm>
                <a:off x="3981576" y="3391926"/>
                <a:ext cx="571222" cy="571221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 sz="2000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26" name="iṥḻíḍé">
                <a:extLst>
                  <a:ext uri="{FF2B5EF4-FFF2-40B4-BE49-F238E27FC236}">
                    <a16:creationId xmlns:a16="http://schemas.microsoft.com/office/drawing/2014/main" xmlns="" id="{8008AEF9-E37D-40AC-B26A-DBB473E8F4BA}"/>
                  </a:ext>
                </a:extLst>
              </p:cNvPr>
              <p:cNvSpPr/>
              <p:nvPr/>
            </p:nvSpPr>
            <p:spPr bwMode="auto">
              <a:xfrm>
                <a:off x="4093773" y="3555678"/>
                <a:ext cx="346829" cy="243717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5140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052C167-EF83-422F-9488-69E966C44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08549FC-09C1-40BD-9850-D1578D4A0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B34B2D9-0885-46EA-89CD-2F9F2FD1F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075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0BBEFD6-C688-4E00-8842-1D16096689C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19413"/>
            <a:ext cx="10845800" cy="4038274"/>
            <a:chOff x="673100" y="1619413"/>
            <a:chExt cx="10845800" cy="4038274"/>
          </a:xfrm>
        </p:grpSpPr>
        <p:sp>
          <p:nvSpPr>
            <p:cNvPr id="6" name="ïşļíďê">
              <a:extLst>
                <a:ext uri="{FF2B5EF4-FFF2-40B4-BE49-F238E27FC236}">
                  <a16:creationId xmlns:a16="http://schemas.microsoft.com/office/drawing/2014/main" xmlns="" id="{CA469A2F-C11E-4231-954D-0424026E7AF5}"/>
                </a:ext>
              </a:extLst>
            </p:cNvPr>
            <p:cNvSpPr/>
            <p:nvPr/>
          </p:nvSpPr>
          <p:spPr bwMode="auto">
            <a:xfrm>
              <a:off x="6069864" y="4545798"/>
              <a:ext cx="1454887" cy="1062852"/>
            </a:xfrm>
            <a:custGeom>
              <a:avLst/>
              <a:gdLst>
                <a:gd name="T0" fmla="*/ 527 w 591"/>
                <a:gd name="T1" fmla="*/ 63 h 429"/>
                <a:gd name="T2" fmla="*/ 380 w 591"/>
                <a:gd name="T3" fmla="*/ 0 h 429"/>
                <a:gd name="T4" fmla="*/ 376 w 591"/>
                <a:gd name="T5" fmla="*/ 0 h 429"/>
                <a:gd name="T6" fmla="*/ 237 w 591"/>
                <a:gd name="T7" fmla="*/ 51 h 429"/>
                <a:gd name="T8" fmla="*/ 151 w 591"/>
                <a:gd name="T9" fmla="*/ 83 h 429"/>
                <a:gd name="T10" fmla="*/ 92 w 591"/>
                <a:gd name="T11" fmla="*/ 69 h 429"/>
                <a:gd name="T12" fmla="*/ 28 w 591"/>
                <a:gd name="T13" fmla="*/ 38 h 429"/>
                <a:gd name="T14" fmla="*/ 0 w 591"/>
                <a:gd name="T15" fmla="*/ 100 h 429"/>
                <a:gd name="T16" fmla="*/ 94 w 591"/>
                <a:gd name="T17" fmla="*/ 145 h 429"/>
                <a:gd name="T18" fmla="*/ 164 w 591"/>
                <a:gd name="T19" fmla="*/ 245 h 429"/>
                <a:gd name="T20" fmla="*/ 376 w 591"/>
                <a:gd name="T21" fmla="*/ 429 h 429"/>
                <a:gd name="T22" fmla="*/ 529 w 591"/>
                <a:gd name="T23" fmla="*/ 364 h 429"/>
                <a:gd name="T24" fmla="*/ 590 w 591"/>
                <a:gd name="T25" fmla="*/ 209 h 429"/>
                <a:gd name="T26" fmla="*/ 527 w 591"/>
                <a:gd name="T27" fmla="*/ 63 h 429"/>
                <a:gd name="T28" fmla="*/ 376 w 591"/>
                <a:gd name="T29" fmla="*/ 392 h 429"/>
                <a:gd name="T30" fmla="*/ 198 w 591"/>
                <a:gd name="T31" fmla="*/ 214 h 429"/>
                <a:gd name="T32" fmla="*/ 376 w 591"/>
                <a:gd name="T33" fmla="*/ 36 h 429"/>
                <a:gd name="T34" fmla="*/ 554 w 591"/>
                <a:gd name="T35" fmla="*/ 214 h 429"/>
                <a:gd name="T36" fmla="*/ 376 w 591"/>
                <a:gd name="T37" fmla="*/ 392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1" h="429">
                  <a:moveTo>
                    <a:pt x="527" y="63"/>
                  </a:moveTo>
                  <a:cubicBezTo>
                    <a:pt x="487" y="23"/>
                    <a:pt x="435" y="1"/>
                    <a:pt x="380" y="0"/>
                  </a:cubicBezTo>
                  <a:cubicBezTo>
                    <a:pt x="378" y="0"/>
                    <a:pt x="377" y="0"/>
                    <a:pt x="376" y="0"/>
                  </a:cubicBezTo>
                  <a:cubicBezTo>
                    <a:pt x="325" y="0"/>
                    <a:pt x="276" y="18"/>
                    <a:pt x="237" y="51"/>
                  </a:cubicBezTo>
                  <a:cubicBezTo>
                    <a:pt x="213" y="72"/>
                    <a:pt x="183" y="83"/>
                    <a:pt x="151" y="83"/>
                  </a:cubicBezTo>
                  <a:cubicBezTo>
                    <a:pt x="131" y="83"/>
                    <a:pt x="110" y="78"/>
                    <a:pt x="92" y="6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131" y="165"/>
                    <a:pt x="158" y="202"/>
                    <a:pt x="164" y="245"/>
                  </a:cubicBezTo>
                  <a:cubicBezTo>
                    <a:pt x="179" y="350"/>
                    <a:pt x="270" y="429"/>
                    <a:pt x="376" y="429"/>
                  </a:cubicBezTo>
                  <a:cubicBezTo>
                    <a:pt x="434" y="429"/>
                    <a:pt x="488" y="406"/>
                    <a:pt x="529" y="364"/>
                  </a:cubicBezTo>
                  <a:cubicBezTo>
                    <a:pt x="570" y="322"/>
                    <a:pt x="591" y="267"/>
                    <a:pt x="590" y="209"/>
                  </a:cubicBezTo>
                  <a:cubicBezTo>
                    <a:pt x="589" y="154"/>
                    <a:pt x="566" y="102"/>
                    <a:pt x="527" y="63"/>
                  </a:cubicBezTo>
                  <a:close/>
                  <a:moveTo>
                    <a:pt x="376" y="392"/>
                  </a:moveTo>
                  <a:cubicBezTo>
                    <a:pt x="278" y="392"/>
                    <a:pt x="198" y="313"/>
                    <a:pt x="198" y="214"/>
                  </a:cubicBezTo>
                  <a:cubicBezTo>
                    <a:pt x="198" y="116"/>
                    <a:pt x="278" y="36"/>
                    <a:pt x="376" y="36"/>
                  </a:cubicBezTo>
                  <a:cubicBezTo>
                    <a:pt x="474" y="36"/>
                    <a:pt x="554" y="116"/>
                    <a:pt x="554" y="214"/>
                  </a:cubicBezTo>
                  <a:cubicBezTo>
                    <a:pt x="554" y="313"/>
                    <a:pt x="474" y="392"/>
                    <a:pt x="376" y="39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7" name="ïṣļîḑè">
              <a:extLst>
                <a:ext uri="{FF2B5EF4-FFF2-40B4-BE49-F238E27FC236}">
                  <a16:creationId xmlns:a16="http://schemas.microsoft.com/office/drawing/2014/main" xmlns="" id="{15744275-2BE0-4BDA-94CD-9FE5A8EE1B82}"/>
                </a:ext>
              </a:extLst>
            </p:cNvPr>
            <p:cNvSpPr/>
            <p:nvPr/>
          </p:nvSpPr>
          <p:spPr bwMode="auto">
            <a:xfrm>
              <a:off x="6038501" y="2606529"/>
              <a:ext cx="1486250" cy="1156940"/>
            </a:xfrm>
            <a:custGeom>
              <a:avLst/>
              <a:gdLst>
                <a:gd name="T0" fmla="*/ 542 w 604"/>
                <a:gd name="T1" fmla="*/ 91 h 467"/>
                <a:gd name="T2" fmla="*/ 389 w 604"/>
                <a:gd name="T3" fmla="*/ 27 h 467"/>
                <a:gd name="T4" fmla="*/ 275 w 604"/>
                <a:gd name="T5" fmla="*/ 59 h 467"/>
                <a:gd name="T6" fmla="*/ 205 w 604"/>
                <a:gd name="T7" fmla="*/ 80 h 467"/>
                <a:gd name="T8" fmla="*/ 140 w 604"/>
                <a:gd name="T9" fmla="*/ 62 h 467"/>
                <a:gd name="T10" fmla="*/ 32 w 604"/>
                <a:gd name="T11" fmla="*/ 0 h 467"/>
                <a:gd name="T12" fmla="*/ 0 w 604"/>
                <a:gd name="T13" fmla="*/ 60 h 467"/>
                <a:gd name="T14" fmla="*/ 109 w 604"/>
                <a:gd name="T15" fmla="*/ 122 h 467"/>
                <a:gd name="T16" fmla="*/ 174 w 604"/>
                <a:gd name="T17" fmla="*/ 237 h 467"/>
                <a:gd name="T18" fmla="*/ 174 w 604"/>
                <a:gd name="T19" fmla="*/ 238 h 467"/>
                <a:gd name="T20" fmla="*/ 115 w 604"/>
                <a:gd name="T21" fmla="*/ 346 h 467"/>
                <a:gd name="T22" fmla="*/ 22 w 604"/>
                <a:gd name="T23" fmla="*/ 408 h 467"/>
                <a:gd name="T24" fmla="*/ 56 w 604"/>
                <a:gd name="T25" fmla="*/ 467 h 467"/>
                <a:gd name="T26" fmla="*/ 126 w 604"/>
                <a:gd name="T27" fmla="*/ 420 h 467"/>
                <a:gd name="T28" fmla="*/ 198 w 604"/>
                <a:gd name="T29" fmla="*/ 398 h 467"/>
                <a:gd name="T30" fmla="*/ 271 w 604"/>
                <a:gd name="T31" fmla="*/ 420 h 467"/>
                <a:gd name="T32" fmla="*/ 389 w 604"/>
                <a:gd name="T33" fmla="*/ 455 h 467"/>
                <a:gd name="T34" fmla="*/ 398 w 604"/>
                <a:gd name="T35" fmla="*/ 455 h 467"/>
                <a:gd name="T36" fmla="*/ 603 w 604"/>
                <a:gd name="T37" fmla="*/ 246 h 467"/>
                <a:gd name="T38" fmla="*/ 542 w 604"/>
                <a:gd name="T39" fmla="*/ 91 h 467"/>
                <a:gd name="T40" fmla="*/ 389 w 604"/>
                <a:gd name="T41" fmla="*/ 419 h 467"/>
                <a:gd name="T42" fmla="*/ 211 w 604"/>
                <a:gd name="T43" fmla="*/ 241 h 467"/>
                <a:gd name="T44" fmla="*/ 389 w 604"/>
                <a:gd name="T45" fmla="*/ 63 h 467"/>
                <a:gd name="T46" fmla="*/ 566 w 604"/>
                <a:gd name="T47" fmla="*/ 241 h 467"/>
                <a:gd name="T48" fmla="*/ 389 w 604"/>
                <a:gd name="T49" fmla="*/ 419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4" h="467">
                  <a:moveTo>
                    <a:pt x="542" y="91"/>
                  </a:moveTo>
                  <a:cubicBezTo>
                    <a:pt x="501" y="50"/>
                    <a:pt x="447" y="27"/>
                    <a:pt x="389" y="27"/>
                  </a:cubicBezTo>
                  <a:cubicBezTo>
                    <a:pt x="348" y="27"/>
                    <a:pt x="309" y="38"/>
                    <a:pt x="275" y="59"/>
                  </a:cubicBezTo>
                  <a:cubicBezTo>
                    <a:pt x="254" y="72"/>
                    <a:pt x="230" y="80"/>
                    <a:pt x="205" y="80"/>
                  </a:cubicBezTo>
                  <a:cubicBezTo>
                    <a:pt x="182" y="80"/>
                    <a:pt x="159" y="73"/>
                    <a:pt x="140" y="6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50" y="146"/>
                    <a:pt x="175" y="190"/>
                    <a:pt x="174" y="237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73" y="282"/>
                    <a:pt x="151" y="322"/>
                    <a:pt x="115" y="346"/>
                  </a:cubicBezTo>
                  <a:cubicBezTo>
                    <a:pt x="22" y="408"/>
                    <a:pt x="22" y="408"/>
                    <a:pt x="22" y="408"/>
                  </a:cubicBezTo>
                  <a:cubicBezTo>
                    <a:pt x="56" y="467"/>
                    <a:pt x="56" y="467"/>
                    <a:pt x="56" y="467"/>
                  </a:cubicBezTo>
                  <a:cubicBezTo>
                    <a:pt x="126" y="420"/>
                    <a:pt x="126" y="420"/>
                    <a:pt x="126" y="420"/>
                  </a:cubicBezTo>
                  <a:cubicBezTo>
                    <a:pt x="148" y="406"/>
                    <a:pt x="173" y="398"/>
                    <a:pt x="198" y="398"/>
                  </a:cubicBezTo>
                  <a:cubicBezTo>
                    <a:pt x="224" y="398"/>
                    <a:pt x="250" y="406"/>
                    <a:pt x="271" y="420"/>
                  </a:cubicBezTo>
                  <a:cubicBezTo>
                    <a:pt x="306" y="443"/>
                    <a:pt x="347" y="455"/>
                    <a:pt x="389" y="455"/>
                  </a:cubicBezTo>
                  <a:cubicBezTo>
                    <a:pt x="392" y="455"/>
                    <a:pt x="395" y="455"/>
                    <a:pt x="398" y="455"/>
                  </a:cubicBezTo>
                  <a:cubicBezTo>
                    <a:pt x="510" y="450"/>
                    <a:pt x="600" y="358"/>
                    <a:pt x="603" y="246"/>
                  </a:cubicBezTo>
                  <a:cubicBezTo>
                    <a:pt x="604" y="188"/>
                    <a:pt x="582" y="133"/>
                    <a:pt x="542" y="91"/>
                  </a:cubicBezTo>
                  <a:close/>
                  <a:moveTo>
                    <a:pt x="389" y="419"/>
                  </a:moveTo>
                  <a:cubicBezTo>
                    <a:pt x="290" y="419"/>
                    <a:pt x="211" y="339"/>
                    <a:pt x="211" y="241"/>
                  </a:cubicBezTo>
                  <a:cubicBezTo>
                    <a:pt x="211" y="143"/>
                    <a:pt x="290" y="63"/>
                    <a:pt x="389" y="63"/>
                  </a:cubicBezTo>
                  <a:cubicBezTo>
                    <a:pt x="487" y="63"/>
                    <a:pt x="566" y="143"/>
                    <a:pt x="566" y="241"/>
                  </a:cubicBezTo>
                  <a:cubicBezTo>
                    <a:pt x="566" y="339"/>
                    <a:pt x="487" y="419"/>
                    <a:pt x="389" y="4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8" name="íṥḷiḋê">
              <a:extLst>
                <a:ext uri="{FF2B5EF4-FFF2-40B4-BE49-F238E27FC236}">
                  <a16:creationId xmlns:a16="http://schemas.microsoft.com/office/drawing/2014/main" xmlns="" id="{F0A0B726-E90F-4018-92E6-0E32C56C9E56}"/>
                </a:ext>
              </a:extLst>
            </p:cNvPr>
            <p:cNvSpPr/>
            <p:nvPr/>
          </p:nvSpPr>
          <p:spPr bwMode="auto">
            <a:xfrm>
              <a:off x="4701166" y="3617109"/>
              <a:ext cx="1484508" cy="1177849"/>
            </a:xfrm>
            <a:custGeom>
              <a:avLst/>
              <a:gdLst>
                <a:gd name="T0" fmla="*/ 487 w 603"/>
                <a:gd name="T1" fmla="*/ 54 h 475"/>
                <a:gd name="T2" fmla="*/ 414 w 603"/>
                <a:gd name="T3" fmla="*/ 76 h 475"/>
                <a:gd name="T4" fmla="*/ 339 w 603"/>
                <a:gd name="T5" fmla="*/ 52 h 475"/>
                <a:gd name="T6" fmla="*/ 217 w 603"/>
                <a:gd name="T7" fmla="*/ 13 h 475"/>
                <a:gd name="T8" fmla="*/ 216 w 603"/>
                <a:gd name="T9" fmla="*/ 13 h 475"/>
                <a:gd name="T10" fmla="*/ 2 w 603"/>
                <a:gd name="T11" fmla="*/ 222 h 475"/>
                <a:gd name="T12" fmla="*/ 63 w 603"/>
                <a:gd name="T13" fmla="*/ 377 h 475"/>
                <a:gd name="T14" fmla="*/ 216 w 603"/>
                <a:gd name="T15" fmla="*/ 442 h 475"/>
                <a:gd name="T16" fmla="*/ 317 w 603"/>
                <a:gd name="T17" fmla="*/ 416 h 475"/>
                <a:gd name="T18" fmla="*/ 379 w 603"/>
                <a:gd name="T19" fmla="*/ 401 h 475"/>
                <a:gd name="T20" fmla="*/ 438 w 603"/>
                <a:gd name="T21" fmla="*/ 415 h 475"/>
                <a:gd name="T22" fmla="*/ 560 w 603"/>
                <a:gd name="T23" fmla="*/ 475 h 475"/>
                <a:gd name="T24" fmla="*/ 588 w 603"/>
                <a:gd name="T25" fmla="*/ 413 h 475"/>
                <a:gd name="T26" fmla="*/ 500 w 603"/>
                <a:gd name="T27" fmla="*/ 371 h 475"/>
                <a:gd name="T28" fmla="*/ 429 w 603"/>
                <a:gd name="T29" fmla="*/ 244 h 475"/>
                <a:gd name="T30" fmla="*/ 430 w 603"/>
                <a:gd name="T31" fmla="*/ 238 h 475"/>
                <a:gd name="T32" fmla="*/ 488 w 603"/>
                <a:gd name="T33" fmla="*/ 135 h 475"/>
                <a:gd name="T34" fmla="*/ 603 w 603"/>
                <a:gd name="T35" fmla="*/ 59 h 475"/>
                <a:gd name="T36" fmla="*/ 569 w 603"/>
                <a:gd name="T37" fmla="*/ 0 h 475"/>
                <a:gd name="T38" fmla="*/ 487 w 603"/>
                <a:gd name="T39" fmla="*/ 54 h 475"/>
                <a:gd name="T40" fmla="*/ 216 w 603"/>
                <a:gd name="T41" fmla="*/ 405 h 475"/>
                <a:gd name="T42" fmla="*/ 38 w 603"/>
                <a:gd name="T43" fmla="*/ 227 h 475"/>
                <a:gd name="T44" fmla="*/ 216 w 603"/>
                <a:gd name="T45" fmla="*/ 50 h 475"/>
                <a:gd name="T46" fmla="*/ 394 w 603"/>
                <a:gd name="T47" fmla="*/ 227 h 475"/>
                <a:gd name="T48" fmla="*/ 216 w 603"/>
                <a:gd name="T49" fmla="*/ 40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3" h="475">
                  <a:moveTo>
                    <a:pt x="487" y="54"/>
                  </a:moveTo>
                  <a:cubicBezTo>
                    <a:pt x="465" y="69"/>
                    <a:pt x="440" y="76"/>
                    <a:pt x="414" y="76"/>
                  </a:cubicBezTo>
                  <a:cubicBezTo>
                    <a:pt x="387" y="76"/>
                    <a:pt x="361" y="68"/>
                    <a:pt x="339" y="52"/>
                  </a:cubicBezTo>
                  <a:cubicBezTo>
                    <a:pt x="303" y="27"/>
                    <a:pt x="261" y="13"/>
                    <a:pt x="217" y="13"/>
                  </a:cubicBezTo>
                  <a:cubicBezTo>
                    <a:pt x="216" y="13"/>
                    <a:pt x="216" y="13"/>
                    <a:pt x="216" y="13"/>
                  </a:cubicBezTo>
                  <a:cubicBezTo>
                    <a:pt x="100" y="13"/>
                    <a:pt x="4" y="107"/>
                    <a:pt x="2" y="222"/>
                  </a:cubicBezTo>
                  <a:cubicBezTo>
                    <a:pt x="0" y="281"/>
                    <a:pt x="22" y="336"/>
                    <a:pt x="63" y="377"/>
                  </a:cubicBezTo>
                  <a:cubicBezTo>
                    <a:pt x="103" y="419"/>
                    <a:pt x="158" y="442"/>
                    <a:pt x="216" y="442"/>
                  </a:cubicBezTo>
                  <a:cubicBezTo>
                    <a:pt x="251" y="442"/>
                    <a:pt x="286" y="433"/>
                    <a:pt x="317" y="416"/>
                  </a:cubicBezTo>
                  <a:cubicBezTo>
                    <a:pt x="336" y="406"/>
                    <a:pt x="357" y="401"/>
                    <a:pt x="379" y="401"/>
                  </a:cubicBezTo>
                  <a:cubicBezTo>
                    <a:pt x="399" y="401"/>
                    <a:pt x="420" y="406"/>
                    <a:pt x="438" y="415"/>
                  </a:cubicBezTo>
                  <a:cubicBezTo>
                    <a:pt x="560" y="475"/>
                    <a:pt x="560" y="475"/>
                    <a:pt x="560" y="475"/>
                  </a:cubicBezTo>
                  <a:cubicBezTo>
                    <a:pt x="588" y="413"/>
                    <a:pt x="588" y="413"/>
                    <a:pt x="588" y="413"/>
                  </a:cubicBezTo>
                  <a:cubicBezTo>
                    <a:pt x="500" y="371"/>
                    <a:pt x="500" y="371"/>
                    <a:pt x="500" y="371"/>
                  </a:cubicBezTo>
                  <a:cubicBezTo>
                    <a:pt x="453" y="347"/>
                    <a:pt x="425" y="297"/>
                    <a:pt x="429" y="244"/>
                  </a:cubicBezTo>
                  <a:cubicBezTo>
                    <a:pt x="430" y="242"/>
                    <a:pt x="430" y="240"/>
                    <a:pt x="430" y="238"/>
                  </a:cubicBezTo>
                  <a:cubicBezTo>
                    <a:pt x="432" y="196"/>
                    <a:pt x="454" y="158"/>
                    <a:pt x="488" y="135"/>
                  </a:cubicBezTo>
                  <a:cubicBezTo>
                    <a:pt x="603" y="59"/>
                    <a:pt x="603" y="59"/>
                    <a:pt x="603" y="59"/>
                  </a:cubicBezTo>
                  <a:cubicBezTo>
                    <a:pt x="569" y="0"/>
                    <a:pt x="569" y="0"/>
                    <a:pt x="569" y="0"/>
                  </a:cubicBezTo>
                  <a:lnTo>
                    <a:pt x="487" y="54"/>
                  </a:lnTo>
                  <a:close/>
                  <a:moveTo>
                    <a:pt x="216" y="405"/>
                  </a:moveTo>
                  <a:cubicBezTo>
                    <a:pt x="118" y="405"/>
                    <a:pt x="38" y="326"/>
                    <a:pt x="38" y="227"/>
                  </a:cubicBezTo>
                  <a:cubicBezTo>
                    <a:pt x="38" y="129"/>
                    <a:pt x="118" y="50"/>
                    <a:pt x="216" y="50"/>
                  </a:cubicBezTo>
                  <a:cubicBezTo>
                    <a:pt x="314" y="50"/>
                    <a:pt x="394" y="129"/>
                    <a:pt x="394" y="227"/>
                  </a:cubicBezTo>
                  <a:cubicBezTo>
                    <a:pt x="394" y="326"/>
                    <a:pt x="314" y="405"/>
                    <a:pt x="216" y="40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9" name="íṩ1îḍè">
              <a:extLst>
                <a:ext uri="{FF2B5EF4-FFF2-40B4-BE49-F238E27FC236}">
                  <a16:creationId xmlns:a16="http://schemas.microsoft.com/office/drawing/2014/main" xmlns="" id="{D13B7A83-F5B6-40DA-BD72-991B7605CE48}"/>
                </a:ext>
              </a:extLst>
            </p:cNvPr>
            <p:cNvSpPr/>
            <p:nvPr/>
          </p:nvSpPr>
          <p:spPr bwMode="auto">
            <a:xfrm>
              <a:off x="4676774" y="1619413"/>
              <a:ext cx="1449660" cy="1144743"/>
            </a:xfrm>
            <a:custGeom>
              <a:avLst/>
              <a:gdLst>
                <a:gd name="T0" fmla="*/ 495 w 589"/>
                <a:gd name="T1" fmla="*/ 347 h 462"/>
                <a:gd name="T2" fmla="*/ 429 w 589"/>
                <a:gd name="T3" fmla="*/ 226 h 462"/>
                <a:gd name="T4" fmla="*/ 231 w 589"/>
                <a:gd name="T5" fmla="*/ 1 h 462"/>
                <a:gd name="T6" fmla="*/ 216 w 589"/>
                <a:gd name="T7" fmla="*/ 0 h 462"/>
                <a:gd name="T8" fmla="*/ 1 w 589"/>
                <a:gd name="T9" fmla="*/ 210 h 462"/>
                <a:gd name="T10" fmla="*/ 62 w 589"/>
                <a:gd name="T11" fmla="*/ 364 h 462"/>
                <a:gd name="T12" fmla="*/ 215 w 589"/>
                <a:gd name="T13" fmla="*/ 429 h 462"/>
                <a:gd name="T14" fmla="*/ 321 w 589"/>
                <a:gd name="T15" fmla="*/ 401 h 462"/>
                <a:gd name="T16" fmla="*/ 387 w 589"/>
                <a:gd name="T17" fmla="*/ 383 h 462"/>
                <a:gd name="T18" fmla="*/ 452 w 589"/>
                <a:gd name="T19" fmla="*/ 401 h 462"/>
                <a:gd name="T20" fmla="*/ 557 w 589"/>
                <a:gd name="T21" fmla="*/ 462 h 462"/>
                <a:gd name="T22" fmla="*/ 589 w 589"/>
                <a:gd name="T23" fmla="*/ 402 h 462"/>
                <a:gd name="T24" fmla="*/ 495 w 589"/>
                <a:gd name="T25" fmla="*/ 347 h 462"/>
                <a:gd name="T26" fmla="*/ 215 w 589"/>
                <a:gd name="T27" fmla="*/ 393 h 462"/>
                <a:gd name="T28" fmla="*/ 37 w 589"/>
                <a:gd name="T29" fmla="*/ 215 h 462"/>
                <a:gd name="T30" fmla="*/ 215 w 589"/>
                <a:gd name="T31" fmla="*/ 37 h 462"/>
                <a:gd name="T32" fmla="*/ 393 w 589"/>
                <a:gd name="T33" fmla="*/ 215 h 462"/>
                <a:gd name="T34" fmla="*/ 215 w 589"/>
                <a:gd name="T35" fmla="*/ 393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9" h="462">
                  <a:moveTo>
                    <a:pt x="495" y="347"/>
                  </a:moveTo>
                  <a:cubicBezTo>
                    <a:pt x="452" y="323"/>
                    <a:pt x="427" y="276"/>
                    <a:pt x="429" y="226"/>
                  </a:cubicBezTo>
                  <a:cubicBezTo>
                    <a:pt x="436" y="110"/>
                    <a:pt x="346" y="9"/>
                    <a:pt x="231" y="1"/>
                  </a:cubicBezTo>
                  <a:cubicBezTo>
                    <a:pt x="226" y="1"/>
                    <a:pt x="221" y="0"/>
                    <a:pt x="216" y="0"/>
                  </a:cubicBezTo>
                  <a:cubicBezTo>
                    <a:pt x="100" y="0"/>
                    <a:pt x="4" y="94"/>
                    <a:pt x="1" y="210"/>
                  </a:cubicBezTo>
                  <a:cubicBezTo>
                    <a:pt x="0" y="268"/>
                    <a:pt x="22" y="323"/>
                    <a:pt x="62" y="364"/>
                  </a:cubicBezTo>
                  <a:cubicBezTo>
                    <a:pt x="103" y="406"/>
                    <a:pt x="157" y="429"/>
                    <a:pt x="215" y="429"/>
                  </a:cubicBezTo>
                  <a:cubicBezTo>
                    <a:pt x="252" y="429"/>
                    <a:pt x="289" y="419"/>
                    <a:pt x="321" y="401"/>
                  </a:cubicBezTo>
                  <a:cubicBezTo>
                    <a:pt x="341" y="389"/>
                    <a:pt x="364" y="383"/>
                    <a:pt x="387" y="383"/>
                  </a:cubicBezTo>
                  <a:cubicBezTo>
                    <a:pt x="410" y="383"/>
                    <a:pt x="432" y="390"/>
                    <a:pt x="452" y="401"/>
                  </a:cubicBezTo>
                  <a:cubicBezTo>
                    <a:pt x="557" y="462"/>
                    <a:pt x="557" y="462"/>
                    <a:pt x="557" y="462"/>
                  </a:cubicBezTo>
                  <a:cubicBezTo>
                    <a:pt x="589" y="402"/>
                    <a:pt x="589" y="402"/>
                    <a:pt x="589" y="402"/>
                  </a:cubicBezTo>
                  <a:lnTo>
                    <a:pt x="495" y="347"/>
                  </a:lnTo>
                  <a:close/>
                  <a:moveTo>
                    <a:pt x="215" y="393"/>
                  </a:moveTo>
                  <a:cubicBezTo>
                    <a:pt x="117" y="393"/>
                    <a:pt x="37" y="313"/>
                    <a:pt x="37" y="215"/>
                  </a:cubicBezTo>
                  <a:cubicBezTo>
                    <a:pt x="37" y="116"/>
                    <a:pt x="117" y="37"/>
                    <a:pt x="215" y="37"/>
                  </a:cubicBezTo>
                  <a:cubicBezTo>
                    <a:pt x="314" y="37"/>
                    <a:pt x="393" y="116"/>
                    <a:pt x="393" y="215"/>
                  </a:cubicBezTo>
                  <a:cubicBezTo>
                    <a:pt x="393" y="313"/>
                    <a:pt x="314" y="393"/>
                    <a:pt x="215" y="3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0" name="isḷiḍé">
              <a:extLst>
                <a:ext uri="{FF2B5EF4-FFF2-40B4-BE49-F238E27FC236}">
                  <a16:creationId xmlns:a16="http://schemas.microsoft.com/office/drawing/2014/main" xmlns="" id="{DE6F635F-2353-4792-AEFE-F84D1D831B90}"/>
                </a:ext>
              </a:extLst>
            </p:cNvPr>
            <p:cNvSpPr/>
            <p:nvPr/>
          </p:nvSpPr>
          <p:spPr bwMode="auto">
            <a:xfrm>
              <a:off x="5032798" y="3998283"/>
              <a:ext cx="392420" cy="37740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1" name="ïṧļiḋe">
              <a:extLst>
                <a:ext uri="{FF2B5EF4-FFF2-40B4-BE49-F238E27FC236}">
                  <a16:creationId xmlns:a16="http://schemas.microsoft.com/office/drawing/2014/main" xmlns="" id="{CCBA6064-B35E-448B-B9BC-E62B330680D8}"/>
                </a:ext>
              </a:extLst>
            </p:cNvPr>
            <p:cNvSpPr/>
            <p:nvPr/>
          </p:nvSpPr>
          <p:spPr bwMode="auto">
            <a:xfrm>
              <a:off x="5004223" y="1964925"/>
              <a:ext cx="392420" cy="37751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2" name="íṩḻíḍé">
              <a:extLst>
                <a:ext uri="{FF2B5EF4-FFF2-40B4-BE49-F238E27FC236}">
                  <a16:creationId xmlns:a16="http://schemas.microsoft.com/office/drawing/2014/main" xmlns="" id="{7DD73817-BF42-40F6-A251-584C4E66EC0F}"/>
                </a:ext>
              </a:extLst>
            </p:cNvPr>
            <p:cNvSpPr/>
            <p:nvPr/>
          </p:nvSpPr>
          <p:spPr bwMode="auto">
            <a:xfrm>
              <a:off x="6813985" y="2989156"/>
              <a:ext cx="392420" cy="39168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íSḷîḓê">
              <a:extLst>
                <a:ext uri="{FF2B5EF4-FFF2-40B4-BE49-F238E27FC236}">
                  <a16:creationId xmlns:a16="http://schemas.microsoft.com/office/drawing/2014/main" xmlns="" id="{C3F3917D-AFA2-4EB3-9777-877A4AAA1AAC}"/>
                </a:ext>
              </a:extLst>
            </p:cNvPr>
            <p:cNvSpPr/>
            <p:nvPr/>
          </p:nvSpPr>
          <p:spPr bwMode="auto">
            <a:xfrm>
              <a:off x="6790453" y="4899363"/>
              <a:ext cx="439484" cy="35572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4" name="íṡlïḓé">
              <a:extLst>
                <a:ext uri="{FF2B5EF4-FFF2-40B4-BE49-F238E27FC236}">
                  <a16:creationId xmlns:a16="http://schemas.microsoft.com/office/drawing/2014/main" xmlns="" id="{F444CF99-49D7-49FA-9D2E-FA554BA57295}"/>
                </a:ext>
              </a:extLst>
            </p:cNvPr>
            <p:cNvGrpSpPr/>
            <p:nvPr/>
          </p:nvGrpSpPr>
          <p:grpSpPr>
            <a:xfrm>
              <a:off x="673100" y="1619413"/>
              <a:ext cx="3824287" cy="1111889"/>
              <a:chOff x="669925" y="3161137"/>
              <a:chExt cx="3093055" cy="1111889"/>
            </a:xfrm>
          </p:grpSpPr>
          <p:sp>
            <p:nvSpPr>
              <p:cNvPr id="26" name="ïṩ1îḓè">
                <a:extLst>
                  <a:ext uri="{FF2B5EF4-FFF2-40B4-BE49-F238E27FC236}">
                    <a16:creationId xmlns:a16="http://schemas.microsoft.com/office/drawing/2014/main" xmlns="" id="{37D339DF-92A4-4FE6-814E-0FE2F3624A35}"/>
                  </a:ext>
                </a:extLst>
              </p:cNvPr>
              <p:cNvSpPr/>
              <p:nvPr/>
            </p:nvSpPr>
            <p:spPr bwMode="auto">
              <a:xfrm>
                <a:off x="669925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i$ľiḋê">
                <a:extLst>
                  <a:ext uri="{FF2B5EF4-FFF2-40B4-BE49-F238E27FC236}">
                    <a16:creationId xmlns:a16="http://schemas.microsoft.com/office/drawing/2014/main" xmlns="" id="{488CD2D8-FF9E-4B6F-9BBE-F79AE22FC7C5}"/>
                  </a:ext>
                </a:extLst>
              </p:cNvPr>
              <p:cNvSpPr txBox="1"/>
              <p:nvPr/>
            </p:nvSpPr>
            <p:spPr bwMode="auto">
              <a:xfrm>
                <a:off x="669925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îSḷíḓé">
              <a:extLst>
                <a:ext uri="{FF2B5EF4-FFF2-40B4-BE49-F238E27FC236}">
                  <a16:creationId xmlns:a16="http://schemas.microsoft.com/office/drawing/2014/main" xmlns="" id="{F84B5DE1-2140-42CB-835E-86BEC1DAD32E}"/>
                </a:ext>
              </a:extLst>
            </p:cNvPr>
            <p:cNvGrpSpPr/>
            <p:nvPr/>
          </p:nvGrpSpPr>
          <p:grpSpPr>
            <a:xfrm>
              <a:off x="7694613" y="2606529"/>
              <a:ext cx="3824287" cy="1111889"/>
              <a:chOff x="8429020" y="3161137"/>
              <a:chExt cx="3093055" cy="1111889"/>
            </a:xfrm>
          </p:grpSpPr>
          <p:sp>
            <p:nvSpPr>
              <p:cNvPr id="24" name="işliḓé">
                <a:extLst>
                  <a:ext uri="{FF2B5EF4-FFF2-40B4-BE49-F238E27FC236}">
                    <a16:creationId xmlns:a16="http://schemas.microsoft.com/office/drawing/2014/main" xmlns="" id="{A0D72B57-8FFF-4177-8161-6EF4AF72159E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ïSlîḓé">
                <a:extLst>
                  <a:ext uri="{FF2B5EF4-FFF2-40B4-BE49-F238E27FC236}">
                    <a16:creationId xmlns:a16="http://schemas.microsoft.com/office/drawing/2014/main" xmlns="" id="{7EFF5697-7FA2-4C1A-8B35-093C8684BC42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íṣḻiḍé">
              <a:extLst>
                <a:ext uri="{FF2B5EF4-FFF2-40B4-BE49-F238E27FC236}">
                  <a16:creationId xmlns:a16="http://schemas.microsoft.com/office/drawing/2014/main" xmlns="" id="{CE56FABD-9091-47C5-97E6-393FC6D007C9}"/>
                </a:ext>
              </a:extLst>
            </p:cNvPr>
            <p:cNvGrpSpPr/>
            <p:nvPr/>
          </p:nvGrpSpPr>
          <p:grpSpPr>
            <a:xfrm>
              <a:off x="673100" y="3617109"/>
              <a:ext cx="3824287" cy="1111889"/>
              <a:chOff x="669925" y="3161137"/>
              <a:chExt cx="3093055" cy="1111889"/>
            </a:xfrm>
          </p:grpSpPr>
          <p:sp>
            <p:nvSpPr>
              <p:cNvPr id="22" name="ïSḻíḋè">
                <a:extLst>
                  <a:ext uri="{FF2B5EF4-FFF2-40B4-BE49-F238E27FC236}">
                    <a16:creationId xmlns:a16="http://schemas.microsoft.com/office/drawing/2014/main" xmlns="" id="{12DA777E-6B70-4398-8535-4582545C9CBA}"/>
                  </a:ext>
                </a:extLst>
              </p:cNvPr>
              <p:cNvSpPr/>
              <p:nvPr/>
            </p:nvSpPr>
            <p:spPr bwMode="auto">
              <a:xfrm>
                <a:off x="669925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ïṣľïḋê">
                <a:extLst>
                  <a:ext uri="{FF2B5EF4-FFF2-40B4-BE49-F238E27FC236}">
                    <a16:creationId xmlns:a16="http://schemas.microsoft.com/office/drawing/2014/main" xmlns="" id="{B7856A1C-E933-4C5C-A26C-92E0934CA954}"/>
                  </a:ext>
                </a:extLst>
              </p:cNvPr>
              <p:cNvSpPr txBox="1"/>
              <p:nvPr/>
            </p:nvSpPr>
            <p:spPr bwMode="auto">
              <a:xfrm>
                <a:off x="669925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íṩḷíḑé">
              <a:extLst>
                <a:ext uri="{FF2B5EF4-FFF2-40B4-BE49-F238E27FC236}">
                  <a16:creationId xmlns:a16="http://schemas.microsoft.com/office/drawing/2014/main" xmlns="" id="{CAC23C90-1A22-435E-B97B-24AA30092844}"/>
                </a:ext>
              </a:extLst>
            </p:cNvPr>
            <p:cNvGrpSpPr/>
            <p:nvPr/>
          </p:nvGrpSpPr>
          <p:grpSpPr>
            <a:xfrm>
              <a:off x="7694613" y="4545798"/>
              <a:ext cx="3824287" cy="1111889"/>
              <a:chOff x="8429020" y="3161137"/>
              <a:chExt cx="3093055" cy="1111889"/>
            </a:xfrm>
          </p:grpSpPr>
          <p:sp>
            <p:nvSpPr>
              <p:cNvPr id="20" name="ís1íde">
                <a:extLst>
                  <a:ext uri="{FF2B5EF4-FFF2-40B4-BE49-F238E27FC236}">
                    <a16:creationId xmlns:a16="http://schemas.microsoft.com/office/drawing/2014/main" xmlns="" id="{9DDF24F1-1449-4894-AE79-2838FDDAEDC3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îsliḋé">
                <a:extLst>
                  <a:ext uri="{FF2B5EF4-FFF2-40B4-BE49-F238E27FC236}">
                    <a16:creationId xmlns:a16="http://schemas.microsoft.com/office/drawing/2014/main" xmlns="" id="{FCF699A2-45B3-45E4-A8B8-744780B94A14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F257FD41-17F6-4C1C-9423-3D3C37C90D99}"/>
                </a:ext>
              </a:extLst>
            </p:cNvPr>
            <p:cNvCxnSpPr/>
            <p:nvPr/>
          </p:nvCxnSpPr>
          <p:spPr>
            <a:xfrm>
              <a:off x="673100" y="3174205"/>
              <a:ext cx="372083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07014E47-1AF5-4A68-9DF9-8748334B11E1}"/>
                </a:ext>
              </a:extLst>
            </p:cNvPr>
            <p:cNvCxnSpPr/>
            <p:nvPr/>
          </p:nvCxnSpPr>
          <p:spPr>
            <a:xfrm>
              <a:off x="7768677" y="4132108"/>
              <a:ext cx="372083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20947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71EEC9D-FAC9-48A3-93AC-367127DA1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F816119-B84C-4BD0-BEA7-C50BB75EB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00115A3-7023-4C81-B4B0-C1CCA2E15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19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B06DFF3-F613-4DA6-AF1F-F4B51CDD01E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130300"/>
            <a:ext cx="10858499" cy="4997900"/>
            <a:chOff x="660399" y="1130300"/>
            <a:chExt cx="10858499" cy="4997900"/>
          </a:xfrm>
        </p:grpSpPr>
        <p:sp>
          <p:nvSpPr>
            <p:cNvPr id="6" name="îṩḻidé">
              <a:extLst>
                <a:ext uri="{FF2B5EF4-FFF2-40B4-BE49-F238E27FC236}">
                  <a16:creationId xmlns:a16="http://schemas.microsoft.com/office/drawing/2014/main" xmlns="" id="{9870DA60-0005-4DD9-9E5F-8AC56888FEF2}"/>
                </a:ext>
              </a:extLst>
            </p:cNvPr>
            <p:cNvSpPr/>
            <p:nvPr/>
          </p:nvSpPr>
          <p:spPr>
            <a:xfrm>
              <a:off x="4882939" y="3730578"/>
              <a:ext cx="2413418" cy="2397622"/>
            </a:xfrm>
            <a:prstGeom prst="triangle">
              <a:avLst/>
            </a:prstGeom>
            <a:solidFill>
              <a:schemeClr val="accent1"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íṧḷídê">
              <a:extLst>
                <a:ext uri="{FF2B5EF4-FFF2-40B4-BE49-F238E27FC236}">
                  <a16:creationId xmlns:a16="http://schemas.microsoft.com/office/drawing/2014/main" xmlns="" id="{0CF11D1E-90BC-47D6-B76B-AADE962A3EA9}"/>
                </a:ext>
              </a:extLst>
            </p:cNvPr>
            <p:cNvSpPr/>
            <p:nvPr/>
          </p:nvSpPr>
          <p:spPr>
            <a:xfrm>
              <a:off x="660399" y="3995198"/>
              <a:ext cx="2413418" cy="2133001"/>
            </a:xfrm>
            <a:prstGeom prst="triangle">
              <a:avLst/>
            </a:prstGeom>
            <a:solidFill>
              <a:schemeClr val="bg1">
                <a:lumMod val="75000"/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BA1AE84-A040-4173-9099-056B6D72E1D1}"/>
                </a:ext>
              </a:extLst>
            </p:cNvPr>
            <p:cNvCxnSpPr>
              <a:cxnSpLocks/>
              <a:stCxn id="7" idx="0"/>
              <a:endCxn id="34" idx="2"/>
            </p:cNvCxnSpPr>
            <p:nvPr/>
          </p:nvCxnSpPr>
          <p:spPr>
            <a:xfrm flipV="1">
              <a:off x="1867108" y="3125078"/>
              <a:ext cx="1" cy="87012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iṧḻîḋe">
              <a:extLst>
                <a:ext uri="{FF2B5EF4-FFF2-40B4-BE49-F238E27FC236}">
                  <a16:creationId xmlns:a16="http://schemas.microsoft.com/office/drawing/2014/main" xmlns="" id="{34FD866D-C875-46BD-BA95-22E49CC3C7E2}"/>
                </a:ext>
              </a:extLst>
            </p:cNvPr>
            <p:cNvSpPr/>
            <p:nvPr/>
          </p:nvSpPr>
          <p:spPr>
            <a:xfrm>
              <a:off x="6994209" y="4821135"/>
              <a:ext cx="2413418" cy="1307065"/>
            </a:xfrm>
            <a:prstGeom prst="triangle">
              <a:avLst/>
            </a:prstGeom>
            <a:solidFill>
              <a:schemeClr val="bg1">
                <a:lumMod val="75000"/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iSľídè">
              <a:extLst>
                <a:ext uri="{FF2B5EF4-FFF2-40B4-BE49-F238E27FC236}">
                  <a16:creationId xmlns:a16="http://schemas.microsoft.com/office/drawing/2014/main" xmlns="" id="{C74BED76-D9BA-44D4-9611-A03A10F1158F}"/>
                </a:ext>
              </a:extLst>
            </p:cNvPr>
            <p:cNvSpPr/>
            <p:nvPr/>
          </p:nvSpPr>
          <p:spPr>
            <a:xfrm>
              <a:off x="9105480" y="4963787"/>
              <a:ext cx="2413418" cy="1164413"/>
            </a:xfrm>
            <a:prstGeom prst="triangle">
              <a:avLst>
                <a:gd name="adj" fmla="val 49651"/>
              </a:avLst>
            </a:prstGeom>
            <a:solidFill>
              <a:schemeClr val="bg1">
                <a:lumMod val="75000"/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iṥḷîḑê">
              <a:extLst>
                <a:ext uri="{FF2B5EF4-FFF2-40B4-BE49-F238E27FC236}">
                  <a16:creationId xmlns:a16="http://schemas.microsoft.com/office/drawing/2014/main" xmlns="" id="{325FDF3F-C417-404D-8510-99DAE3FC3821}"/>
                </a:ext>
              </a:extLst>
            </p:cNvPr>
            <p:cNvSpPr/>
            <p:nvPr/>
          </p:nvSpPr>
          <p:spPr>
            <a:xfrm>
              <a:off x="2771669" y="4821135"/>
              <a:ext cx="2413418" cy="1307065"/>
            </a:xfrm>
            <a:prstGeom prst="triangle">
              <a:avLst/>
            </a:prstGeom>
            <a:solidFill>
              <a:schemeClr val="bg1">
                <a:lumMod val="75000"/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ïSḷîḋè">
              <a:extLst>
                <a:ext uri="{FF2B5EF4-FFF2-40B4-BE49-F238E27FC236}">
                  <a16:creationId xmlns:a16="http://schemas.microsoft.com/office/drawing/2014/main" xmlns="" id="{8972C29E-F821-40BD-8875-C47E82685A40}"/>
                </a:ext>
              </a:extLst>
            </p:cNvPr>
            <p:cNvSpPr/>
            <p:nvPr/>
          </p:nvSpPr>
          <p:spPr bwMode="auto">
            <a:xfrm>
              <a:off x="3731414" y="5422126"/>
              <a:ext cx="493928" cy="41740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îṡḻiďê">
              <a:extLst>
                <a:ext uri="{FF2B5EF4-FFF2-40B4-BE49-F238E27FC236}">
                  <a16:creationId xmlns:a16="http://schemas.microsoft.com/office/drawing/2014/main" xmlns="" id="{4762BB48-122A-49E7-ADCA-05FD0FF04A40}"/>
                </a:ext>
              </a:extLst>
            </p:cNvPr>
            <p:cNvSpPr/>
            <p:nvPr/>
          </p:nvSpPr>
          <p:spPr bwMode="auto">
            <a:xfrm>
              <a:off x="1620144" y="5422126"/>
              <a:ext cx="493928" cy="41740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ïšļiďé">
              <a:extLst>
                <a:ext uri="{FF2B5EF4-FFF2-40B4-BE49-F238E27FC236}">
                  <a16:creationId xmlns:a16="http://schemas.microsoft.com/office/drawing/2014/main" xmlns="" id="{F4E62B6D-F95D-4D8E-982B-B81DFF2E6069}"/>
                </a:ext>
              </a:extLst>
            </p:cNvPr>
            <p:cNvSpPr/>
            <p:nvPr/>
          </p:nvSpPr>
          <p:spPr bwMode="auto">
            <a:xfrm>
              <a:off x="10065224" y="5422126"/>
              <a:ext cx="493928" cy="41740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îṧlíḋé">
              <a:extLst>
                <a:ext uri="{FF2B5EF4-FFF2-40B4-BE49-F238E27FC236}">
                  <a16:creationId xmlns:a16="http://schemas.microsoft.com/office/drawing/2014/main" xmlns="" id="{4A0E7777-CBE0-43F1-8C1A-A428A2DA3163}"/>
                </a:ext>
              </a:extLst>
            </p:cNvPr>
            <p:cNvSpPr/>
            <p:nvPr/>
          </p:nvSpPr>
          <p:spPr bwMode="auto">
            <a:xfrm>
              <a:off x="5778496" y="4922040"/>
              <a:ext cx="622304" cy="52588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iṡľídé">
              <a:extLst>
                <a:ext uri="{FF2B5EF4-FFF2-40B4-BE49-F238E27FC236}">
                  <a16:creationId xmlns:a16="http://schemas.microsoft.com/office/drawing/2014/main" xmlns="" id="{2973527E-1DAD-4375-928F-65D5585377C8}"/>
                </a:ext>
              </a:extLst>
            </p:cNvPr>
            <p:cNvSpPr/>
            <p:nvPr/>
          </p:nvSpPr>
          <p:spPr bwMode="auto">
            <a:xfrm>
              <a:off x="7953954" y="5422126"/>
              <a:ext cx="493928" cy="41740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7" name="iš1îḓé">
              <a:extLst>
                <a:ext uri="{FF2B5EF4-FFF2-40B4-BE49-F238E27FC236}">
                  <a16:creationId xmlns:a16="http://schemas.microsoft.com/office/drawing/2014/main" xmlns="" id="{49E36897-E577-4AC1-88D0-C47B63BF6CEE}"/>
                </a:ext>
              </a:extLst>
            </p:cNvPr>
            <p:cNvGrpSpPr/>
            <p:nvPr/>
          </p:nvGrpSpPr>
          <p:grpSpPr>
            <a:xfrm>
              <a:off x="993774" y="2109757"/>
              <a:ext cx="1746668" cy="1015321"/>
              <a:chOff x="944738" y="3986692"/>
              <a:chExt cx="1102550" cy="1015321"/>
            </a:xfrm>
          </p:grpSpPr>
          <p:sp>
            <p:nvSpPr>
              <p:cNvPr id="34" name="ïŝ1iḑê">
                <a:extLst>
                  <a:ext uri="{FF2B5EF4-FFF2-40B4-BE49-F238E27FC236}">
                    <a16:creationId xmlns:a16="http://schemas.microsoft.com/office/drawing/2014/main" xmlns="" id="{5A374961-DA3D-425B-BE3F-CE2B77E2914D}"/>
                  </a:ext>
                </a:extLst>
              </p:cNvPr>
              <p:cNvSpPr/>
              <p:nvPr/>
            </p:nvSpPr>
            <p:spPr bwMode="auto">
              <a:xfrm>
                <a:off x="94473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5" name="iṥľîďê">
                <a:extLst>
                  <a:ext uri="{FF2B5EF4-FFF2-40B4-BE49-F238E27FC236}">
                    <a16:creationId xmlns:a16="http://schemas.microsoft.com/office/drawing/2014/main" xmlns="" id="{32D851A5-107F-4325-9B16-D3697468B6EB}"/>
                  </a:ext>
                </a:extLst>
              </p:cNvPr>
              <p:cNvSpPr txBox="1"/>
              <p:nvPr/>
            </p:nvSpPr>
            <p:spPr bwMode="auto">
              <a:xfrm>
                <a:off x="94473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8" name="îS1ïḑé">
              <a:extLst>
                <a:ext uri="{FF2B5EF4-FFF2-40B4-BE49-F238E27FC236}">
                  <a16:creationId xmlns:a16="http://schemas.microsoft.com/office/drawing/2014/main" xmlns="" id="{B8C7ACA5-4DE7-49AD-9044-2E0EC7EE0912}"/>
                </a:ext>
              </a:extLst>
            </p:cNvPr>
            <p:cNvGrpSpPr/>
            <p:nvPr/>
          </p:nvGrpSpPr>
          <p:grpSpPr>
            <a:xfrm>
              <a:off x="3105044" y="3390428"/>
              <a:ext cx="1746668" cy="1015321"/>
              <a:chOff x="902408" y="3986692"/>
              <a:chExt cx="1102550" cy="1015321"/>
            </a:xfrm>
          </p:grpSpPr>
          <p:sp>
            <p:nvSpPr>
              <p:cNvPr id="32" name="ís1íḍe">
                <a:extLst>
                  <a:ext uri="{FF2B5EF4-FFF2-40B4-BE49-F238E27FC236}">
                    <a16:creationId xmlns:a16="http://schemas.microsoft.com/office/drawing/2014/main" xmlns="" id="{8273B28C-88A6-4B11-BFB6-F4FFA2239F55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3" name="ïşḷidê">
                <a:extLst>
                  <a:ext uri="{FF2B5EF4-FFF2-40B4-BE49-F238E27FC236}">
                    <a16:creationId xmlns:a16="http://schemas.microsoft.com/office/drawing/2014/main" xmlns="" id="{678D2944-7B84-4ECF-B3C2-A08E9E05669C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9" name="ïśḻídê">
              <a:extLst>
                <a:ext uri="{FF2B5EF4-FFF2-40B4-BE49-F238E27FC236}">
                  <a16:creationId xmlns:a16="http://schemas.microsoft.com/office/drawing/2014/main" xmlns="" id="{327C5235-C7FB-4B74-9E5E-08BC914434C6}"/>
                </a:ext>
              </a:extLst>
            </p:cNvPr>
            <p:cNvGrpSpPr/>
            <p:nvPr/>
          </p:nvGrpSpPr>
          <p:grpSpPr>
            <a:xfrm>
              <a:off x="5216314" y="1130300"/>
              <a:ext cx="1746668" cy="1015321"/>
              <a:chOff x="902408" y="3986692"/>
              <a:chExt cx="1102550" cy="1015321"/>
            </a:xfrm>
          </p:grpSpPr>
          <p:sp>
            <p:nvSpPr>
              <p:cNvPr id="30" name="îṡḻiḍê">
                <a:extLst>
                  <a:ext uri="{FF2B5EF4-FFF2-40B4-BE49-F238E27FC236}">
                    <a16:creationId xmlns:a16="http://schemas.microsoft.com/office/drawing/2014/main" xmlns="" id="{6C8E9613-38B1-4EAD-A4CF-163CECE34D58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ïślíde">
                <a:extLst>
                  <a:ext uri="{FF2B5EF4-FFF2-40B4-BE49-F238E27FC236}">
                    <a16:creationId xmlns:a16="http://schemas.microsoft.com/office/drawing/2014/main" xmlns="" id="{E9C4688C-2B43-498F-93E5-375A1F089BCF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0" name="i$lïḓé">
              <a:extLst>
                <a:ext uri="{FF2B5EF4-FFF2-40B4-BE49-F238E27FC236}">
                  <a16:creationId xmlns:a16="http://schemas.microsoft.com/office/drawing/2014/main" xmlns="" id="{3AD96D91-80D1-44CC-B13A-D7D9C482A03E}"/>
                </a:ext>
              </a:extLst>
            </p:cNvPr>
            <p:cNvGrpSpPr/>
            <p:nvPr/>
          </p:nvGrpSpPr>
          <p:grpSpPr>
            <a:xfrm>
              <a:off x="7327584" y="2903696"/>
              <a:ext cx="1746668" cy="1015321"/>
              <a:chOff x="902408" y="3986692"/>
              <a:chExt cx="1102550" cy="1015321"/>
            </a:xfrm>
          </p:grpSpPr>
          <p:sp>
            <p:nvSpPr>
              <p:cNvPr id="28" name="ïšlîdè">
                <a:extLst>
                  <a:ext uri="{FF2B5EF4-FFF2-40B4-BE49-F238E27FC236}">
                    <a16:creationId xmlns:a16="http://schemas.microsoft.com/office/drawing/2014/main" xmlns="" id="{93F9B6C7-4436-46E5-AF9B-0A08354D1DD7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isḻíde">
                <a:extLst>
                  <a:ext uri="{FF2B5EF4-FFF2-40B4-BE49-F238E27FC236}">
                    <a16:creationId xmlns:a16="http://schemas.microsoft.com/office/drawing/2014/main" xmlns="" id="{B031A7A5-0301-460E-9D66-C45F8F636DEF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1" name="iṣḷiḍè">
              <a:extLst>
                <a:ext uri="{FF2B5EF4-FFF2-40B4-BE49-F238E27FC236}">
                  <a16:creationId xmlns:a16="http://schemas.microsoft.com/office/drawing/2014/main" xmlns="" id="{752189E4-A49A-40F8-8F28-6B0ECD3B738F}"/>
                </a:ext>
              </a:extLst>
            </p:cNvPr>
            <p:cNvGrpSpPr/>
            <p:nvPr/>
          </p:nvGrpSpPr>
          <p:grpSpPr>
            <a:xfrm>
              <a:off x="9438855" y="3584226"/>
              <a:ext cx="1746668" cy="1015321"/>
              <a:chOff x="902408" y="3986692"/>
              <a:chExt cx="1102550" cy="1015321"/>
            </a:xfrm>
          </p:grpSpPr>
          <p:sp>
            <p:nvSpPr>
              <p:cNvPr id="26" name="íṧḻiḑe">
                <a:extLst>
                  <a:ext uri="{FF2B5EF4-FFF2-40B4-BE49-F238E27FC236}">
                    <a16:creationId xmlns:a16="http://schemas.microsoft.com/office/drawing/2014/main" xmlns="" id="{6FDD5FE1-30A6-4305-81FD-A885D4277763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ïṧḷíḍe">
                <a:extLst>
                  <a:ext uri="{FF2B5EF4-FFF2-40B4-BE49-F238E27FC236}">
                    <a16:creationId xmlns:a16="http://schemas.microsoft.com/office/drawing/2014/main" xmlns="" id="{1B9434AC-E5EC-41E4-98CB-AA4EB143E21C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96F44445-3FB1-4F26-9C6B-A64B82851993}"/>
                </a:ext>
              </a:extLst>
            </p:cNvPr>
            <p:cNvCxnSpPr>
              <a:cxnSpLocks/>
              <a:stCxn id="6" idx="0"/>
              <a:endCxn id="30" idx="2"/>
            </p:cNvCxnSpPr>
            <p:nvPr/>
          </p:nvCxnSpPr>
          <p:spPr>
            <a:xfrm flipV="1">
              <a:off x="6089648" y="2145621"/>
              <a:ext cx="1" cy="1584957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B723F878-866C-47B2-B21C-6AF61D73DBEA}"/>
                </a:ext>
              </a:extLst>
            </p:cNvPr>
            <p:cNvCxnSpPr>
              <a:cxnSpLocks/>
              <a:stCxn id="11" idx="0"/>
            </p:cNvCxnSpPr>
            <p:nvPr/>
          </p:nvCxnSpPr>
          <p:spPr>
            <a:xfrm flipV="1">
              <a:off x="3978378" y="4405749"/>
              <a:ext cx="2" cy="41538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88A6D739-2C7E-48DE-9F96-DFC718FA6D2F}"/>
                </a:ext>
              </a:extLst>
            </p:cNvPr>
            <p:cNvCxnSpPr>
              <a:cxnSpLocks/>
              <a:stCxn id="9" idx="0"/>
              <a:endCxn id="28" idx="2"/>
            </p:cNvCxnSpPr>
            <p:nvPr/>
          </p:nvCxnSpPr>
          <p:spPr>
            <a:xfrm flipV="1">
              <a:off x="8200918" y="3919017"/>
              <a:ext cx="1" cy="90211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BE2BB6CB-214D-4224-A62C-D4FAB4F5B8BA}"/>
                </a:ext>
              </a:extLst>
            </p:cNvPr>
            <p:cNvCxnSpPr>
              <a:cxnSpLocks/>
              <a:stCxn id="10" idx="0"/>
              <a:endCxn id="26" idx="2"/>
            </p:cNvCxnSpPr>
            <p:nvPr/>
          </p:nvCxnSpPr>
          <p:spPr>
            <a:xfrm flipV="1">
              <a:off x="10303766" y="4599547"/>
              <a:ext cx="8424" cy="36424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3983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28A4DE6-CC58-47DF-A4F8-451A92F65A96}"/>
              </a:ext>
            </a:extLst>
          </p:cNvPr>
          <p:cNvSpPr/>
          <p:nvPr/>
        </p:nvSpPr>
        <p:spPr>
          <a:xfrm>
            <a:off x="673100" y="3063875"/>
            <a:ext cx="11518900" cy="1104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056E354-F9D2-4055-B74C-688A680D3D5B}"/>
              </a:ext>
            </a:extLst>
          </p:cNvPr>
          <p:cNvSpPr/>
          <p:nvPr/>
        </p:nvSpPr>
        <p:spPr>
          <a:xfrm>
            <a:off x="673100" y="2073275"/>
            <a:ext cx="11518900" cy="860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6117ADB-F684-40C7-9A56-6A8798921C16}"/>
              </a:ext>
            </a:extLst>
          </p:cNvPr>
          <p:cNvSpPr txBox="1"/>
          <p:nvPr/>
        </p:nvSpPr>
        <p:spPr>
          <a:xfrm>
            <a:off x="10024833" y="2063846"/>
            <a:ext cx="1490352" cy="1739707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rgbClr val="08071F"/>
                </a:solidFill>
                <a:latin typeface="Impact" panose="020B0806030902050204" pitchFamily="34" charset="0"/>
              </a:rPr>
              <a:t>01</a:t>
            </a:r>
            <a:endParaRPr lang="zh-CN" altLang="en-US" dirty="0">
              <a:solidFill>
                <a:srgbClr val="08071F"/>
              </a:solidFill>
              <a:latin typeface="Impact" panose="020B0806030902050204" pitchFamily="34" charset="0"/>
            </a:endParaRPr>
          </a:p>
        </p:txBody>
      </p:sp>
      <p:sp>
        <p:nvSpPr>
          <p:cNvPr id="21" name="标题 4">
            <a:extLst>
              <a:ext uri="{FF2B5EF4-FFF2-40B4-BE49-F238E27FC236}">
                <a16:creationId xmlns:a16="http://schemas.microsoft.com/office/drawing/2014/main" xmlns="" id="{E65B4888-DF6D-4095-9092-BC8F4B0A5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22" name="文本占位符 5">
            <a:extLst>
              <a:ext uri="{FF2B5EF4-FFF2-40B4-BE49-F238E27FC236}">
                <a16:creationId xmlns:a16="http://schemas.microsoft.com/office/drawing/2014/main" xmlns="" id="{1B212A2A-6089-4089-BF09-FB983CC222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E7F716-8086-4830-BBCC-CCD41CB5A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CE18E72-5BB6-4FFA-A415-A986523BE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D75C10A-8A57-476C-A218-BD5C605D8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064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92C4680-096A-44F3-A1DD-BB8852ECF83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4192" y="1578546"/>
            <a:ext cx="10846296" cy="4066668"/>
            <a:chOff x="674192" y="1578546"/>
            <a:chExt cx="10846296" cy="4066668"/>
          </a:xfrm>
        </p:grpSpPr>
        <p:sp>
          <p:nvSpPr>
            <p:cNvPr id="6" name="íṥľiḑe">
              <a:extLst>
                <a:ext uri="{FF2B5EF4-FFF2-40B4-BE49-F238E27FC236}">
                  <a16:creationId xmlns:a16="http://schemas.microsoft.com/office/drawing/2014/main" xmlns="" id="{33942AEB-7468-4226-A579-C393A258C336}"/>
                </a:ext>
              </a:extLst>
            </p:cNvPr>
            <p:cNvSpPr/>
            <p:nvPr/>
          </p:nvSpPr>
          <p:spPr>
            <a:xfrm>
              <a:off x="4427220" y="2745146"/>
              <a:ext cx="1600344" cy="80017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3200" b="1" dirty="0"/>
                <a:t>S</a:t>
              </a:r>
              <a:endParaRPr lang="zh-CN" altLang="en-US" sz="3200" b="1" dirty="0"/>
            </a:p>
          </p:txBody>
        </p:sp>
        <p:sp>
          <p:nvSpPr>
            <p:cNvPr id="7" name="iṥľiḓe">
              <a:extLst>
                <a:ext uri="{FF2B5EF4-FFF2-40B4-BE49-F238E27FC236}">
                  <a16:creationId xmlns:a16="http://schemas.microsoft.com/office/drawing/2014/main" xmlns="" id="{D127B3A7-0DFC-4879-9CCA-A7A2534BEF20}"/>
                </a:ext>
              </a:extLst>
            </p:cNvPr>
            <p:cNvSpPr/>
            <p:nvPr/>
          </p:nvSpPr>
          <p:spPr>
            <a:xfrm>
              <a:off x="6164436" y="2745146"/>
              <a:ext cx="1600344" cy="80017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3200" b="1" dirty="0"/>
                <a:t>W</a:t>
              </a:r>
              <a:endParaRPr lang="zh-CN" altLang="en-US" sz="3200" b="1" dirty="0"/>
            </a:p>
          </p:txBody>
        </p:sp>
        <p:sp>
          <p:nvSpPr>
            <p:cNvPr id="8" name="ïṩ1iḋè">
              <a:extLst>
                <a:ext uri="{FF2B5EF4-FFF2-40B4-BE49-F238E27FC236}">
                  <a16:creationId xmlns:a16="http://schemas.microsoft.com/office/drawing/2014/main" xmlns="" id="{CF12FEB3-2424-4CC5-A916-AF5A5F4C2FF9}"/>
                </a:ext>
              </a:extLst>
            </p:cNvPr>
            <p:cNvSpPr/>
            <p:nvPr/>
          </p:nvSpPr>
          <p:spPr>
            <a:xfrm>
              <a:off x="4427220" y="3678442"/>
              <a:ext cx="1600344" cy="80017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3200" b="1" dirty="0"/>
                <a:t>O</a:t>
              </a:r>
              <a:endParaRPr lang="zh-CN" altLang="en-US" sz="3200" b="1" dirty="0"/>
            </a:p>
          </p:txBody>
        </p:sp>
        <p:sp>
          <p:nvSpPr>
            <p:cNvPr id="9" name="iṩḷïḋe">
              <a:extLst>
                <a:ext uri="{FF2B5EF4-FFF2-40B4-BE49-F238E27FC236}">
                  <a16:creationId xmlns:a16="http://schemas.microsoft.com/office/drawing/2014/main" xmlns="" id="{EFD2C8FF-08AF-4BE5-BE52-D0E375588605}"/>
                </a:ext>
              </a:extLst>
            </p:cNvPr>
            <p:cNvSpPr/>
            <p:nvPr/>
          </p:nvSpPr>
          <p:spPr>
            <a:xfrm>
              <a:off x="6164436" y="3678442"/>
              <a:ext cx="1600344" cy="80017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3200" b="1" dirty="0"/>
                <a:t>T</a:t>
              </a:r>
              <a:endParaRPr lang="zh-CN" altLang="en-US" sz="3200" b="1" dirty="0"/>
            </a:p>
          </p:txBody>
        </p:sp>
        <p:sp>
          <p:nvSpPr>
            <p:cNvPr id="10" name="ï$1íḍe">
              <a:extLst>
                <a:ext uri="{FF2B5EF4-FFF2-40B4-BE49-F238E27FC236}">
                  <a16:creationId xmlns:a16="http://schemas.microsoft.com/office/drawing/2014/main" xmlns="" id="{C1C07A3E-15AF-4A3B-A4E2-779B8E8C4C9D}"/>
                </a:ext>
              </a:extLst>
            </p:cNvPr>
            <p:cNvSpPr/>
            <p:nvPr/>
          </p:nvSpPr>
          <p:spPr>
            <a:xfrm>
              <a:off x="674192" y="1578546"/>
              <a:ext cx="3753028" cy="4066668"/>
            </a:xfrm>
            <a:custGeom>
              <a:avLst/>
              <a:gdLst>
                <a:gd name="connsiteX0" fmla="*/ 0 w 3611382"/>
                <a:gd name="connsiteY0" fmla="*/ 0 h 4066668"/>
                <a:gd name="connsiteX1" fmla="*/ 1985441 w 3611382"/>
                <a:gd name="connsiteY1" fmla="*/ 0 h 4066668"/>
                <a:gd name="connsiteX2" fmla="*/ 3611382 w 3611382"/>
                <a:gd name="connsiteY2" fmla="*/ 1063249 h 4066668"/>
                <a:gd name="connsiteX3" fmla="*/ 3611382 w 3611382"/>
                <a:gd name="connsiteY3" fmla="*/ 3003420 h 4066668"/>
                <a:gd name="connsiteX4" fmla="*/ 1985441 w 3611382"/>
                <a:gd name="connsiteY4" fmla="*/ 4066668 h 4066668"/>
                <a:gd name="connsiteX5" fmla="*/ 0 w 3611382"/>
                <a:gd name="connsiteY5" fmla="*/ 4066668 h 406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1382" h="4066668">
                  <a:moveTo>
                    <a:pt x="0" y="0"/>
                  </a:moveTo>
                  <a:lnTo>
                    <a:pt x="1985441" y="0"/>
                  </a:lnTo>
                  <a:lnTo>
                    <a:pt x="3611382" y="1063249"/>
                  </a:lnTo>
                  <a:lnTo>
                    <a:pt x="3611382" y="3003420"/>
                  </a:lnTo>
                  <a:lnTo>
                    <a:pt x="1985441" y="4066668"/>
                  </a:lnTo>
                  <a:lnTo>
                    <a:pt x="0" y="406666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" name="iṣ1íḋè">
              <a:extLst>
                <a:ext uri="{FF2B5EF4-FFF2-40B4-BE49-F238E27FC236}">
                  <a16:creationId xmlns:a16="http://schemas.microsoft.com/office/drawing/2014/main" xmlns="" id="{4DD20F48-EDB7-47BD-A16B-CAF70DE0830B}"/>
                </a:ext>
              </a:extLst>
            </p:cNvPr>
            <p:cNvGrpSpPr/>
            <p:nvPr/>
          </p:nvGrpSpPr>
          <p:grpSpPr>
            <a:xfrm>
              <a:off x="674192" y="2725121"/>
              <a:ext cx="3608702" cy="1773518"/>
              <a:chOff x="669925" y="2917274"/>
              <a:chExt cx="4273550" cy="1773518"/>
            </a:xfrm>
          </p:grpSpPr>
          <p:sp>
            <p:nvSpPr>
              <p:cNvPr id="16" name="ïṩļîḍe">
                <a:extLst>
                  <a:ext uri="{FF2B5EF4-FFF2-40B4-BE49-F238E27FC236}">
                    <a16:creationId xmlns:a16="http://schemas.microsoft.com/office/drawing/2014/main" xmlns="" id="{0F03D565-3D12-42E3-BF2D-35749ED2D68B}"/>
                  </a:ext>
                </a:extLst>
              </p:cNvPr>
              <p:cNvSpPr/>
              <p:nvPr/>
            </p:nvSpPr>
            <p:spPr>
              <a:xfrm>
                <a:off x="669925" y="3359079"/>
                <a:ext cx="4273550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išḷïḋé">
                <a:extLst>
                  <a:ext uri="{FF2B5EF4-FFF2-40B4-BE49-F238E27FC236}">
                    <a16:creationId xmlns:a16="http://schemas.microsoft.com/office/drawing/2014/main" xmlns="" id="{39881E15-7444-4D7D-A300-E09C8F6A41C6}"/>
                  </a:ext>
                </a:extLst>
              </p:cNvPr>
              <p:cNvSpPr txBox="1"/>
              <p:nvPr/>
            </p:nvSpPr>
            <p:spPr bwMode="auto">
              <a:xfrm>
                <a:off x="669925" y="2917274"/>
                <a:ext cx="427355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2" name="íṧľiďè">
              <a:extLst>
                <a:ext uri="{FF2B5EF4-FFF2-40B4-BE49-F238E27FC236}">
                  <a16:creationId xmlns:a16="http://schemas.microsoft.com/office/drawing/2014/main" xmlns="" id="{D9951AD4-EA73-4C69-AF06-613897CF8379}"/>
                </a:ext>
              </a:extLst>
            </p:cNvPr>
            <p:cNvSpPr/>
            <p:nvPr/>
          </p:nvSpPr>
          <p:spPr>
            <a:xfrm flipH="1">
              <a:off x="7764780" y="1578546"/>
              <a:ext cx="3755708" cy="4066668"/>
            </a:xfrm>
            <a:custGeom>
              <a:avLst/>
              <a:gdLst>
                <a:gd name="connsiteX0" fmla="*/ 0 w 3611382"/>
                <a:gd name="connsiteY0" fmla="*/ 0 h 4066668"/>
                <a:gd name="connsiteX1" fmla="*/ 1985441 w 3611382"/>
                <a:gd name="connsiteY1" fmla="*/ 0 h 4066668"/>
                <a:gd name="connsiteX2" fmla="*/ 3611382 w 3611382"/>
                <a:gd name="connsiteY2" fmla="*/ 1063249 h 4066668"/>
                <a:gd name="connsiteX3" fmla="*/ 3611382 w 3611382"/>
                <a:gd name="connsiteY3" fmla="*/ 3003420 h 4066668"/>
                <a:gd name="connsiteX4" fmla="*/ 1985441 w 3611382"/>
                <a:gd name="connsiteY4" fmla="*/ 4066668 h 4066668"/>
                <a:gd name="connsiteX5" fmla="*/ 0 w 3611382"/>
                <a:gd name="connsiteY5" fmla="*/ 4066668 h 406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1382" h="4066668">
                  <a:moveTo>
                    <a:pt x="0" y="0"/>
                  </a:moveTo>
                  <a:lnTo>
                    <a:pt x="1985441" y="0"/>
                  </a:lnTo>
                  <a:lnTo>
                    <a:pt x="3611382" y="1063249"/>
                  </a:lnTo>
                  <a:lnTo>
                    <a:pt x="3611382" y="3003420"/>
                  </a:lnTo>
                  <a:lnTo>
                    <a:pt x="1985441" y="4066668"/>
                  </a:lnTo>
                  <a:lnTo>
                    <a:pt x="0" y="406666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3" name="í$1idè">
              <a:extLst>
                <a:ext uri="{FF2B5EF4-FFF2-40B4-BE49-F238E27FC236}">
                  <a16:creationId xmlns:a16="http://schemas.microsoft.com/office/drawing/2014/main" xmlns="" id="{F76EBDE1-10FD-4962-9233-6108CADDF685}"/>
                </a:ext>
              </a:extLst>
            </p:cNvPr>
            <p:cNvGrpSpPr/>
            <p:nvPr/>
          </p:nvGrpSpPr>
          <p:grpSpPr>
            <a:xfrm>
              <a:off x="7911786" y="2725121"/>
              <a:ext cx="3608702" cy="1773518"/>
              <a:chOff x="669925" y="2917274"/>
              <a:chExt cx="4273550" cy="1773518"/>
            </a:xfrm>
          </p:grpSpPr>
          <p:sp>
            <p:nvSpPr>
              <p:cNvPr id="14" name="îšľíďê">
                <a:extLst>
                  <a:ext uri="{FF2B5EF4-FFF2-40B4-BE49-F238E27FC236}">
                    <a16:creationId xmlns:a16="http://schemas.microsoft.com/office/drawing/2014/main" xmlns="" id="{80AA71C2-E4D7-495C-A403-40E236EFD5D1}"/>
                  </a:ext>
                </a:extLst>
              </p:cNvPr>
              <p:cNvSpPr/>
              <p:nvPr/>
            </p:nvSpPr>
            <p:spPr>
              <a:xfrm>
                <a:off x="669925" y="3359079"/>
                <a:ext cx="4273550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5" name="îṣliḋè">
                <a:extLst>
                  <a:ext uri="{FF2B5EF4-FFF2-40B4-BE49-F238E27FC236}">
                    <a16:creationId xmlns:a16="http://schemas.microsoft.com/office/drawing/2014/main" xmlns="" id="{043EB0F6-E81A-4C97-8DE2-E291FF039C9C}"/>
                  </a:ext>
                </a:extLst>
              </p:cNvPr>
              <p:cNvSpPr txBox="1"/>
              <p:nvPr/>
            </p:nvSpPr>
            <p:spPr bwMode="auto">
              <a:xfrm>
                <a:off x="669925" y="2917274"/>
                <a:ext cx="427355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2399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69DE22F-EE0A-4301-9327-AB85A213A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7C64912-8992-43FE-92AA-22E625FD6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EB11766-E133-47AA-89F2-A222C531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18244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371A956-6560-4F8C-9D5D-3E806D820BD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5842"/>
            <a:ext cx="10850563" cy="5009688"/>
            <a:chOff x="669925" y="1135842"/>
            <a:chExt cx="10850563" cy="5009688"/>
          </a:xfrm>
        </p:grpSpPr>
        <p:grpSp>
          <p:nvGrpSpPr>
            <p:cNvPr id="6" name="îṩḻiḓ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5D10EED8-CE22-4041-9EBC-C248D1BBBF3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9925" y="2084069"/>
              <a:ext cx="10850563" cy="4061461"/>
              <a:chOff x="669925" y="2084069"/>
              <a:chExt cx="10850563" cy="4061461"/>
            </a:xfrm>
          </p:grpSpPr>
          <p:sp>
            <p:nvSpPr>
              <p:cNvPr id="20" name="íśliḍè">
                <a:extLst>
                  <a:ext uri="{FF2B5EF4-FFF2-40B4-BE49-F238E27FC236}">
                    <a16:creationId xmlns:a16="http://schemas.microsoft.com/office/drawing/2014/main" xmlns="" id="{D74AB256-7733-4643-B03C-5F3A9FC7F0AB}"/>
                  </a:ext>
                </a:extLst>
              </p:cNvPr>
              <p:cNvSpPr/>
              <p:nvPr/>
            </p:nvSpPr>
            <p:spPr bwMode="auto">
              <a:xfrm>
                <a:off x="669925" y="5265420"/>
                <a:ext cx="2709116" cy="88011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377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666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01</a:t>
                </a:r>
              </a:p>
            </p:txBody>
          </p:sp>
          <p:sp>
            <p:nvSpPr>
              <p:cNvPr id="21" name="ïṣlîďé">
                <a:extLst>
                  <a:ext uri="{FF2B5EF4-FFF2-40B4-BE49-F238E27FC236}">
                    <a16:creationId xmlns:a16="http://schemas.microsoft.com/office/drawing/2014/main" xmlns="" id="{F1F3F18E-102F-4C07-A2D8-A1143D13E761}"/>
                  </a:ext>
                </a:extLst>
              </p:cNvPr>
              <p:cNvSpPr/>
              <p:nvPr/>
            </p:nvSpPr>
            <p:spPr bwMode="auto">
              <a:xfrm>
                <a:off x="3379040" y="4867274"/>
                <a:ext cx="2755050" cy="127825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377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02</a:t>
                </a:r>
              </a:p>
            </p:txBody>
          </p:sp>
          <p:sp>
            <p:nvSpPr>
              <p:cNvPr id="22" name="îṩļîdê">
                <a:extLst>
                  <a:ext uri="{FF2B5EF4-FFF2-40B4-BE49-F238E27FC236}">
                    <a16:creationId xmlns:a16="http://schemas.microsoft.com/office/drawing/2014/main" xmlns="" id="{3080CEC9-B2AC-446C-9479-13E8603E073B}"/>
                  </a:ext>
                </a:extLst>
              </p:cNvPr>
              <p:cNvSpPr/>
              <p:nvPr/>
            </p:nvSpPr>
            <p:spPr bwMode="auto">
              <a:xfrm>
                <a:off x="6134088" y="4554856"/>
                <a:ext cx="2752934" cy="159067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377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03</a:t>
                </a:r>
              </a:p>
            </p:txBody>
          </p:sp>
          <p:sp>
            <p:nvSpPr>
              <p:cNvPr id="23" name="ïSḷíḓé">
                <a:extLst>
                  <a:ext uri="{FF2B5EF4-FFF2-40B4-BE49-F238E27FC236}">
                    <a16:creationId xmlns:a16="http://schemas.microsoft.com/office/drawing/2014/main" xmlns="" id="{79A2E0F5-2B58-4944-A5D9-E05303EDE208}"/>
                  </a:ext>
                </a:extLst>
              </p:cNvPr>
              <p:cNvSpPr/>
              <p:nvPr/>
            </p:nvSpPr>
            <p:spPr bwMode="auto">
              <a:xfrm>
                <a:off x="8887024" y="3907154"/>
                <a:ext cx="2633464" cy="2238376"/>
              </a:xfrm>
              <a:prstGeom prst="rect">
                <a:avLst/>
              </a:prstGeom>
              <a:solidFill>
                <a:schemeClr val="accent1"/>
              </a:solidFill>
              <a:ln w="25400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íşļiḓé">
                <a:extLst>
                  <a:ext uri="{FF2B5EF4-FFF2-40B4-BE49-F238E27FC236}">
                    <a16:creationId xmlns:a16="http://schemas.microsoft.com/office/drawing/2014/main" xmlns="" id="{526C7354-C5BD-4002-B2DB-B86BEA5F4D98}"/>
                  </a:ext>
                </a:extLst>
              </p:cNvPr>
              <p:cNvSpPr/>
              <p:nvPr/>
            </p:nvSpPr>
            <p:spPr bwMode="auto">
              <a:xfrm>
                <a:off x="9744007" y="2084069"/>
                <a:ext cx="0" cy="1821181"/>
              </a:xfrm>
              <a:prstGeom prst="line">
                <a:avLst/>
              </a:prstGeom>
              <a:noFill/>
              <a:ln w="76200">
                <a:solidFill>
                  <a:schemeClr val="bg1">
                    <a:lumMod val="75000"/>
                  </a:schemeClr>
                </a:solidFill>
                <a:bevel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íṩḻïďé">
                <a:extLst>
                  <a:ext uri="{FF2B5EF4-FFF2-40B4-BE49-F238E27FC236}">
                    <a16:creationId xmlns:a16="http://schemas.microsoft.com/office/drawing/2014/main" xmlns="" id="{450506C3-F93B-4CF8-8070-67BC8C920F17}"/>
                  </a:ext>
                </a:extLst>
              </p:cNvPr>
              <p:cNvSpPr/>
              <p:nvPr/>
            </p:nvSpPr>
            <p:spPr bwMode="auto">
              <a:xfrm>
                <a:off x="9744007" y="2084071"/>
                <a:ext cx="1246333" cy="910590"/>
              </a:xfrm>
              <a:prstGeom prst="flowChartPunchedTape">
                <a:avLst/>
              </a:prstGeom>
              <a:solidFill>
                <a:schemeClr val="accent1"/>
              </a:solidFill>
              <a:ln w="25400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îṥlïḍé">
                <a:extLst>
                  <a:ext uri="{FF2B5EF4-FFF2-40B4-BE49-F238E27FC236}">
                    <a16:creationId xmlns:a16="http://schemas.microsoft.com/office/drawing/2014/main" xmlns="" id="{4E19BAE1-2240-4A93-97F5-3B0F16B9F1F4}"/>
                  </a:ext>
                </a:extLst>
              </p:cNvPr>
              <p:cNvSpPr/>
              <p:nvPr/>
            </p:nvSpPr>
            <p:spPr bwMode="auto">
              <a:xfrm>
                <a:off x="9906943" y="2193417"/>
                <a:ext cx="746952" cy="672464"/>
              </a:xfrm>
              <a:prstGeom prst="ellipse">
                <a:avLst/>
              </a:prstGeom>
              <a:noFill/>
              <a:ln w="12700">
                <a:noFill/>
                <a:bevel/>
                <a:headEnd/>
                <a:tailEnd/>
              </a:ln>
            </p:spPr>
            <p:txBody>
              <a:bodyPr wrap="square" lIns="91440" tIns="45720" rIns="91440" bIns="45720" anchor="ctr">
                <a:normAutofit fontScale="85000" lnSpcReduction="10000"/>
              </a:bodyPr>
              <a:lstStyle/>
              <a:p>
                <a:pPr marL="0" marR="0" lvl="0" indent="0" algn="ctr" defTabSz="914377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04</a:t>
                </a:r>
              </a:p>
            </p:txBody>
          </p:sp>
        </p:grpSp>
        <p:sp>
          <p:nvSpPr>
            <p:cNvPr id="7" name="iṡḷîḓê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689163" y="1135842"/>
              <a:ext cx="5314438" cy="146805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8" name="íşḷîḑe">
              <a:extLst>
                <a:ext uri="{FF2B5EF4-FFF2-40B4-BE49-F238E27FC236}">
                  <a16:creationId xmlns:a16="http://schemas.microsoft.com/office/drawing/2014/main" xmlns="" id="{65CED2C9-D2FD-49FC-BE7D-C283AF2E8609}"/>
                </a:ext>
              </a:extLst>
            </p:cNvPr>
            <p:cNvGrpSpPr/>
            <p:nvPr/>
          </p:nvGrpSpPr>
          <p:grpSpPr>
            <a:xfrm>
              <a:off x="778968" y="3638086"/>
              <a:ext cx="2491029" cy="952345"/>
              <a:chOff x="1934303" y="3862055"/>
              <a:chExt cx="2491029" cy="952345"/>
            </a:xfrm>
          </p:grpSpPr>
          <p:sp>
            <p:nvSpPr>
              <p:cNvPr id="18" name="ïŝliḋê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934303" y="4309763"/>
                <a:ext cx="2491029" cy="50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9" name="ïşļîḓè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934303" y="3862055"/>
                <a:ext cx="2491029" cy="44770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íṣļiḓê">
              <a:extLst>
                <a:ext uri="{FF2B5EF4-FFF2-40B4-BE49-F238E27FC236}">
                  <a16:creationId xmlns:a16="http://schemas.microsoft.com/office/drawing/2014/main" xmlns="" id="{DDC0C479-74FC-47F6-9FE9-A095248C7341}"/>
                </a:ext>
              </a:extLst>
            </p:cNvPr>
            <p:cNvGrpSpPr/>
            <p:nvPr/>
          </p:nvGrpSpPr>
          <p:grpSpPr>
            <a:xfrm>
              <a:off x="3511050" y="3223892"/>
              <a:ext cx="2491029" cy="952345"/>
              <a:chOff x="1934303" y="3862055"/>
              <a:chExt cx="2491029" cy="952345"/>
            </a:xfrm>
          </p:grpSpPr>
          <p:sp>
            <p:nvSpPr>
              <p:cNvPr id="16" name="ïṣḷîḍé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934303" y="4309763"/>
                <a:ext cx="2491029" cy="50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7" name="îṧļïďé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934303" y="3862055"/>
                <a:ext cx="2491029" cy="44770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íslîdè">
              <a:extLst>
                <a:ext uri="{FF2B5EF4-FFF2-40B4-BE49-F238E27FC236}">
                  <a16:creationId xmlns:a16="http://schemas.microsoft.com/office/drawing/2014/main" xmlns="" id="{D8E0B345-D61C-461F-89C2-2E48FBA218B4}"/>
                </a:ext>
              </a:extLst>
            </p:cNvPr>
            <p:cNvGrpSpPr/>
            <p:nvPr/>
          </p:nvGrpSpPr>
          <p:grpSpPr>
            <a:xfrm>
              <a:off x="6243132" y="2791263"/>
              <a:ext cx="2491029" cy="952345"/>
              <a:chOff x="1934303" y="3862055"/>
              <a:chExt cx="2491029" cy="952345"/>
            </a:xfrm>
          </p:grpSpPr>
          <p:sp>
            <p:nvSpPr>
              <p:cNvPr id="14" name="îSļiḍè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934303" y="4309763"/>
                <a:ext cx="2491029" cy="50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5" name="ïšlïḍe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934303" y="3862055"/>
                <a:ext cx="2491029" cy="44770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íšḷîḓê">
              <a:extLst>
                <a:ext uri="{FF2B5EF4-FFF2-40B4-BE49-F238E27FC236}">
                  <a16:creationId xmlns:a16="http://schemas.microsoft.com/office/drawing/2014/main" xmlns="" id="{3CFB955A-4460-498C-981E-2FD017A59CAD}"/>
                </a:ext>
              </a:extLst>
            </p:cNvPr>
            <p:cNvGrpSpPr/>
            <p:nvPr/>
          </p:nvGrpSpPr>
          <p:grpSpPr>
            <a:xfrm>
              <a:off x="8958241" y="4518322"/>
              <a:ext cx="2491029" cy="952345"/>
              <a:chOff x="1934303" y="3862055"/>
              <a:chExt cx="2491029" cy="952345"/>
            </a:xfrm>
          </p:grpSpPr>
          <p:sp>
            <p:nvSpPr>
              <p:cNvPr id="12" name="îslïdê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934303" y="4309763"/>
                <a:ext cx="2491029" cy="50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13" name="isḷîďê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934303" y="3862055"/>
                <a:ext cx="2491029" cy="44770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029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6">
            <a:extLst/>
          </p:cNvPr>
          <p:cNvSpPr txBox="1"/>
          <p:nvPr/>
        </p:nvSpPr>
        <p:spPr>
          <a:xfrm>
            <a:off x="2309895" y="2990850"/>
            <a:ext cx="7572210" cy="1525136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600" b="1" dirty="0">
                <a:solidFill>
                  <a:srgbClr val="495ADB">
                    <a:alpha val="24706"/>
                  </a:srgbClr>
                </a:solidFill>
                <a:latin typeface="+mn-lt"/>
              </a:rPr>
              <a:t>THANKS</a:t>
            </a:r>
            <a:endParaRPr lang="zh-CN" altLang="en-US" sz="16600" b="1" dirty="0">
              <a:solidFill>
                <a:srgbClr val="495ADB">
                  <a:alpha val="24706"/>
                </a:srgbClr>
              </a:solidFill>
              <a:latin typeface="+mn-lt"/>
            </a:endParaRPr>
          </a:p>
        </p:txBody>
      </p:sp>
      <p:sp>
        <p:nvSpPr>
          <p:cNvPr id="9" name="标题 4">
            <a:extLst>
              <a:ext uri="{FF2B5EF4-FFF2-40B4-BE49-F238E27FC236}">
                <a16:creationId xmlns:a16="http://schemas.microsoft.com/office/drawing/2014/main" xmlns="" id="{A667E178-0250-47D7-A39F-8B049B4138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 dirty="0"/>
          </a:p>
        </p:txBody>
      </p:sp>
      <p:sp>
        <p:nvSpPr>
          <p:cNvPr id="10" name="文本占位符 6">
            <a:extLst>
              <a:ext uri="{FF2B5EF4-FFF2-40B4-BE49-F238E27FC236}">
                <a16:creationId xmlns:a16="http://schemas.microsoft.com/office/drawing/2014/main" xmlns="" id="{289AFE82-00C4-4598-B09E-36631EFB274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11" name="文本占位符 5">
            <a:extLst>
              <a:ext uri="{FF2B5EF4-FFF2-40B4-BE49-F238E27FC236}">
                <a16:creationId xmlns:a16="http://schemas.microsoft.com/office/drawing/2014/main" xmlns="" id="{1D728001-F6CB-4A7D-826C-D66F7472D0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C4A67DA-82CD-4FD9-9A56-52D73B62D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75EF1A6-9E82-426C-9452-7E968B622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207B8B-61A3-4989-8123-EA40F6B5F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09ab0c18-7199-418e-a390-0d9ccb1c67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55C2B47-F24E-4DFF-B992-7E61CBEBD38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2071231"/>
            <a:ext cx="11518899" cy="2925000"/>
            <a:chOff x="673100" y="2071231"/>
            <a:chExt cx="11518899" cy="2925000"/>
          </a:xfrm>
        </p:grpSpPr>
        <p:grpSp>
          <p:nvGrpSpPr>
            <p:cNvPr id="6" name="íşļíḑè">
              <a:extLst>
                <a:ext uri="{FF2B5EF4-FFF2-40B4-BE49-F238E27FC236}">
                  <a16:creationId xmlns:a16="http://schemas.microsoft.com/office/drawing/2014/main" xmlns="" id="{FE6B2883-C193-495A-8FE4-8DCBD5663D7E}"/>
                </a:ext>
              </a:extLst>
            </p:cNvPr>
            <p:cNvGrpSpPr/>
            <p:nvPr/>
          </p:nvGrpSpPr>
          <p:grpSpPr>
            <a:xfrm>
              <a:off x="8439356" y="2609707"/>
              <a:ext cx="3752643" cy="1848048"/>
              <a:chOff x="7733056" y="1760952"/>
              <a:chExt cx="4458944" cy="1313498"/>
            </a:xfrm>
          </p:grpSpPr>
          <p:sp>
            <p:nvSpPr>
              <p:cNvPr id="34" name="iŝliḓè">
                <a:extLst>
                  <a:ext uri="{FF2B5EF4-FFF2-40B4-BE49-F238E27FC236}">
                    <a16:creationId xmlns:a16="http://schemas.microsoft.com/office/drawing/2014/main" xmlns="" id="{AC066BAE-1ECE-4D76-8CA4-831371EAADBC}"/>
                  </a:ext>
                </a:extLst>
              </p:cNvPr>
              <p:cNvSpPr/>
              <p:nvPr/>
            </p:nvSpPr>
            <p:spPr>
              <a:xfrm>
                <a:off x="7733056" y="1760952"/>
                <a:ext cx="4458944" cy="1313498"/>
              </a:xfrm>
              <a:prstGeom prst="roundRect">
                <a:avLst>
                  <a:gd name="adj" fmla="val 0"/>
                </a:avLst>
              </a:prstGeom>
              <a:blipFill>
                <a:blip r:embed="rId3"/>
                <a:stretch>
                  <a:fillRect t="-17781" b="-17539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ïṥļïḓe">
                <a:extLst>
                  <a:ext uri="{FF2B5EF4-FFF2-40B4-BE49-F238E27FC236}">
                    <a16:creationId xmlns:a16="http://schemas.microsoft.com/office/drawing/2014/main" xmlns="" id="{9CE085DD-D887-49B8-8D35-5C7F500AB3B5}"/>
                  </a:ext>
                </a:extLst>
              </p:cNvPr>
              <p:cNvSpPr txBox="1"/>
              <p:nvPr/>
            </p:nvSpPr>
            <p:spPr bwMode="auto">
              <a:xfrm>
                <a:off x="7733056" y="2872580"/>
                <a:ext cx="4458944" cy="201870"/>
              </a:xfrm>
              <a:prstGeom prst="rect">
                <a:avLst/>
              </a:prstGeom>
              <a:solidFill>
                <a:schemeClr val="tx1">
                  <a:alpha val="70000"/>
                </a:schemeClr>
              </a:solidFill>
              <a:ln>
                <a:noFill/>
              </a:ln>
              <a:extLst/>
            </p:spPr>
            <p:txBody>
              <a:bodyPr wrap="none" lIns="90000" tIns="46800" rIns="90000" bIns="4680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endParaRPr lang="en-US" altLang="zh-CN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ïśḻîḓè">
              <a:extLst>
                <a:ext uri="{FF2B5EF4-FFF2-40B4-BE49-F238E27FC236}">
                  <a16:creationId xmlns:a16="http://schemas.microsoft.com/office/drawing/2014/main" xmlns="" id="{77FC8BF5-E96C-41B6-A5B7-7DB3A6E58074}"/>
                </a:ext>
              </a:extLst>
            </p:cNvPr>
            <p:cNvGrpSpPr/>
            <p:nvPr/>
          </p:nvGrpSpPr>
          <p:grpSpPr>
            <a:xfrm>
              <a:off x="673100" y="2649653"/>
              <a:ext cx="1905548" cy="2017739"/>
              <a:chOff x="673100" y="1962823"/>
              <a:chExt cx="1905548" cy="2017739"/>
            </a:xfrm>
          </p:grpSpPr>
          <p:grpSp>
            <p:nvGrpSpPr>
              <p:cNvPr id="29" name="îṡḻïďé">
                <a:extLst>
                  <a:ext uri="{FF2B5EF4-FFF2-40B4-BE49-F238E27FC236}">
                    <a16:creationId xmlns:a16="http://schemas.microsoft.com/office/drawing/2014/main" xmlns="" id="{B0087757-0265-4786-9315-3E3AACDC1916}"/>
                  </a:ext>
                </a:extLst>
              </p:cNvPr>
              <p:cNvGrpSpPr/>
              <p:nvPr/>
            </p:nvGrpSpPr>
            <p:grpSpPr>
              <a:xfrm>
                <a:off x="1170996" y="1962823"/>
                <a:ext cx="909757" cy="909757"/>
                <a:chOff x="1374625" y="1962823"/>
                <a:chExt cx="909757" cy="909757"/>
              </a:xfrm>
            </p:grpSpPr>
            <p:sp>
              <p:nvSpPr>
                <p:cNvPr id="32" name="íṩḷíḑé">
                  <a:extLst>
                    <a:ext uri="{FF2B5EF4-FFF2-40B4-BE49-F238E27FC236}">
                      <a16:creationId xmlns:a16="http://schemas.microsoft.com/office/drawing/2014/main" xmlns="" id="{630887EF-A16B-45F1-9D9E-0B1C4CABAAE6}"/>
                    </a:ext>
                  </a:extLst>
                </p:cNvPr>
                <p:cNvSpPr/>
                <p:nvPr/>
              </p:nvSpPr>
              <p:spPr>
                <a:xfrm>
                  <a:off x="1374625" y="1962823"/>
                  <a:ext cx="909757" cy="909757"/>
                </a:xfrm>
                <a:prstGeom prst="ellipse">
                  <a:avLst/>
                </a:prstGeom>
                <a:solidFill>
                  <a:schemeClr val="bg1"/>
                </a:solidFill>
                <a:ln w="92075">
                  <a:solidFill>
                    <a:schemeClr val="tx2">
                      <a:lumMod val="20000"/>
                      <a:lumOff val="80000"/>
                    </a:schemeClr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20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33" name="iṧļíḍe">
                  <a:extLst>
                    <a:ext uri="{FF2B5EF4-FFF2-40B4-BE49-F238E27FC236}">
                      <a16:creationId xmlns:a16="http://schemas.microsoft.com/office/drawing/2014/main" xmlns="" id="{0D8A6302-D8DD-4C90-BE7A-B307675F6EEE}"/>
                    </a:ext>
                  </a:extLst>
                </p:cNvPr>
                <p:cNvSpPr/>
                <p:nvPr/>
              </p:nvSpPr>
              <p:spPr bwMode="auto">
                <a:xfrm>
                  <a:off x="1594443" y="2186963"/>
                  <a:ext cx="470120" cy="461477"/>
                </a:xfrm>
                <a:custGeom>
                  <a:avLst/>
                  <a:gdLst>
                    <a:gd name="connsiteX0" fmla="*/ 170608 w 607804"/>
                    <a:gd name="connsiteY0" fmla="*/ 262009 h 596630"/>
                    <a:gd name="connsiteX1" fmla="*/ 260792 w 607804"/>
                    <a:gd name="connsiteY1" fmla="*/ 427304 h 596630"/>
                    <a:gd name="connsiteX2" fmla="*/ 303865 w 607804"/>
                    <a:gd name="connsiteY2" fmla="*/ 451493 h 596630"/>
                    <a:gd name="connsiteX3" fmla="*/ 346938 w 607804"/>
                    <a:gd name="connsiteY3" fmla="*/ 427304 h 596630"/>
                    <a:gd name="connsiteX4" fmla="*/ 408855 w 607804"/>
                    <a:gd name="connsiteY4" fmla="*/ 319795 h 596630"/>
                    <a:gd name="connsiteX5" fmla="*/ 519229 w 607804"/>
                    <a:gd name="connsiteY5" fmla="*/ 298293 h 596630"/>
                    <a:gd name="connsiteX6" fmla="*/ 552880 w 607804"/>
                    <a:gd name="connsiteY6" fmla="*/ 319795 h 596630"/>
                    <a:gd name="connsiteX7" fmla="*/ 606721 w 607804"/>
                    <a:gd name="connsiteY7" fmla="*/ 538844 h 596630"/>
                    <a:gd name="connsiteX8" fmla="*/ 602683 w 607804"/>
                    <a:gd name="connsiteY8" fmla="*/ 563034 h 596630"/>
                    <a:gd name="connsiteX9" fmla="*/ 582493 w 607804"/>
                    <a:gd name="connsiteY9" fmla="*/ 575128 h 596630"/>
                    <a:gd name="connsiteX10" fmla="*/ 414239 w 607804"/>
                    <a:gd name="connsiteY10" fmla="*/ 596630 h 596630"/>
                    <a:gd name="connsiteX11" fmla="*/ 400779 w 607804"/>
                    <a:gd name="connsiteY11" fmla="*/ 595286 h 596630"/>
                    <a:gd name="connsiteX12" fmla="*/ 205605 w 607804"/>
                    <a:gd name="connsiteY12" fmla="*/ 532125 h 596630"/>
                    <a:gd name="connsiteX13" fmla="*/ 189453 w 607804"/>
                    <a:gd name="connsiteY13" fmla="*/ 532125 h 596630"/>
                    <a:gd name="connsiteX14" fmla="*/ 37352 w 607804"/>
                    <a:gd name="connsiteY14" fmla="*/ 572441 h 596630"/>
                    <a:gd name="connsiteX15" fmla="*/ 9085 w 607804"/>
                    <a:gd name="connsiteY15" fmla="*/ 565721 h 596630"/>
                    <a:gd name="connsiteX16" fmla="*/ 1009 w 607804"/>
                    <a:gd name="connsiteY16" fmla="*/ 537500 h 596630"/>
                    <a:gd name="connsiteX17" fmla="*/ 54850 w 607804"/>
                    <a:gd name="connsiteY17" fmla="*/ 321139 h 596630"/>
                    <a:gd name="connsiteX18" fmla="*/ 72348 w 607804"/>
                    <a:gd name="connsiteY18" fmla="*/ 300981 h 596630"/>
                    <a:gd name="connsiteX19" fmla="*/ 302554 w 607804"/>
                    <a:gd name="connsiteY19" fmla="*/ 68530 h 596630"/>
                    <a:gd name="connsiteX20" fmla="*/ 237945 w 607804"/>
                    <a:gd name="connsiteY20" fmla="*/ 133029 h 596630"/>
                    <a:gd name="connsiteX21" fmla="*/ 302554 w 607804"/>
                    <a:gd name="connsiteY21" fmla="*/ 197528 h 596630"/>
                    <a:gd name="connsiteX22" fmla="*/ 367164 w 607804"/>
                    <a:gd name="connsiteY22" fmla="*/ 133029 h 596630"/>
                    <a:gd name="connsiteX23" fmla="*/ 302554 w 607804"/>
                    <a:gd name="connsiteY23" fmla="*/ 68530 h 596630"/>
                    <a:gd name="connsiteX24" fmla="*/ 303901 w 607804"/>
                    <a:gd name="connsiteY24" fmla="*/ 0 h 596630"/>
                    <a:gd name="connsiteX25" fmla="*/ 438504 w 607804"/>
                    <a:gd name="connsiteY25" fmla="*/ 134373 h 596630"/>
                    <a:gd name="connsiteX26" fmla="*/ 313323 w 607804"/>
                    <a:gd name="connsiteY26" fmla="*/ 407150 h 596630"/>
                    <a:gd name="connsiteX27" fmla="*/ 303901 w 607804"/>
                    <a:gd name="connsiteY27" fmla="*/ 412525 h 596630"/>
                    <a:gd name="connsiteX28" fmla="*/ 294478 w 607804"/>
                    <a:gd name="connsiteY28" fmla="*/ 407150 h 596630"/>
                    <a:gd name="connsiteX29" fmla="*/ 169297 w 607804"/>
                    <a:gd name="connsiteY29" fmla="*/ 134373 h 596630"/>
                    <a:gd name="connsiteX30" fmla="*/ 303901 w 607804"/>
                    <a:gd name="connsiteY30" fmla="*/ 0 h 596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07804" h="596630">
                      <a:moveTo>
                        <a:pt x="170608" y="262009"/>
                      </a:moveTo>
                      <a:cubicBezTo>
                        <a:pt x="196183" y="317107"/>
                        <a:pt x="229834" y="376237"/>
                        <a:pt x="260792" y="427304"/>
                      </a:cubicBezTo>
                      <a:cubicBezTo>
                        <a:pt x="270214" y="442086"/>
                        <a:pt x="286367" y="451493"/>
                        <a:pt x="303865" y="451493"/>
                      </a:cubicBezTo>
                      <a:cubicBezTo>
                        <a:pt x="321363" y="451493"/>
                        <a:pt x="337516" y="442086"/>
                        <a:pt x="346938" y="427304"/>
                      </a:cubicBezTo>
                      <a:cubicBezTo>
                        <a:pt x="367128" y="393707"/>
                        <a:pt x="388665" y="357423"/>
                        <a:pt x="408855" y="319795"/>
                      </a:cubicBezTo>
                      <a:cubicBezTo>
                        <a:pt x="411547" y="319795"/>
                        <a:pt x="519229" y="298293"/>
                        <a:pt x="519229" y="298293"/>
                      </a:cubicBezTo>
                      <a:cubicBezTo>
                        <a:pt x="534036" y="295605"/>
                        <a:pt x="548842" y="305013"/>
                        <a:pt x="552880" y="319795"/>
                      </a:cubicBezTo>
                      <a:lnTo>
                        <a:pt x="606721" y="538844"/>
                      </a:lnTo>
                      <a:cubicBezTo>
                        <a:pt x="609413" y="546907"/>
                        <a:pt x="606721" y="556314"/>
                        <a:pt x="602683" y="563034"/>
                      </a:cubicBezTo>
                      <a:cubicBezTo>
                        <a:pt x="598645" y="569753"/>
                        <a:pt x="590569" y="573784"/>
                        <a:pt x="582493" y="575128"/>
                      </a:cubicBezTo>
                      <a:lnTo>
                        <a:pt x="414239" y="596630"/>
                      </a:lnTo>
                      <a:cubicBezTo>
                        <a:pt x="408855" y="596630"/>
                        <a:pt x="404817" y="596630"/>
                        <a:pt x="400779" y="595286"/>
                      </a:cubicBezTo>
                      <a:lnTo>
                        <a:pt x="205605" y="532125"/>
                      </a:lnTo>
                      <a:cubicBezTo>
                        <a:pt x="200221" y="530781"/>
                        <a:pt x="194837" y="530781"/>
                        <a:pt x="189453" y="532125"/>
                      </a:cubicBezTo>
                      <a:lnTo>
                        <a:pt x="37352" y="572441"/>
                      </a:lnTo>
                      <a:cubicBezTo>
                        <a:pt x="26584" y="575128"/>
                        <a:pt x="15815" y="572441"/>
                        <a:pt x="9085" y="565721"/>
                      </a:cubicBezTo>
                      <a:cubicBezTo>
                        <a:pt x="1009" y="557658"/>
                        <a:pt x="-1683" y="546907"/>
                        <a:pt x="1009" y="537500"/>
                      </a:cubicBezTo>
                      <a:lnTo>
                        <a:pt x="54850" y="321139"/>
                      </a:lnTo>
                      <a:cubicBezTo>
                        <a:pt x="57542" y="311732"/>
                        <a:pt x="64272" y="305013"/>
                        <a:pt x="72348" y="300981"/>
                      </a:cubicBezTo>
                      <a:close/>
                      <a:moveTo>
                        <a:pt x="302554" y="68530"/>
                      </a:moveTo>
                      <a:cubicBezTo>
                        <a:pt x="266212" y="68530"/>
                        <a:pt x="237945" y="98092"/>
                        <a:pt x="237945" y="133029"/>
                      </a:cubicBezTo>
                      <a:cubicBezTo>
                        <a:pt x="237945" y="169310"/>
                        <a:pt x="266212" y="197528"/>
                        <a:pt x="302554" y="197528"/>
                      </a:cubicBezTo>
                      <a:cubicBezTo>
                        <a:pt x="338897" y="197528"/>
                        <a:pt x="367164" y="167966"/>
                        <a:pt x="367164" y="133029"/>
                      </a:cubicBezTo>
                      <a:cubicBezTo>
                        <a:pt x="367164" y="96749"/>
                        <a:pt x="337551" y="68530"/>
                        <a:pt x="302554" y="68530"/>
                      </a:cubicBezTo>
                      <a:close/>
                      <a:moveTo>
                        <a:pt x="303901" y="0"/>
                      </a:moveTo>
                      <a:cubicBezTo>
                        <a:pt x="377932" y="0"/>
                        <a:pt x="438504" y="60468"/>
                        <a:pt x="438504" y="134373"/>
                      </a:cubicBezTo>
                      <a:cubicBezTo>
                        <a:pt x="438504" y="196185"/>
                        <a:pt x="344282" y="357432"/>
                        <a:pt x="313323" y="407150"/>
                      </a:cubicBezTo>
                      <a:cubicBezTo>
                        <a:pt x="310631" y="409838"/>
                        <a:pt x="307939" y="412525"/>
                        <a:pt x="303901" y="412525"/>
                      </a:cubicBezTo>
                      <a:cubicBezTo>
                        <a:pt x="301208" y="412525"/>
                        <a:pt x="297170" y="409838"/>
                        <a:pt x="294478" y="407150"/>
                      </a:cubicBezTo>
                      <a:cubicBezTo>
                        <a:pt x="263519" y="357432"/>
                        <a:pt x="169297" y="196185"/>
                        <a:pt x="169297" y="134373"/>
                      </a:cubicBezTo>
                      <a:cubicBezTo>
                        <a:pt x="169297" y="60468"/>
                        <a:pt x="229869" y="0"/>
                        <a:pt x="30390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30" name="îsľîḓè">
                <a:extLst>
                  <a:ext uri="{FF2B5EF4-FFF2-40B4-BE49-F238E27FC236}">
                    <a16:creationId xmlns:a16="http://schemas.microsoft.com/office/drawing/2014/main" xmlns="" id="{07459967-4ED7-4C3C-9B84-06A3306944F0}"/>
                  </a:ext>
                </a:extLst>
              </p:cNvPr>
              <p:cNvSpPr txBox="1"/>
              <p:nvPr/>
            </p:nvSpPr>
            <p:spPr bwMode="auto">
              <a:xfrm>
                <a:off x="673100" y="2875817"/>
                <a:ext cx="190554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1" name="íṣ1îḑe">
                <a:extLst>
                  <a:ext uri="{FF2B5EF4-FFF2-40B4-BE49-F238E27FC236}">
                    <a16:creationId xmlns:a16="http://schemas.microsoft.com/office/drawing/2014/main" xmlns="" id="{63717EF3-00AC-4BA4-AF3F-47539F029E97}"/>
                  </a:ext>
                </a:extLst>
              </p:cNvPr>
              <p:cNvSpPr/>
              <p:nvPr/>
            </p:nvSpPr>
            <p:spPr bwMode="auto">
              <a:xfrm>
                <a:off x="673100" y="3317624"/>
                <a:ext cx="190554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išlíḋe">
              <a:extLst>
                <a:ext uri="{FF2B5EF4-FFF2-40B4-BE49-F238E27FC236}">
                  <a16:creationId xmlns:a16="http://schemas.microsoft.com/office/drawing/2014/main" xmlns="" id="{FB3AE03D-F8C4-4681-98E0-86DA0F8787B9}"/>
                </a:ext>
              </a:extLst>
            </p:cNvPr>
            <p:cNvGrpSpPr/>
            <p:nvPr/>
          </p:nvGrpSpPr>
          <p:grpSpPr>
            <a:xfrm>
              <a:off x="2626669" y="2649653"/>
              <a:ext cx="1905548" cy="2017739"/>
              <a:chOff x="673100" y="1962823"/>
              <a:chExt cx="1905548" cy="2017739"/>
            </a:xfrm>
          </p:grpSpPr>
          <p:grpSp>
            <p:nvGrpSpPr>
              <p:cNvPr id="24" name="îSḷiḓé">
                <a:extLst>
                  <a:ext uri="{FF2B5EF4-FFF2-40B4-BE49-F238E27FC236}">
                    <a16:creationId xmlns:a16="http://schemas.microsoft.com/office/drawing/2014/main" xmlns="" id="{5D0A6833-A1A8-46C9-8AC1-676F9ECD92C1}"/>
                  </a:ext>
                </a:extLst>
              </p:cNvPr>
              <p:cNvGrpSpPr/>
              <p:nvPr/>
            </p:nvGrpSpPr>
            <p:grpSpPr>
              <a:xfrm>
                <a:off x="1170996" y="1962823"/>
                <a:ext cx="909757" cy="909757"/>
                <a:chOff x="1374625" y="1962823"/>
                <a:chExt cx="909757" cy="909757"/>
              </a:xfrm>
            </p:grpSpPr>
            <p:sp>
              <p:nvSpPr>
                <p:cNvPr id="27" name="íş1ïďe">
                  <a:extLst>
                    <a:ext uri="{FF2B5EF4-FFF2-40B4-BE49-F238E27FC236}">
                      <a16:creationId xmlns:a16="http://schemas.microsoft.com/office/drawing/2014/main" xmlns="" id="{39AFF894-77D4-4A56-95DA-69352AC17D06}"/>
                    </a:ext>
                  </a:extLst>
                </p:cNvPr>
                <p:cNvSpPr/>
                <p:nvPr/>
              </p:nvSpPr>
              <p:spPr>
                <a:xfrm>
                  <a:off x="1374625" y="1962823"/>
                  <a:ext cx="909757" cy="909757"/>
                </a:xfrm>
                <a:prstGeom prst="ellipse">
                  <a:avLst/>
                </a:prstGeom>
                <a:solidFill>
                  <a:schemeClr val="bg1"/>
                </a:solidFill>
                <a:ln w="92075">
                  <a:solidFill>
                    <a:schemeClr val="tx2">
                      <a:lumMod val="20000"/>
                      <a:lumOff val="80000"/>
                    </a:schemeClr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20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8" name="iṣļíḍê">
                  <a:extLst>
                    <a:ext uri="{FF2B5EF4-FFF2-40B4-BE49-F238E27FC236}">
                      <a16:creationId xmlns:a16="http://schemas.microsoft.com/office/drawing/2014/main" xmlns="" id="{A45EAD45-CD0B-40F7-9020-8A9F6817A65E}"/>
                    </a:ext>
                  </a:extLst>
                </p:cNvPr>
                <p:cNvSpPr/>
                <p:nvPr/>
              </p:nvSpPr>
              <p:spPr bwMode="auto">
                <a:xfrm>
                  <a:off x="1594443" y="2186963"/>
                  <a:ext cx="470120" cy="461477"/>
                </a:xfrm>
                <a:custGeom>
                  <a:avLst/>
                  <a:gdLst>
                    <a:gd name="connsiteX0" fmla="*/ 170608 w 607804"/>
                    <a:gd name="connsiteY0" fmla="*/ 262009 h 596630"/>
                    <a:gd name="connsiteX1" fmla="*/ 260792 w 607804"/>
                    <a:gd name="connsiteY1" fmla="*/ 427304 h 596630"/>
                    <a:gd name="connsiteX2" fmla="*/ 303865 w 607804"/>
                    <a:gd name="connsiteY2" fmla="*/ 451493 h 596630"/>
                    <a:gd name="connsiteX3" fmla="*/ 346938 w 607804"/>
                    <a:gd name="connsiteY3" fmla="*/ 427304 h 596630"/>
                    <a:gd name="connsiteX4" fmla="*/ 408855 w 607804"/>
                    <a:gd name="connsiteY4" fmla="*/ 319795 h 596630"/>
                    <a:gd name="connsiteX5" fmla="*/ 519229 w 607804"/>
                    <a:gd name="connsiteY5" fmla="*/ 298293 h 596630"/>
                    <a:gd name="connsiteX6" fmla="*/ 552880 w 607804"/>
                    <a:gd name="connsiteY6" fmla="*/ 319795 h 596630"/>
                    <a:gd name="connsiteX7" fmla="*/ 606721 w 607804"/>
                    <a:gd name="connsiteY7" fmla="*/ 538844 h 596630"/>
                    <a:gd name="connsiteX8" fmla="*/ 602683 w 607804"/>
                    <a:gd name="connsiteY8" fmla="*/ 563034 h 596630"/>
                    <a:gd name="connsiteX9" fmla="*/ 582493 w 607804"/>
                    <a:gd name="connsiteY9" fmla="*/ 575128 h 596630"/>
                    <a:gd name="connsiteX10" fmla="*/ 414239 w 607804"/>
                    <a:gd name="connsiteY10" fmla="*/ 596630 h 596630"/>
                    <a:gd name="connsiteX11" fmla="*/ 400779 w 607804"/>
                    <a:gd name="connsiteY11" fmla="*/ 595286 h 596630"/>
                    <a:gd name="connsiteX12" fmla="*/ 205605 w 607804"/>
                    <a:gd name="connsiteY12" fmla="*/ 532125 h 596630"/>
                    <a:gd name="connsiteX13" fmla="*/ 189453 w 607804"/>
                    <a:gd name="connsiteY13" fmla="*/ 532125 h 596630"/>
                    <a:gd name="connsiteX14" fmla="*/ 37352 w 607804"/>
                    <a:gd name="connsiteY14" fmla="*/ 572441 h 596630"/>
                    <a:gd name="connsiteX15" fmla="*/ 9085 w 607804"/>
                    <a:gd name="connsiteY15" fmla="*/ 565721 h 596630"/>
                    <a:gd name="connsiteX16" fmla="*/ 1009 w 607804"/>
                    <a:gd name="connsiteY16" fmla="*/ 537500 h 596630"/>
                    <a:gd name="connsiteX17" fmla="*/ 54850 w 607804"/>
                    <a:gd name="connsiteY17" fmla="*/ 321139 h 596630"/>
                    <a:gd name="connsiteX18" fmla="*/ 72348 w 607804"/>
                    <a:gd name="connsiteY18" fmla="*/ 300981 h 596630"/>
                    <a:gd name="connsiteX19" fmla="*/ 302554 w 607804"/>
                    <a:gd name="connsiteY19" fmla="*/ 68530 h 596630"/>
                    <a:gd name="connsiteX20" fmla="*/ 237945 w 607804"/>
                    <a:gd name="connsiteY20" fmla="*/ 133029 h 596630"/>
                    <a:gd name="connsiteX21" fmla="*/ 302554 w 607804"/>
                    <a:gd name="connsiteY21" fmla="*/ 197528 h 596630"/>
                    <a:gd name="connsiteX22" fmla="*/ 367164 w 607804"/>
                    <a:gd name="connsiteY22" fmla="*/ 133029 h 596630"/>
                    <a:gd name="connsiteX23" fmla="*/ 302554 w 607804"/>
                    <a:gd name="connsiteY23" fmla="*/ 68530 h 596630"/>
                    <a:gd name="connsiteX24" fmla="*/ 303901 w 607804"/>
                    <a:gd name="connsiteY24" fmla="*/ 0 h 596630"/>
                    <a:gd name="connsiteX25" fmla="*/ 438504 w 607804"/>
                    <a:gd name="connsiteY25" fmla="*/ 134373 h 596630"/>
                    <a:gd name="connsiteX26" fmla="*/ 313323 w 607804"/>
                    <a:gd name="connsiteY26" fmla="*/ 407150 h 596630"/>
                    <a:gd name="connsiteX27" fmla="*/ 303901 w 607804"/>
                    <a:gd name="connsiteY27" fmla="*/ 412525 h 596630"/>
                    <a:gd name="connsiteX28" fmla="*/ 294478 w 607804"/>
                    <a:gd name="connsiteY28" fmla="*/ 407150 h 596630"/>
                    <a:gd name="connsiteX29" fmla="*/ 169297 w 607804"/>
                    <a:gd name="connsiteY29" fmla="*/ 134373 h 596630"/>
                    <a:gd name="connsiteX30" fmla="*/ 303901 w 607804"/>
                    <a:gd name="connsiteY30" fmla="*/ 0 h 596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07804" h="596630">
                      <a:moveTo>
                        <a:pt x="170608" y="262009"/>
                      </a:moveTo>
                      <a:cubicBezTo>
                        <a:pt x="196183" y="317107"/>
                        <a:pt x="229834" y="376237"/>
                        <a:pt x="260792" y="427304"/>
                      </a:cubicBezTo>
                      <a:cubicBezTo>
                        <a:pt x="270214" y="442086"/>
                        <a:pt x="286367" y="451493"/>
                        <a:pt x="303865" y="451493"/>
                      </a:cubicBezTo>
                      <a:cubicBezTo>
                        <a:pt x="321363" y="451493"/>
                        <a:pt x="337516" y="442086"/>
                        <a:pt x="346938" y="427304"/>
                      </a:cubicBezTo>
                      <a:cubicBezTo>
                        <a:pt x="367128" y="393707"/>
                        <a:pt x="388665" y="357423"/>
                        <a:pt x="408855" y="319795"/>
                      </a:cubicBezTo>
                      <a:cubicBezTo>
                        <a:pt x="411547" y="319795"/>
                        <a:pt x="519229" y="298293"/>
                        <a:pt x="519229" y="298293"/>
                      </a:cubicBezTo>
                      <a:cubicBezTo>
                        <a:pt x="534036" y="295605"/>
                        <a:pt x="548842" y="305013"/>
                        <a:pt x="552880" y="319795"/>
                      </a:cubicBezTo>
                      <a:lnTo>
                        <a:pt x="606721" y="538844"/>
                      </a:lnTo>
                      <a:cubicBezTo>
                        <a:pt x="609413" y="546907"/>
                        <a:pt x="606721" y="556314"/>
                        <a:pt x="602683" y="563034"/>
                      </a:cubicBezTo>
                      <a:cubicBezTo>
                        <a:pt x="598645" y="569753"/>
                        <a:pt x="590569" y="573784"/>
                        <a:pt x="582493" y="575128"/>
                      </a:cubicBezTo>
                      <a:lnTo>
                        <a:pt x="414239" y="596630"/>
                      </a:lnTo>
                      <a:cubicBezTo>
                        <a:pt x="408855" y="596630"/>
                        <a:pt x="404817" y="596630"/>
                        <a:pt x="400779" y="595286"/>
                      </a:cubicBezTo>
                      <a:lnTo>
                        <a:pt x="205605" y="532125"/>
                      </a:lnTo>
                      <a:cubicBezTo>
                        <a:pt x="200221" y="530781"/>
                        <a:pt x="194837" y="530781"/>
                        <a:pt x="189453" y="532125"/>
                      </a:cubicBezTo>
                      <a:lnTo>
                        <a:pt x="37352" y="572441"/>
                      </a:lnTo>
                      <a:cubicBezTo>
                        <a:pt x="26584" y="575128"/>
                        <a:pt x="15815" y="572441"/>
                        <a:pt x="9085" y="565721"/>
                      </a:cubicBezTo>
                      <a:cubicBezTo>
                        <a:pt x="1009" y="557658"/>
                        <a:pt x="-1683" y="546907"/>
                        <a:pt x="1009" y="537500"/>
                      </a:cubicBezTo>
                      <a:lnTo>
                        <a:pt x="54850" y="321139"/>
                      </a:lnTo>
                      <a:cubicBezTo>
                        <a:pt x="57542" y="311732"/>
                        <a:pt x="64272" y="305013"/>
                        <a:pt x="72348" y="300981"/>
                      </a:cubicBezTo>
                      <a:close/>
                      <a:moveTo>
                        <a:pt x="302554" y="68530"/>
                      </a:moveTo>
                      <a:cubicBezTo>
                        <a:pt x="266212" y="68530"/>
                        <a:pt x="237945" y="98092"/>
                        <a:pt x="237945" y="133029"/>
                      </a:cubicBezTo>
                      <a:cubicBezTo>
                        <a:pt x="237945" y="169310"/>
                        <a:pt x="266212" y="197528"/>
                        <a:pt x="302554" y="197528"/>
                      </a:cubicBezTo>
                      <a:cubicBezTo>
                        <a:pt x="338897" y="197528"/>
                        <a:pt x="367164" y="167966"/>
                        <a:pt x="367164" y="133029"/>
                      </a:cubicBezTo>
                      <a:cubicBezTo>
                        <a:pt x="367164" y="96749"/>
                        <a:pt x="337551" y="68530"/>
                        <a:pt x="302554" y="68530"/>
                      </a:cubicBezTo>
                      <a:close/>
                      <a:moveTo>
                        <a:pt x="303901" y="0"/>
                      </a:moveTo>
                      <a:cubicBezTo>
                        <a:pt x="377932" y="0"/>
                        <a:pt x="438504" y="60468"/>
                        <a:pt x="438504" y="134373"/>
                      </a:cubicBezTo>
                      <a:cubicBezTo>
                        <a:pt x="438504" y="196185"/>
                        <a:pt x="344282" y="357432"/>
                        <a:pt x="313323" y="407150"/>
                      </a:cubicBezTo>
                      <a:cubicBezTo>
                        <a:pt x="310631" y="409838"/>
                        <a:pt x="307939" y="412525"/>
                        <a:pt x="303901" y="412525"/>
                      </a:cubicBezTo>
                      <a:cubicBezTo>
                        <a:pt x="301208" y="412525"/>
                        <a:pt x="297170" y="409838"/>
                        <a:pt x="294478" y="407150"/>
                      </a:cubicBezTo>
                      <a:cubicBezTo>
                        <a:pt x="263519" y="357432"/>
                        <a:pt x="169297" y="196185"/>
                        <a:pt x="169297" y="134373"/>
                      </a:cubicBezTo>
                      <a:cubicBezTo>
                        <a:pt x="169297" y="60468"/>
                        <a:pt x="229869" y="0"/>
                        <a:pt x="30390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25" name="íṣ1íďè">
                <a:extLst>
                  <a:ext uri="{FF2B5EF4-FFF2-40B4-BE49-F238E27FC236}">
                    <a16:creationId xmlns:a16="http://schemas.microsoft.com/office/drawing/2014/main" xmlns="" id="{4431BD53-EF89-4E39-8511-4FFEF2ABA9E9}"/>
                  </a:ext>
                </a:extLst>
              </p:cNvPr>
              <p:cNvSpPr txBox="1"/>
              <p:nvPr/>
            </p:nvSpPr>
            <p:spPr bwMode="auto">
              <a:xfrm>
                <a:off x="673100" y="2875817"/>
                <a:ext cx="190554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6" name="îŝliḑé">
                <a:extLst>
                  <a:ext uri="{FF2B5EF4-FFF2-40B4-BE49-F238E27FC236}">
                    <a16:creationId xmlns:a16="http://schemas.microsoft.com/office/drawing/2014/main" xmlns="" id="{696ECAD9-10E0-4C2E-9C20-E0AA7ECD911C}"/>
                  </a:ext>
                </a:extLst>
              </p:cNvPr>
              <p:cNvSpPr/>
              <p:nvPr/>
            </p:nvSpPr>
            <p:spPr bwMode="auto">
              <a:xfrm>
                <a:off x="673100" y="3317624"/>
                <a:ext cx="190554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9" name="íṧlïḋê">
              <a:extLst>
                <a:ext uri="{FF2B5EF4-FFF2-40B4-BE49-F238E27FC236}">
                  <a16:creationId xmlns:a16="http://schemas.microsoft.com/office/drawing/2014/main" xmlns="" id="{CC465912-44AC-429E-9CC0-4F1508AF8285}"/>
                </a:ext>
              </a:extLst>
            </p:cNvPr>
            <p:cNvGrpSpPr/>
            <p:nvPr/>
          </p:nvGrpSpPr>
          <p:grpSpPr>
            <a:xfrm>
              <a:off x="4580238" y="2649653"/>
              <a:ext cx="1905548" cy="2017739"/>
              <a:chOff x="673100" y="1962823"/>
              <a:chExt cx="1905548" cy="2017739"/>
            </a:xfrm>
          </p:grpSpPr>
          <p:grpSp>
            <p:nvGrpSpPr>
              <p:cNvPr id="19" name="íṩḷïḓé">
                <a:extLst>
                  <a:ext uri="{FF2B5EF4-FFF2-40B4-BE49-F238E27FC236}">
                    <a16:creationId xmlns:a16="http://schemas.microsoft.com/office/drawing/2014/main" xmlns="" id="{D836CE85-FE29-4065-9FA8-A23C088DF575}"/>
                  </a:ext>
                </a:extLst>
              </p:cNvPr>
              <p:cNvGrpSpPr/>
              <p:nvPr/>
            </p:nvGrpSpPr>
            <p:grpSpPr>
              <a:xfrm>
                <a:off x="1170996" y="1962823"/>
                <a:ext cx="909757" cy="909757"/>
                <a:chOff x="1374625" y="1962823"/>
                <a:chExt cx="909757" cy="909757"/>
              </a:xfrm>
            </p:grpSpPr>
            <p:sp>
              <p:nvSpPr>
                <p:cNvPr id="22" name="ïśḷiḍe">
                  <a:extLst>
                    <a:ext uri="{FF2B5EF4-FFF2-40B4-BE49-F238E27FC236}">
                      <a16:creationId xmlns:a16="http://schemas.microsoft.com/office/drawing/2014/main" xmlns="" id="{95D664A7-EE9A-4419-9844-600B14C12B8E}"/>
                    </a:ext>
                  </a:extLst>
                </p:cNvPr>
                <p:cNvSpPr/>
                <p:nvPr/>
              </p:nvSpPr>
              <p:spPr>
                <a:xfrm>
                  <a:off x="1374625" y="1962823"/>
                  <a:ext cx="909757" cy="909757"/>
                </a:xfrm>
                <a:prstGeom prst="ellipse">
                  <a:avLst/>
                </a:prstGeom>
                <a:solidFill>
                  <a:schemeClr val="bg1"/>
                </a:solidFill>
                <a:ln w="92075">
                  <a:solidFill>
                    <a:schemeClr val="tx2">
                      <a:lumMod val="20000"/>
                      <a:lumOff val="80000"/>
                    </a:schemeClr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20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3" name="ïşḻîďé">
                  <a:extLst>
                    <a:ext uri="{FF2B5EF4-FFF2-40B4-BE49-F238E27FC236}">
                      <a16:creationId xmlns:a16="http://schemas.microsoft.com/office/drawing/2014/main" xmlns="" id="{080AD247-F13A-42B6-92F7-217E761F189D}"/>
                    </a:ext>
                  </a:extLst>
                </p:cNvPr>
                <p:cNvSpPr/>
                <p:nvPr/>
              </p:nvSpPr>
              <p:spPr bwMode="auto">
                <a:xfrm>
                  <a:off x="1594443" y="2186963"/>
                  <a:ext cx="470120" cy="461477"/>
                </a:xfrm>
                <a:custGeom>
                  <a:avLst/>
                  <a:gdLst>
                    <a:gd name="connsiteX0" fmla="*/ 170608 w 607804"/>
                    <a:gd name="connsiteY0" fmla="*/ 262009 h 596630"/>
                    <a:gd name="connsiteX1" fmla="*/ 260792 w 607804"/>
                    <a:gd name="connsiteY1" fmla="*/ 427304 h 596630"/>
                    <a:gd name="connsiteX2" fmla="*/ 303865 w 607804"/>
                    <a:gd name="connsiteY2" fmla="*/ 451493 h 596630"/>
                    <a:gd name="connsiteX3" fmla="*/ 346938 w 607804"/>
                    <a:gd name="connsiteY3" fmla="*/ 427304 h 596630"/>
                    <a:gd name="connsiteX4" fmla="*/ 408855 w 607804"/>
                    <a:gd name="connsiteY4" fmla="*/ 319795 h 596630"/>
                    <a:gd name="connsiteX5" fmla="*/ 519229 w 607804"/>
                    <a:gd name="connsiteY5" fmla="*/ 298293 h 596630"/>
                    <a:gd name="connsiteX6" fmla="*/ 552880 w 607804"/>
                    <a:gd name="connsiteY6" fmla="*/ 319795 h 596630"/>
                    <a:gd name="connsiteX7" fmla="*/ 606721 w 607804"/>
                    <a:gd name="connsiteY7" fmla="*/ 538844 h 596630"/>
                    <a:gd name="connsiteX8" fmla="*/ 602683 w 607804"/>
                    <a:gd name="connsiteY8" fmla="*/ 563034 h 596630"/>
                    <a:gd name="connsiteX9" fmla="*/ 582493 w 607804"/>
                    <a:gd name="connsiteY9" fmla="*/ 575128 h 596630"/>
                    <a:gd name="connsiteX10" fmla="*/ 414239 w 607804"/>
                    <a:gd name="connsiteY10" fmla="*/ 596630 h 596630"/>
                    <a:gd name="connsiteX11" fmla="*/ 400779 w 607804"/>
                    <a:gd name="connsiteY11" fmla="*/ 595286 h 596630"/>
                    <a:gd name="connsiteX12" fmla="*/ 205605 w 607804"/>
                    <a:gd name="connsiteY12" fmla="*/ 532125 h 596630"/>
                    <a:gd name="connsiteX13" fmla="*/ 189453 w 607804"/>
                    <a:gd name="connsiteY13" fmla="*/ 532125 h 596630"/>
                    <a:gd name="connsiteX14" fmla="*/ 37352 w 607804"/>
                    <a:gd name="connsiteY14" fmla="*/ 572441 h 596630"/>
                    <a:gd name="connsiteX15" fmla="*/ 9085 w 607804"/>
                    <a:gd name="connsiteY15" fmla="*/ 565721 h 596630"/>
                    <a:gd name="connsiteX16" fmla="*/ 1009 w 607804"/>
                    <a:gd name="connsiteY16" fmla="*/ 537500 h 596630"/>
                    <a:gd name="connsiteX17" fmla="*/ 54850 w 607804"/>
                    <a:gd name="connsiteY17" fmla="*/ 321139 h 596630"/>
                    <a:gd name="connsiteX18" fmla="*/ 72348 w 607804"/>
                    <a:gd name="connsiteY18" fmla="*/ 300981 h 596630"/>
                    <a:gd name="connsiteX19" fmla="*/ 302554 w 607804"/>
                    <a:gd name="connsiteY19" fmla="*/ 68530 h 596630"/>
                    <a:gd name="connsiteX20" fmla="*/ 237945 w 607804"/>
                    <a:gd name="connsiteY20" fmla="*/ 133029 h 596630"/>
                    <a:gd name="connsiteX21" fmla="*/ 302554 w 607804"/>
                    <a:gd name="connsiteY21" fmla="*/ 197528 h 596630"/>
                    <a:gd name="connsiteX22" fmla="*/ 367164 w 607804"/>
                    <a:gd name="connsiteY22" fmla="*/ 133029 h 596630"/>
                    <a:gd name="connsiteX23" fmla="*/ 302554 w 607804"/>
                    <a:gd name="connsiteY23" fmla="*/ 68530 h 596630"/>
                    <a:gd name="connsiteX24" fmla="*/ 303901 w 607804"/>
                    <a:gd name="connsiteY24" fmla="*/ 0 h 596630"/>
                    <a:gd name="connsiteX25" fmla="*/ 438504 w 607804"/>
                    <a:gd name="connsiteY25" fmla="*/ 134373 h 596630"/>
                    <a:gd name="connsiteX26" fmla="*/ 313323 w 607804"/>
                    <a:gd name="connsiteY26" fmla="*/ 407150 h 596630"/>
                    <a:gd name="connsiteX27" fmla="*/ 303901 w 607804"/>
                    <a:gd name="connsiteY27" fmla="*/ 412525 h 596630"/>
                    <a:gd name="connsiteX28" fmla="*/ 294478 w 607804"/>
                    <a:gd name="connsiteY28" fmla="*/ 407150 h 596630"/>
                    <a:gd name="connsiteX29" fmla="*/ 169297 w 607804"/>
                    <a:gd name="connsiteY29" fmla="*/ 134373 h 596630"/>
                    <a:gd name="connsiteX30" fmla="*/ 303901 w 607804"/>
                    <a:gd name="connsiteY30" fmla="*/ 0 h 596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07804" h="596630">
                      <a:moveTo>
                        <a:pt x="170608" y="262009"/>
                      </a:moveTo>
                      <a:cubicBezTo>
                        <a:pt x="196183" y="317107"/>
                        <a:pt x="229834" y="376237"/>
                        <a:pt x="260792" y="427304"/>
                      </a:cubicBezTo>
                      <a:cubicBezTo>
                        <a:pt x="270214" y="442086"/>
                        <a:pt x="286367" y="451493"/>
                        <a:pt x="303865" y="451493"/>
                      </a:cubicBezTo>
                      <a:cubicBezTo>
                        <a:pt x="321363" y="451493"/>
                        <a:pt x="337516" y="442086"/>
                        <a:pt x="346938" y="427304"/>
                      </a:cubicBezTo>
                      <a:cubicBezTo>
                        <a:pt x="367128" y="393707"/>
                        <a:pt x="388665" y="357423"/>
                        <a:pt x="408855" y="319795"/>
                      </a:cubicBezTo>
                      <a:cubicBezTo>
                        <a:pt x="411547" y="319795"/>
                        <a:pt x="519229" y="298293"/>
                        <a:pt x="519229" y="298293"/>
                      </a:cubicBezTo>
                      <a:cubicBezTo>
                        <a:pt x="534036" y="295605"/>
                        <a:pt x="548842" y="305013"/>
                        <a:pt x="552880" y="319795"/>
                      </a:cubicBezTo>
                      <a:lnTo>
                        <a:pt x="606721" y="538844"/>
                      </a:lnTo>
                      <a:cubicBezTo>
                        <a:pt x="609413" y="546907"/>
                        <a:pt x="606721" y="556314"/>
                        <a:pt x="602683" y="563034"/>
                      </a:cubicBezTo>
                      <a:cubicBezTo>
                        <a:pt x="598645" y="569753"/>
                        <a:pt x="590569" y="573784"/>
                        <a:pt x="582493" y="575128"/>
                      </a:cubicBezTo>
                      <a:lnTo>
                        <a:pt x="414239" y="596630"/>
                      </a:lnTo>
                      <a:cubicBezTo>
                        <a:pt x="408855" y="596630"/>
                        <a:pt x="404817" y="596630"/>
                        <a:pt x="400779" y="595286"/>
                      </a:cubicBezTo>
                      <a:lnTo>
                        <a:pt x="205605" y="532125"/>
                      </a:lnTo>
                      <a:cubicBezTo>
                        <a:pt x="200221" y="530781"/>
                        <a:pt x="194837" y="530781"/>
                        <a:pt x="189453" y="532125"/>
                      </a:cubicBezTo>
                      <a:lnTo>
                        <a:pt x="37352" y="572441"/>
                      </a:lnTo>
                      <a:cubicBezTo>
                        <a:pt x="26584" y="575128"/>
                        <a:pt x="15815" y="572441"/>
                        <a:pt x="9085" y="565721"/>
                      </a:cubicBezTo>
                      <a:cubicBezTo>
                        <a:pt x="1009" y="557658"/>
                        <a:pt x="-1683" y="546907"/>
                        <a:pt x="1009" y="537500"/>
                      </a:cubicBezTo>
                      <a:lnTo>
                        <a:pt x="54850" y="321139"/>
                      </a:lnTo>
                      <a:cubicBezTo>
                        <a:pt x="57542" y="311732"/>
                        <a:pt x="64272" y="305013"/>
                        <a:pt x="72348" y="300981"/>
                      </a:cubicBezTo>
                      <a:close/>
                      <a:moveTo>
                        <a:pt x="302554" y="68530"/>
                      </a:moveTo>
                      <a:cubicBezTo>
                        <a:pt x="266212" y="68530"/>
                        <a:pt x="237945" y="98092"/>
                        <a:pt x="237945" y="133029"/>
                      </a:cubicBezTo>
                      <a:cubicBezTo>
                        <a:pt x="237945" y="169310"/>
                        <a:pt x="266212" y="197528"/>
                        <a:pt x="302554" y="197528"/>
                      </a:cubicBezTo>
                      <a:cubicBezTo>
                        <a:pt x="338897" y="197528"/>
                        <a:pt x="367164" y="167966"/>
                        <a:pt x="367164" y="133029"/>
                      </a:cubicBezTo>
                      <a:cubicBezTo>
                        <a:pt x="367164" y="96749"/>
                        <a:pt x="337551" y="68530"/>
                        <a:pt x="302554" y="68530"/>
                      </a:cubicBezTo>
                      <a:close/>
                      <a:moveTo>
                        <a:pt x="303901" y="0"/>
                      </a:moveTo>
                      <a:cubicBezTo>
                        <a:pt x="377932" y="0"/>
                        <a:pt x="438504" y="60468"/>
                        <a:pt x="438504" y="134373"/>
                      </a:cubicBezTo>
                      <a:cubicBezTo>
                        <a:pt x="438504" y="196185"/>
                        <a:pt x="344282" y="357432"/>
                        <a:pt x="313323" y="407150"/>
                      </a:cubicBezTo>
                      <a:cubicBezTo>
                        <a:pt x="310631" y="409838"/>
                        <a:pt x="307939" y="412525"/>
                        <a:pt x="303901" y="412525"/>
                      </a:cubicBezTo>
                      <a:cubicBezTo>
                        <a:pt x="301208" y="412525"/>
                        <a:pt x="297170" y="409838"/>
                        <a:pt x="294478" y="407150"/>
                      </a:cubicBezTo>
                      <a:cubicBezTo>
                        <a:pt x="263519" y="357432"/>
                        <a:pt x="169297" y="196185"/>
                        <a:pt x="169297" y="134373"/>
                      </a:cubicBezTo>
                      <a:cubicBezTo>
                        <a:pt x="169297" y="60468"/>
                        <a:pt x="229869" y="0"/>
                        <a:pt x="30390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20" name="íśḻîḋê">
                <a:extLst>
                  <a:ext uri="{FF2B5EF4-FFF2-40B4-BE49-F238E27FC236}">
                    <a16:creationId xmlns:a16="http://schemas.microsoft.com/office/drawing/2014/main" xmlns="" id="{EE70A95D-24C9-48C2-A88B-CE01C8BEF801}"/>
                  </a:ext>
                </a:extLst>
              </p:cNvPr>
              <p:cNvSpPr txBox="1"/>
              <p:nvPr/>
            </p:nvSpPr>
            <p:spPr bwMode="auto">
              <a:xfrm>
                <a:off x="673100" y="2875817"/>
                <a:ext cx="190554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î$ḷîḋe">
                <a:extLst>
                  <a:ext uri="{FF2B5EF4-FFF2-40B4-BE49-F238E27FC236}">
                    <a16:creationId xmlns:a16="http://schemas.microsoft.com/office/drawing/2014/main" xmlns="" id="{F3108B61-D125-4C0F-88DD-E723B4FC4EE9}"/>
                  </a:ext>
                </a:extLst>
              </p:cNvPr>
              <p:cNvSpPr/>
              <p:nvPr/>
            </p:nvSpPr>
            <p:spPr bwMode="auto">
              <a:xfrm>
                <a:off x="673100" y="3317624"/>
                <a:ext cx="190554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îṧlïďe">
              <a:extLst>
                <a:ext uri="{FF2B5EF4-FFF2-40B4-BE49-F238E27FC236}">
                  <a16:creationId xmlns:a16="http://schemas.microsoft.com/office/drawing/2014/main" xmlns="" id="{CFEFFF8D-DB07-4B11-8086-8A320D73CE61}"/>
                </a:ext>
              </a:extLst>
            </p:cNvPr>
            <p:cNvGrpSpPr/>
            <p:nvPr/>
          </p:nvGrpSpPr>
          <p:grpSpPr>
            <a:xfrm>
              <a:off x="6533808" y="2649653"/>
              <a:ext cx="1905548" cy="2017739"/>
              <a:chOff x="673100" y="1962823"/>
              <a:chExt cx="1905548" cy="2017739"/>
            </a:xfrm>
          </p:grpSpPr>
          <p:grpSp>
            <p:nvGrpSpPr>
              <p:cNvPr id="14" name="îSḷiḍê">
                <a:extLst>
                  <a:ext uri="{FF2B5EF4-FFF2-40B4-BE49-F238E27FC236}">
                    <a16:creationId xmlns:a16="http://schemas.microsoft.com/office/drawing/2014/main" xmlns="" id="{81EA10CC-B9A1-49C7-845C-D5546A740EE6}"/>
                  </a:ext>
                </a:extLst>
              </p:cNvPr>
              <p:cNvGrpSpPr/>
              <p:nvPr/>
            </p:nvGrpSpPr>
            <p:grpSpPr>
              <a:xfrm>
                <a:off x="1170996" y="1962823"/>
                <a:ext cx="909757" cy="909757"/>
                <a:chOff x="1374625" y="1962823"/>
                <a:chExt cx="909757" cy="909757"/>
              </a:xfrm>
            </p:grpSpPr>
            <p:sp>
              <p:nvSpPr>
                <p:cNvPr id="17" name="ísļîďê">
                  <a:extLst>
                    <a:ext uri="{FF2B5EF4-FFF2-40B4-BE49-F238E27FC236}">
                      <a16:creationId xmlns:a16="http://schemas.microsoft.com/office/drawing/2014/main" xmlns="" id="{73D634AF-523F-4FC9-877F-9C402BC2A3D6}"/>
                    </a:ext>
                  </a:extLst>
                </p:cNvPr>
                <p:cNvSpPr/>
                <p:nvPr/>
              </p:nvSpPr>
              <p:spPr>
                <a:xfrm>
                  <a:off x="1374625" y="1962823"/>
                  <a:ext cx="909757" cy="909757"/>
                </a:xfrm>
                <a:prstGeom prst="ellipse">
                  <a:avLst/>
                </a:prstGeom>
                <a:solidFill>
                  <a:schemeClr val="bg1"/>
                </a:solidFill>
                <a:ln w="92075">
                  <a:solidFill>
                    <a:schemeClr val="tx2">
                      <a:lumMod val="20000"/>
                      <a:lumOff val="80000"/>
                    </a:schemeClr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20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18" name="ïṡľîďé">
                  <a:extLst>
                    <a:ext uri="{FF2B5EF4-FFF2-40B4-BE49-F238E27FC236}">
                      <a16:creationId xmlns:a16="http://schemas.microsoft.com/office/drawing/2014/main" xmlns="" id="{A9175D2A-880D-4A5C-ABA3-8B993C3A3B8C}"/>
                    </a:ext>
                  </a:extLst>
                </p:cNvPr>
                <p:cNvSpPr/>
                <p:nvPr/>
              </p:nvSpPr>
              <p:spPr bwMode="auto">
                <a:xfrm>
                  <a:off x="1594443" y="2186963"/>
                  <a:ext cx="470120" cy="461477"/>
                </a:xfrm>
                <a:custGeom>
                  <a:avLst/>
                  <a:gdLst>
                    <a:gd name="connsiteX0" fmla="*/ 170608 w 607804"/>
                    <a:gd name="connsiteY0" fmla="*/ 262009 h 596630"/>
                    <a:gd name="connsiteX1" fmla="*/ 260792 w 607804"/>
                    <a:gd name="connsiteY1" fmla="*/ 427304 h 596630"/>
                    <a:gd name="connsiteX2" fmla="*/ 303865 w 607804"/>
                    <a:gd name="connsiteY2" fmla="*/ 451493 h 596630"/>
                    <a:gd name="connsiteX3" fmla="*/ 346938 w 607804"/>
                    <a:gd name="connsiteY3" fmla="*/ 427304 h 596630"/>
                    <a:gd name="connsiteX4" fmla="*/ 408855 w 607804"/>
                    <a:gd name="connsiteY4" fmla="*/ 319795 h 596630"/>
                    <a:gd name="connsiteX5" fmla="*/ 519229 w 607804"/>
                    <a:gd name="connsiteY5" fmla="*/ 298293 h 596630"/>
                    <a:gd name="connsiteX6" fmla="*/ 552880 w 607804"/>
                    <a:gd name="connsiteY6" fmla="*/ 319795 h 596630"/>
                    <a:gd name="connsiteX7" fmla="*/ 606721 w 607804"/>
                    <a:gd name="connsiteY7" fmla="*/ 538844 h 596630"/>
                    <a:gd name="connsiteX8" fmla="*/ 602683 w 607804"/>
                    <a:gd name="connsiteY8" fmla="*/ 563034 h 596630"/>
                    <a:gd name="connsiteX9" fmla="*/ 582493 w 607804"/>
                    <a:gd name="connsiteY9" fmla="*/ 575128 h 596630"/>
                    <a:gd name="connsiteX10" fmla="*/ 414239 w 607804"/>
                    <a:gd name="connsiteY10" fmla="*/ 596630 h 596630"/>
                    <a:gd name="connsiteX11" fmla="*/ 400779 w 607804"/>
                    <a:gd name="connsiteY11" fmla="*/ 595286 h 596630"/>
                    <a:gd name="connsiteX12" fmla="*/ 205605 w 607804"/>
                    <a:gd name="connsiteY12" fmla="*/ 532125 h 596630"/>
                    <a:gd name="connsiteX13" fmla="*/ 189453 w 607804"/>
                    <a:gd name="connsiteY13" fmla="*/ 532125 h 596630"/>
                    <a:gd name="connsiteX14" fmla="*/ 37352 w 607804"/>
                    <a:gd name="connsiteY14" fmla="*/ 572441 h 596630"/>
                    <a:gd name="connsiteX15" fmla="*/ 9085 w 607804"/>
                    <a:gd name="connsiteY15" fmla="*/ 565721 h 596630"/>
                    <a:gd name="connsiteX16" fmla="*/ 1009 w 607804"/>
                    <a:gd name="connsiteY16" fmla="*/ 537500 h 596630"/>
                    <a:gd name="connsiteX17" fmla="*/ 54850 w 607804"/>
                    <a:gd name="connsiteY17" fmla="*/ 321139 h 596630"/>
                    <a:gd name="connsiteX18" fmla="*/ 72348 w 607804"/>
                    <a:gd name="connsiteY18" fmla="*/ 300981 h 596630"/>
                    <a:gd name="connsiteX19" fmla="*/ 302554 w 607804"/>
                    <a:gd name="connsiteY19" fmla="*/ 68530 h 596630"/>
                    <a:gd name="connsiteX20" fmla="*/ 237945 w 607804"/>
                    <a:gd name="connsiteY20" fmla="*/ 133029 h 596630"/>
                    <a:gd name="connsiteX21" fmla="*/ 302554 w 607804"/>
                    <a:gd name="connsiteY21" fmla="*/ 197528 h 596630"/>
                    <a:gd name="connsiteX22" fmla="*/ 367164 w 607804"/>
                    <a:gd name="connsiteY22" fmla="*/ 133029 h 596630"/>
                    <a:gd name="connsiteX23" fmla="*/ 302554 w 607804"/>
                    <a:gd name="connsiteY23" fmla="*/ 68530 h 596630"/>
                    <a:gd name="connsiteX24" fmla="*/ 303901 w 607804"/>
                    <a:gd name="connsiteY24" fmla="*/ 0 h 596630"/>
                    <a:gd name="connsiteX25" fmla="*/ 438504 w 607804"/>
                    <a:gd name="connsiteY25" fmla="*/ 134373 h 596630"/>
                    <a:gd name="connsiteX26" fmla="*/ 313323 w 607804"/>
                    <a:gd name="connsiteY26" fmla="*/ 407150 h 596630"/>
                    <a:gd name="connsiteX27" fmla="*/ 303901 w 607804"/>
                    <a:gd name="connsiteY27" fmla="*/ 412525 h 596630"/>
                    <a:gd name="connsiteX28" fmla="*/ 294478 w 607804"/>
                    <a:gd name="connsiteY28" fmla="*/ 407150 h 596630"/>
                    <a:gd name="connsiteX29" fmla="*/ 169297 w 607804"/>
                    <a:gd name="connsiteY29" fmla="*/ 134373 h 596630"/>
                    <a:gd name="connsiteX30" fmla="*/ 303901 w 607804"/>
                    <a:gd name="connsiteY30" fmla="*/ 0 h 596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07804" h="596630">
                      <a:moveTo>
                        <a:pt x="170608" y="262009"/>
                      </a:moveTo>
                      <a:cubicBezTo>
                        <a:pt x="196183" y="317107"/>
                        <a:pt x="229834" y="376237"/>
                        <a:pt x="260792" y="427304"/>
                      </a:cubicBezTo>
                      <a:cubicBezTo>
                        <a:pt x="270214" y="442086"/>
                        <a:pt x="286367" y="451493"/>
                        <a:pt x="303865" y="451493"/>
                      </a:cubicBezTo>
                      <a:cubicBezTo>
                        <a:pt x="321363" y="451493"/>
                        <a:pt x="337516" y="442086"/>
                        <a:pt x="346938" y="427304"/>
                      </a:cubicBezTo>
                      <a:cubicBezTo>
                        <a:pt x="367128" y="393707"/>
                        <a:pt x="388665" y="357423"/>
                        <a:pt x="408855" y="319795"/>
                      </a:cubicBezTo>
                      <a:cubicBezTo>
                        <a:pt x="411547" y="319795"/>
                        <a:pt x="519229" y="298293"/>
                        <a:pt x="519229" y="298293"/>
                      </a:cubicBezTo>
                      <a:cubicBezTo>
                        <a:pt x="534036" y="295605"/>
                        <a:pt x="548842" y="305013"/>
                        <a:pt x="552880" y="319795"/>
                      </a:cubicBezTo>
                      <a:lnTo>
                        <a:pt x="606721" y="538844"/>
                      </a:lnTo>
                      <a:cubicBezTo>
                        <a:pt x="609413" y="546907"/>
                        <a:pt x="606721" y="556314"/>
                        <a:pt x="602683" y="563034"/>
                      </a:cubicBezTo>
                      <a:cubicBezTo>
                        <a:pt x="598645" y="569753"/>
                        <a:pt x="590569" y="573784"/>
                        <a:pt x="582493" y="575128"/>
                      </a:cubicBezTo>
                      <a:lnTo>
                        <a:pt x="414239" y="596630"/>
                      </a:lnTo>
                      <a:cubicBezTo>
                        <a:pt x="408855" y="596630"/>
                        <a:pt x="404817" y="596630"/>
                        <a:pt x="400779" y="595286"/>
                      </a:cubicBezTo>
                      <a:lnTo>
                        <a:pt x="205605" y="532125"/>
                      </a:lnTo>
                      <a:cubicBezTo>
                        <a:pt x="200221" y="530781"/>
                        <a:pt x="194837" y="530781"/>
                        <a:pt x="189453" y="532125"/>
                      </a:cubicBezTo>
                      <a:lnTo>
                        <a:pt x="37352" y="572441"/>
                      </a:lnTo>
                      <a:cubicBezTo>
                        <a:pt x="26584" y="575128"/>
                        <a:pt x="15815" y="572441"/>
                        <a:pt x="9085" y="565721"/>
                      </a:cubicBezTo>
                      <a:cubicBezTo>
                        <a:pt x="1009" y="557658"/>
                        <a:pt x="-1683" y="546907"/>
                        <a:pt x="1009" y="537500"/>
                      </a:cubicBezTo>
                      <a:lnTo>
                        <a:pt x="54850" y="321139"/>
                      </a:lnTo>
                      <a:cubicBezTo>
                        <a:pt x="57542" y="311732"/>
                        <a:pt x="64272" y="305013"/>
                        <a:pt x="72348" y="300981"/>
                      </a:cubicBezTo>
                      <a:close/>
                      <a:moveTo>
                        <a:pt x="302554" y="68530"/>
                      </a:moveTo>
                      <a:cubicBezTo>
                        <a:pt x="266212" y="68530"/>
                        <a:pt x="237945" y="98092"/>
                        <a:pt x="237945" y="133029"/>
                      </a:cubicBezTo>
                      <a:cubicBezTo>
                        <a:pt x="237945" y="169310"/>
                        <a:pt x="266212" y="197528"/>
                        <a:pt x="302554" y="197528"/>
                      </a:cubicBezTo>
                      <a:cubicBezTo>
                        <a:pt x="338897" y="197528"/>
                        <a:pt x="367164" y="167966"/>
                        <a:pt x="367164" y="133029"/>
                      </a:cubicBezTo>
                      <a:cubicBezTo>
                        <a:pt x="367164" y="96749"/>
                        <a:pt x="337551" y="68530"/>
                        <a:pt x="302554" y="68530"/>
                      </a:cubicBezTo>
                      <a:close/>
                      <a:moveTo>
                        <a:pt x="303901" y="0"/>
                      </a:moveTo>
                      <a:cubicBezTo>
                        <a:pt x="377932" y="0"/>
                        <a:pt x="438504" y="60468"/>
                        <a:pt x="438504" y="134373"/>
                      </a:cubicBezTo>
                      <a:cubicBezTo>
                        <a:pt x="438504" y="196185"/>
                        <a:pt x="344282" y="357432"/>
                        <a:pt x="313323" y="407150"/>
                      </a:cubicBezTo>
                      <a:cubicBezTo>
                        <a:pt x="310631" y="409838"/>
                        <a:pt x="307939" y="412525"/>
                        <a:pt x="303901" y="412525"/>
                      </a:cubicBezTo>
                      <a:cubicBezTo>
                        <a:pt x="301208" y="412525"/>
                        <a:pt x="297170" y="409838"/>
                        <a:pt x="294478" y="407150"/>
                      </a:cubicBezTo>
                      <a:cubicBezTo>
                        <a:pt x="263519" y="357432"/>
                        <a:pt x="169297" y="196185"/>
                        <a:pt x="169297" y="134373"/>
                      </a:cubicBezTo>
                      <a:cubicBezTo>
                        <a:pt x="169297" y="60468"/>
                        <a:pt x="229869" y="0"/>
                        <a:pt x="30390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15" name="íS1íḍè">
                <a:extLst>
                  <a:ext uri="{FF2B5EF4-FFF2-40B4-BE49-F238E27FC236}">
                    <a16:creationId xmlns:a16="http://schemas.microsoft.com/office/drawing/2014/main" xmlns="" id="{DB9058A1-3AA4-4D58-8C90-C18D96182794}"/>
                  </a:ext>
                </a:extLst>
              </p:cNvPr>
              <p:cNvSpPr txBox="1"/>
              <p:nvPr/>
            </p:nvSpPr>
            <p:spPr bwMode="auto">
              <a:xfrm>
                <a:off x="673100" y="2875817"/>
                <a:ext cx="190554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ïṣḷîḓé">
                <a:extLst>
                  <a:ext uri="{FF2B5EF4-FFF2-40B4-BE49-F238E27FC236}">
                    <a16:creationId xmlns:a16="http://schemas.microsoft.com/office/drawing/2014/main" xmlns="" id="{168BA966-2BBB-42D8-A3F0-D0382468CE96}"/>
                  </a:ext>
                </a:extLst>
              </p:cNvPr>
              <p:cNvSpPr/>
              <p:nvPr/>
            </p:nvSpPr>
            <p:spPr bwMode="auto">
              <a:xfrm>
                <a:off x="673100" y="3317624"/>
                <a:ext cx="190554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2FB3E9A9-48B3-4212-9529-6BD480E42588}"/>
                </a:ext>
              </a:extLst>
            </p:cNvPr>
            <p:cNvCxnSpPr/>
            <p:nvPr/>
          </p:nvCxnSpPr>
          <p:spPr>
            <a:xfrm>
              <a:off x="2602659" y="2071231"/>
              <a:ext cx="0" cy="2925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64CE45E9-ED09-496E-A446-1A30BA66F66B}"/>
                </a:ext>
              </a:extLst>
            </p:cNvPr>
            <p:cNvCxnSpPr/>
            <p:nvPr/>
          </p:nvCxnSpPr>
          <p:spPr>
            <a:xfrm>
              <a:off x="4556228" y="2071231"/>
              <a:ext cx="0" cy="2925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0F185797-4F9A-4CEE-A19F-682184CF9BA4}"/>
                </a:ext>
              </a:extLst>
            </p:cNvPr>
            <p:cNvCxnSpPr/>
            <p:nvPr/>
          </p:nvCxnSpPr>
          <p:spPr>
            <a:xfrm>
              <a:off x="6509797" y="2071231"/>
              <a:ext cx="0" cy="2925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50654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39614" y="2942897"/>
            <a:ext cx="516045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91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969455-93F3-4849-9FF2-A586B50A5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00EC2F9-73E9-4811-90A7-C65ACCDE8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543B798-710A-473D-A185-6EC142B92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acf26f0-9a9a-4492-a32b-8545e2447d1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53A8115-3C62-4014-A9AD-86FE42BF503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200" y="1674000"/>
            <a:ext cx="10840530" cy="3878287"/>
            <a:chOff x="680200" y="1674000"/>
            <a:chExt cx="10840530" cy="3878287"/>
          </a:xfrm>
        </p:grpSpPr>
        <p:grpSp>
          <p:nvGrpSpPr>
            <p:cNvPr id="6" name="iṥļiďê">
              <a:extLst>
                <a:ext uri="{FF2B5EF4-FFF2-40B4-BE49-F238E27FC236}">
                  <a16:creationId xmlns:a16="http://schemas.microsoft.com/office/drawing/2014/main" xmlns="" id="{B6511138-BA84-43F2-8015-06E62C82BA68}"/>
                </a:ext>
              </a:extLst>
            </p:cNvPr>
            <p:cNvGrpSpPr/>
            <p:nvPr/>
          </p:nvGrpSpPr>
          <p:grpSpPr>
            <a:xfrm>
              <a:off x="4236704" y="1814874"/>
              <a:ext cx="3718592" cy="3737413"/>
              <a:chOff x="4244229" y="1752916"/>
              <a:chExt cx="3718592" cy="3737413"/>
            </a:xfrm>
          </p:grpSpPr>
          <p:sp>
            <p:nvSpPr>
              <p:cNvPr id="15" name="íŝľîḋè">
                <a:extLst>
                  <a:ext uri="{FF2B5EF4-FFF2-40B4-BE49-F238E27FC236}">
                    <a16:creationId xmlns:a16="http://schemas.microsoft.com/office/drawing/2014/main" xmlns="" id="{59AD47BB-54C9-41DB-BA5F-621EEFA787D5}"/>
                  </a:ext>
                </a:extLst>
              </p:cNvPr>
              <p:cNvSpPr/>
              <p:nvPr/>
            </p:nvSpPr>
            <p:spPr>
              <a:xfrm rot="16200000" flipH="1" flipV="1">
                <a:off x="5975582" y="2637414"/>
                <a:ext cx="1987237" cy="1987240"/>
              </a:xfrm>
              <a:prstGeom prst="arc">
                <a:avLst>
                  <a:gd name="adj1" fmla="val 10736977"/>
                  <a:gd name="adj2" fmla="val 0"/>
                </a:avLst>
              </a:prstGeom>
              <a:ln w="19050">
                <a:solidFill>
                  <a:schemeClr val="accent4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şḷíḍé">
                <a:extLst>
                  <a:ext uri="{FF2B5EF4-FFF2-40B4-BE49-F238E27FC236}">
                    <a16:creationId xmlns:a16="http://schemas.microsoft.com/office/drawing/2014/main" xmlns="" id="{A07817D1-ED3D-48F0-A959-512B53854CCD}"/>
                  </a:ext>
                </a:extLst>
              </p:cNvPr>
              <p:cNvSpPr/>
              <p:nvPr/>
            </p:nvSpPr>
            <p:spPr>
              <a:xfrm rot="5400000" flipH="1" flipV="1">
                <a:off x="4244230" y="2637413"/>
                <a:ext cx="1987237" cy="1987240"/>
              </a:xfrm>
              <a:prstGeom prst="arc">
                <a:avLst>
                  <a:gd name="adj1" fmla="val 10736977"/>
                  <a:gd name="adj2" fmla="val 0"/>
                </a:avLst>
              </a:prstGeom>
              <a:ln w="19050">
                <a:solidFill>
                  <a:schemeClr val="accent2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iṥľiḑè">
                <a:extLst>
                  <a:ext uri="{FF2B5EF4-FFF2-40B4-BE49-F238E27FC236}">
                    <a16:creationId xmlns:a16="http://schemas.microsoft.com/office/drawing/2014/main" xmlns="" id="{C6FC70BC-049E-49A7-84A7-48BFFF3B3974}"/>
                  </a:ext>
                </a:extLst>
              </p:cNvPr>
              <p:cNvSpPr/>
              <p:nvPr/>
            </p:nvSpPr>
            <p:spPr>
              <a:xfrm rot="10800000" flipH="1" flipV="1">
                <a:off x="5102382" y="1752916"/>
                <a:ext cx="1987237" cy="1987240"/>
              </a:xfrm>
              <a:prstGeom prst="arc">
                <a:avLst>
                  <a:gd name="adj1" fmla="val 10736977"/>
                  <a:gd name="adj2" fmla="val 0"/>
                </a:avLst>
              </a:prstGeom>
              <a:ln w="19050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śľíḍè">
                <a:extLst>
                  <a:ext uri="{FF2B5EF4-FFF2-40B4-BE49-F238E27FC236}">
                    <a16:creationId xmlns:a16="http://schemas.microsoft.com/office/drawing/2014/main" xmlns="" id="{A4CE5CA4-5A5A-4AA1-9726-4AB7188A0961}"/>
                  </a:ext>
                </a:extLst>
              </p:cNvPr>
              <p:cNvSpPr/>
              <p:nvPr/>
            </p:nvSpPr>
            <p:spPr>
              <a:xfrm rot="10800000" flipH="1">
                <a:off x="5102383" y="3503089"/>
                <a:ext cx="1987237" cy="1987240"/>
              </a:xfrm>
              <a:prstGeom prst="arc">
                <a:avLst>
                  <a:gd name="adj1" fmla="val 10736977"/>
                  <a:gd name="adj2" fmla="val 0"/>
                </a:avLst>
              </a:prstGeom>
              <a:ln w="19050">
                <a:solidFill>
                  <a:schemeClr val="accent3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ṩľîdè">
                <a:extLst>
                  <a:ext uri="{FF2B5EF4-FFF2-40B4-BE49-F238E27FC236}">
                    <a16:creationId xmlns:a16="http://schemas.microsoft.com/office/drawing/2014/main" xmlns="" id="{47F18859-2A26-4C9C-8CE2-1B056C216BCD}"/>
                  </a:ext>
                </a:extLst>
              </p:cNvPr>
              <p:cNvSpPr/>
              <p:nvPr/>
            </p:nvSpPr>
            <p:spPr>
              <a:xfrm>
                <a:off x="4267200" y="1802233"/>
                <a:ext cx="3657600" cy="3657600"/>
              </a:xfrm>
              <a:prstGeom prst="diamond">
                <a:avLst/>
              </a:prstGeom>
              <a:solidFill>
                <a:schemeClr val="bg2">
                  <a:lumMod val="100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bg2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0" name="íṧļiḑe">
                <a:extLst>
                  <a:ext uri="{FF2B5EF4-FFF2-40B4-BE49-F238E27FC236}">
                    <a16:creationId xmlns:a16="http://schemas.microsoft.com/office/drawing/2014/main" xmlns="" id="{8C5A3802-D86F-42F4-90CB-D832A9E179A1}"/>
                  </a:ext>
                </a:extLst>
              </p:cNvPr>
              <p:cNvGrpSpPr/>
              <p:nvPr/>
            </p:nvGrpSpPr>
            <p:grpSpPr>
              <a:xfrm>
                <a:off x="4614672" y="2149705"/>
                <a:ext cx="1426464" cy="1426464"/>
                <a:chOff x="3461004" y="1700112"/>
                <a:chExt cx="1069848" cy="1069848"/>
              </a:xfrm>
            </p:grpSpPr>
            <p:sp>
              <p:nvSpPr>
                <p:cNvPr id="34" name="ïṣḻíďé">
                  <a:extLst>
                    <a:ext uri="{FF2B5EF4-FFF2-40B4-BE49-F238E27FC236}">
                      <a16:creationId xmlns:a16="http://schemas.microsoft.com/office/drawing/2014/main" xmlns="" id="{9E8F1DB8-6B1B-424B-8143-DE713B439196}"/>
                    </a:ext>
                  </a:extLst>
                </p:cNvPr>
                <p:cNvSpPr/>
                <p:nvPr/>
              </p:nvSpPr>
              <p:spPr>
                <a:xfrm>
                  <a:off x="3461004" y="1700112"/>
                  <a:ext cx="1069848" cy="1069848"/>
                </a:xfrm>
                <a:prstGeom prst="ellipse">
                  <a:avLst/>
                </a:prstGeom>
                <a:ln w="38100"/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íSḷiḑê">
                  <a:extLst>
                    <a:ext uri="{FF2B5EF4-FFF2-40B4-BE49-F238E27FC236}">
                      <a16:creationId xmlns:a16="http://schemas.microsoft.com/office/drawing/2014/main" xmlns="" id="{53A2CA66-B004-43D8-8698-33AB6CDEAB87}"/>
                    </a:ext>
                  </a:extLst>
                </p:cNvPr>
                <p:cNvSpPr/>
                <p:nvPr/>
              </p:nvSpPr>
              <p:spPr>
                <a:xfrm>
                  <a:off x="3513229" y="1752337"/>
                  <a:ext cx="965397" cy="965397"/>
                </a:xfrm>
                <a:prstGeom prst="ellipse">
                  <a:avLst/>
                </a:prstGeom>
                <a:ln w="38100"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1" name="îsḻïḍê">
                <a:extLst>
                  <a:ext uri="{FF2B5EF4-FFF2-40B4-BE49-F238E27FC236}">
                    <a16:creationId xmlns:a16="http://schemas.microsoft.com/office/drawing/2014/main" xmlns="" id="{35073B18-42CF-4987-B9FE-B8AFC2BF25F4}"/>
                  </a:ext>
                </a:extLst>
              </p:cNvPr>
              <p:cNvSpPr/>
              <p:nvPr/>
            </p:nvSpPr>
            <p:spPr bwMode="auto">
              <a:xfrm>
                <a:off x="5112439" y="2585625"/>
                <a:ext cx="430931" cy="554624"/>
              </a:xfrm>
              <a:custGeom>
                <a:avLst/>
                <a:gdLst/>
                <a:ahLst/>
                <a:cxnLst>
                  <a:cxn ang="0">
                    <a:pos x="25" y="46"/>
                  </a:cxn>
                  <a:cxn ang="0">
                    <a:pos x="1" y="64"/>
                  </a:cxn>
                  <a:cxn ang="0">
                    <a:pos x="0" y="62"/>
                  </a:cxn>
                  <a:cxn ang="0">
                    <a:pos x="1" y="61"/>
                  </a:cxn>
                  <a:cxn ang="0">
                    <a:pos x="22" y="46"/>
                  </a:cxn>
                  <a:cxn ang="0">
                    <a:pos x="1" y="36"/>
                  </a:cxn>
                  <a:cxn ang="0">
                    <a:pos x="24" y="41"/>
                  </a:cxn>
                  <a:cxn ang="0">
                    <a:pos x="27" y="31"/>
                  </a:cxn>
                  <a:cxn ang="0">
                    <a:pos x="7" y="18"/>
                  </a:cxn>
                  <a:cxn ang="0">
                    <a:pos x="27" y="28"/>
                  </a:cxn>
                  <a:cxn ang="0">
                    <a:pos x="28" y="21"/>
                  </a:cxn>
                  <a:cxn ang="0">
                    <a:pos x="23" y="0"/>
                  </a:cxn>
                  <a:cxn ang="0">
                    <a:pos x="31" y="21"/>
                  </a:cxn>
                  <a:cxn ang="0">
                    <a:pos x="31" y="25"/>
                  </a:cxn>
                  <a:cxn ang="0">
                    <a:pos x="48" y="18"/>
                  </a:cxn>
                  <a:cxn ang="0">
                    <a:pos x="30" y="32"/>
                  </a:cxn>
                  <a:cxn ang="0">
                    <a:pos x="27" y="42"/>
                  </a:cxn>
                  <a:cxn ang="0">
                    <a:pos x="50" y="39"/>
                  </a:cxn>
                  <a:cxn ang="0">
                    <a:pos x="25" y="46"/>
                  </a:cxn>
                </a:cxnLst>
                <a:rect l="0" t="0" r="r" b="b"/>
                <a:pathLst>
                  <a:path w="50" h="64">
                    <a:moveTo>
                      <a:pt x="25" y="46"/>
                    </a:moveTo>
                    <a:cubicBezTo>
                      <a:pt x="20" y="57"/>
                      <a:pt x="11" y="64"/>
                      <a:pt x="1" y="64"/>
                    </a:cubicBezTo>
                    <a:cubicBezTo>
                      <a:pt x="0" y="64"/>
                      <a:pt x="0" y="63"/>
                      <a:pt x="0" y="62"/>
                    </a:cubicBezTo>
                    <a:cubicBezTo>
                      <a:pt x="0" y="61"/>
                      <a:pt x="0" y="61"/>
                      <a:pt x="1" y="61"/>
                    </a:cubicBezTo>
                    <a:cubicBezTo>
                      <a:pt x="10" y="61"/>
                      <a:pt x="17" y="55"/>
                      <a:pt x="22" y="46"/>
                    </a:cubicBezTo>
                    <a:cubicBezTo>
                      <a:pt x="17" y="48"/>
                      <a:pt x="6" y="50"/>
                      <a:pt x="1" y="36"/>
                    </a:cubicBezTo>
                    <a:cubicBezTo>
                      <a:pt x="15" y="30"/>
                      <a:pt x="22" y="37"/>
                      <a:pt x="24" y="41"/>
                    </a:cubicBezTo>
                    <a:cubicBezTo>
                      <a:pt x="25" y="38"/>
                      <a:pt x="26" y="35"/>
                      <a:pt x="27" y="31"/>
                    </a:cubicBezTo>
                    <a:cubicBezTo>
                      <a:pt x="27" y="31"/>
                      <a:pt x="9" y="34"/>
                      <a:pt x="7" y="18"/>
                    </a:cubicBezTo>
                    <a:cubicBezTo>
                      <a:pt x="23" y="12"/>
                      <a:pt x="27" y="28"/>
                      <a:pt x="27" y="28"/>
                    </a:cubicBezTo>
                    <a:cubicBezTo>
                      <a:pt x="27" y="26"/>
                      <a:pt x="28" y="21"/>
                      <a:pt x="28" y="21"/>
                    </a:cubicBezTo>
                    <a:cubicBezTo>
                      <a:pt x="28" y="21"/>
                      <a:pt x="14" y="12"/>
                      <a:pt x="23" y="0"/>
                    </a:cubicBezTo>
                    <a:cubicBezTo>
                      <a:pt x="39" y="5"/>
                      <a:pt x="31" y="21"/>
                      <a:pt x="31" y="21"/>
                    </a:cubicBezTo>
                    <a:cubicBezTo>
                      <a:pt x="31" y="21"/>
                      <a:pt x="31" y="24"/>
                      <a:pt x="31" y="25"/>
                    </a:cubicBezTo>
                    <a:cubicBezTo>
                      <a:pt x="31" y="25"/>
                      <a:pt x="37" y="14"/>
                      <a:pt x="48" y="18"/>
                    </a:cubicBezTo>
                    <a:cubicBezTo>
                      <a:pt x="48" y="35"/>
                      <a:pt x="30" y="32"/>
                      <a:pt x="30" y="32"/>
                    </a:cubicBezTo>
                    <a:cubicBezTo>
                      <a:pt x="29" y="35"/>
                      <a:pt x="29" y="39"/>
                      <a:pt x="27" y="42"/>
                    </a:cubicBezTo>
                    <a:cubicBezTo>
                      <a:pt x="27" y="42"/>
                      <a:pt x="38" y="30"/>
                      <a:pt x="50" y="39"/>
                    </a:cubicBezTo>
                    <a:cubicBezTo>
                      <a:pt x="43" y="57"/>
                      <a:pt x="25" y="46"/>
                      <a:pt x="25" y="4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2" name="íṡliḋe">
                <a:extLst>
                  <a:ext uri="{FF2B5EF4-FFF2-40B4-BE49-F238E27FC236}">
                    <a16:creationId xmlns:a16="http://schemas.microsoft.com/office/drawing/2014/main" xmlns="" id="{5F913656-5949-413D-9617-D97CF0B7B725}"/>
                  </a:ext>
                </a:extLst>
              </p:cNvPr>
              <p:cNvGrpSpPr/>
              <p:nvPr/>
            </p:nvGrpSpPr>
            <p:grpSpPr>
              <a:xfrm>
                <a:off x="4614672" y="3685897"/>
                <a:ext cx="1426464" cy="1426464"/>
                <a:chOff x="3461004" y="2852256"/>
                <a:chExt cx="1069848" cy="1069848"/>
              </a:xfrm>
            </p:grpSpPr>
            <p:sp>
              <p:nvSpPr>
                <p:cNvPr id="32" name="ïṩḻíde">
                  <a:extLst>
                    <a:ext uri="{FF2B5EF4-FFF2-40B4-BE49-F238E27FC236}">
                      <a16:creationId xmlns:a16="http://schemas.microsoft.com/office/drawing/2014/main" xmlns="" id="{939E967F-5090-4981-BF1B-67604CB3FD2A}"/>
                    </a:ext>
                  </a:extLst>
                </p:cNvPr>
                <p:cNvSpPr/>
                <p:nvPr/>
              </p:nvSpPr>
              <p:spPr>
                <a:xfrm>
                  <a:off x="3461004" y="2852256"/>
                  <a:ext cx="1069848" cy="1069848"/>
                </a:xfrm>
                <a:prstGeom prst="ellipse">
                  <a:avLst/>
                </a:prstGeom>
                <a:solidFill>
                  <a:schemeClr val="accent3"/>
                </a:solidFill>
                <a:ln w="38100"/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íşľiḑê">
                  <a:extLst>
                    <a:ext uri="{FF2B5EF4-FFF2-40B4-BE49-F238E27FC236}">
                      <a16:creationId xmlns:a16="http://schemas.microsoft.com/office/drawing/2014/main" xmlns="" id="{F04B4DC9-8BD3-49DE-BF7F-036C876C6806}"/>
                    </a:ext>
                  </a:extLst>
                </p:cNvPr>
                <p:cNvSpPr/>
                <p:nvPr/>
              </p:nvSpPr>
              <p:spPr>
                <a:xfrm>
                  <a:off x="3513229" y="2904481"/>
                  <a:ext cx="965397" cy="965397"/>
                </a:xfrm>
                <a:prstGeom prst="ellipse">
                  <a:avLst/>
                </a:prstGeom>
                <a:ln w="38100"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3" name="iṣḻíḓê">
                <a:extLst>
                  <a:ext uri="{FF2B5EF4-FFF2-40B4-BE49-F238E27FC236}">
                    <a16:creationId xmlns:a16="http://schemas.microsoft.com/office/drawing/2014/main" xmlns="" id="{55006BE3-6DF9-42FB-90F9-01E6317C675F}"/>
                  </a:ext>
                </a:extLst>
              </p:cNvPr>
              <p:cNvSpPr/>
              <p:nvPr/>
            </p:nvSpPr>
            <p:spPr bwMode="auto">
              <a:xfrm>
                <a:off x="5174446" y="4246729"/>
                <a:ext cx="306917" cy="304800"/>
              </a:xfrm>
              <a:custGeom>
                <a:avLst/>
                <a:gdLst/>
                <a:ahLst/>
                <a:cxnLst>
                  <a:cxn ang="0">
                    <a:pos x="105" y="105"/>
                  </a:cxn>
                  <a:cxn ang="0">
                    <a:pos x="105" y="144"/>
                  </a:cxn>
                  <a:cxn ang="0">
                    <a:pos x="145" y="144"/>
                  </a:cxn>
                  <a:cxn ang="0">
                    <a:pos x="145" y="105"/>
                  </a:cxn>
                  <a:cxn ang="0">
                    <a:pos x="105" y="105"/>
                  </a:cxn>
                  <a:cxn ang="0">
                    <a:pos x="105" y="105"/>
                  </a:cxn>
                  <a:cxn ang="0">
                    <a:pos x="105" y="52"/>
                  </a:cxn>
                  <a:cxn ang="0">
                    <a:pos x="105" y="91"/>
                  </a:cxn>
                  <a:cxn ang="0">
                    <a:pos x="145" y="91"/>
                  </a:cxn>
                  <a:cxn ang="0">
                    <a:pos x="145" y="52"/>
                  </a:cxn>
                  <a:cxn ang="0">
                    <a:pos x="105" y="52"/>
                  </a:cxn>
                  <a:cxn ang="0">
                    <a:pos x="105" y="52"/>
                  </a:cxn>
                  <a:cxn ang="0">
                    <a:pos x="105" y="0"/>
                  </a:cxn>
                  <a:cxn ang="0">
                    <a:pos x="105" y="39"/>
                  </a:cxn>
                  <a:cxn ang="0">
                    <a:pos x="145" y="39"/>
                  </a:cxn>
                  <a:cxn ang="0">
                    <a:pos x="145" y="0"/>
                  </a:cxn>
                  <a:cxn ang="0">
                    <a:pos x="105" y="0"/>
                  </a:cxn>
                  <a:cxn ang="0">
                    <a:pos x="105" y="0"/>
                  </a:cxn>
                  <a:cxn ang="0">
                    <a:pos x="53" y="105"/>
                  </a:cxn>
                  <a:cxn ang="0">
                    <a:pos x="53" y="144"/>
                  </a:cxn>
                  <a:cxn ang="0">
                    <a:pos x="92" y="144"/>
                  </a:cxn>
                  <a:cxn ang="0">
                    <a:pos x="92" y="105"/>
                  </a:cxn>
                  <a:cxn ang="0">
                    <a:pos x="53" y="105"/>
                  </a:cxn>
                  <a:cxn ang="0">
                    <a:pos x="53" y="105"/>
                  </a:cxn>
                  <a:cxn ang="0">
                    <a:pos x="53" y="52"/>
                  </a:cxn>
                  <a:cxn ang="0">
                    <a:pos x="53" y="91"/>
                  </a:cxn>
                  <a:cxn ang="0">
                    <a:pos x="92" y="91"/>
                  </a:cxn>
                  <a:cxn ang="0">
                    <a:pos x="92" y="52"/>
                  </a:cxn>
                  <a:cxn ang="0">
                    <a:pos x="53" y="52"/>
                  </a:cxn>
                  <a:cxn ang="0">
                    <a:pos x="53" y="52"/>
                  </a:cxn>
                  <a:cxn ang="0">
                    <a:pos x="53" y="0"/>
                  </a:cxn>
                  <a:cxn ang="0">
                    <a:pos x="53" y="39"/>
                  </a:cxn>
                  <a:cxn ang="0">
                    <a:pos x="92" y="39"/>
                  </a:cxn>
                  <a:cxn ang="0">
                    <a:pos x="92" y="0"/>
                  </a:cxn>
                  <a:cxn ang="0">
                    <a:pos x="53" y="0"/>
                  </a:cxn>
                  <a:cxn ang="0">
                    <a:pos x="53" y="0"/>
                  </a:cxn>
                  <a:cxn ang="0">
                    <a:pos x="0" y="105"/>
                  </a:cxn>
                  <a:cxn ang="0">
                    <a:pos x="0" y="144"/>
                  </a:cxn>
                  <a:cxn ang="0">
                    <a:pos x="40" y="144"/>
                  </a:cxn>
                  <a:cxn ang="0">
                    <a:pos x="40" y="105"/>
                  </a:cxn>
                  <a:cxn ang="0">
                    <a:pos x="0" y="105"/>
                  </a:cxn>
                  <a:cxn ang="0">
                    <a:pos x="0" y="105"/>
                  </a:cxn>
                  <a:cxn ang="0">
                    <a:pos x="0" y="52"/>
                  </a:cxn>
                  <a:cxn ang="0">
                    <a:pos x="0" y="91"/>
                  </a:cxn>
                  <a:cxn ang="0">
                    <a:pos x="40" y="91"/>
                  </a:cxn>
                  <a:cxn ang="0">
                    <a:pos x="40" y="52"/>
                  </a:cxn>
                  <a:cxn ang="0">
                    <a:pos x="0" y="52"/>
                  </a:cxn>
                  <a:cxn ang="0">
                    <a:pos x="0" y="52"/>
                  </a:cxn>
                  <a:cxn ang="0">
                    <a:pos x="0" y="0"/>
                  </a:cxn>
                  <a:cxn ang="0">
                    <a:pos x="0" y="39"/>
                  </a:cxn>
                  <a:cxn ang="0">
                    <a:pos x="40" y="39"/>
                  </a:cxn>
                  <a:cxn ang="0">
                    <a:pos x="4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5" h="144">
                    <a:moveTo>
                      <a:pt x="105" y="105"/>
                    </a:moveTo>
                    <a:lnTo>
                      <a:pt x="105" y="144"/>
                    </a:lnTo>
                    <a:lnTo>
                      <a:pt x="145" y="144"/>
                    </a:lnTo>
                    <a:lnTo>
                      <a:pt x="145" y="105"/>
                    </a:lnTo>
                    <a:lnTo>
                      <a:pt x="105" y="105"/>
                    </a:lnTo>
                    <a:lnTo>
                      <a:pt x="105" y="105"/>
                    </a:lnTo>
                    <a:close/>
                    <a:moveTo>
                      <a:pt x="105" y="52"/>
                    </a:moveTo>
                    <a:lnTo>
                      <a:pt x="105" y="91"/>
                    </a:lnTo>
                    <a:lnTo>
                      <a:pt x="145" y="91"/>
                    </a:lnTo>
                    <a:lnTo>
                      <a:pt x="145" y="52"/>
                    </a:lnTo>
                    <a:lnTo>
                      <a:pt x="105" y="52"/>
                    </a:lnTo>
                    <a:lnTo>
                      <a:pt x="105" y="52"/>
                    </a:lnTo>
                    <a:close/>
                    <a:moveTo>
                      <a:pt x="105" y="0"/>
                    </a:moveTo>
                    <a:lnTo>
                      <a:pt x="105" y="39"/>
                    </a:lnTo>
                    <a:lnTo>
                      <a:pt x="145" y="39"/>
                    </a:lnTo>
                    <a:lnTo>
                      <a:pt x="145" y="0"/>
                    </a:lnTo>
                    <a:lnTo>
                      <a:pt x="105" y="0"/>
                    </a:lnTo>
                    <a:lnTo>
                      <a:pt x="105" y="0"/>
                    </a:lnTo>
                    <a:close/>
                    <a:moveTo>
                      <a:pt x="53" y="105"/>
                    </a:moveTo>
                    <a:lnTo>
                      <a:pt x="53" y="144"/>
                    </a:lnTo>
                    <a:lnTo>
                      <a:pt x="92" y="144"/>
                    </a:lnTo>
                    <a:lnTo>
                      <a:pt x="92" y="105"/>
                    </a:lnTo>
                    <a:lnTo>
                      <a:pt x="53" y="105"/>
                    </a:lnTo>
                    <a:lnTo>
                      <a:pt x="53" y="105"/>
                    </a:lnTo>
                    <a:close/>
                    <a:moveTo>
                      <a:pt x="53" y="52"/>
                    </a:moveTo>
                    <a:lnTo>
                      <a:pt x="53" y="91"/>
                    </a:lnTo>
                    <a:lnTo>
                      <a:pt x="92" y="91"/>
                    </a:lnTo>
                    <a:lnTo>
                      <a:pt x="92" y="52"/>
                    </a:lnTo>
                    <a:lnTo>
                      <a:pt x="53" y="52"/>
                    </a:lnTo>
                    <a:lnTo>
                      <a:pt x="53" y="52"/>
                    </a:lnTo>
                    <a:close/>
                    <a:moveTo>
                      <a:pt x="53" y="0"/>
                    </a:moveTo>
                    <a:lnTo>
                      <a:pt x="53" y="39"/>
                    </a:lnTo>
                    <a:lnTo>
                      <a:pt x="92" y="39"/>
                    </a:lnTo>
                    <a:lnTo>
                      <a:pt x="92" y="0"/>
                    </a:lnTo>
                    <a:lnTo>
                      <a:pt x="53" y="0"/>
                    </a:lnTo>
                    <a:lnTo>
                      <a:pt x="53" y="0"/>
                    </a:lnTo>
                    <a:close/>
                    <a:moveTo>
                      <a:pt x="0" y="105"/>
                    </a:moveTo>
                    <a:lnTo>
                      <a:pt x="0" y="144"/>
                    </a:lnTo>
                    <a:lnTo>
                      <a:pt x="40" y="144"/>
                    </a:lnTo>
                    <a:lnTo>
                      <a:pt x="40" y="105"/>
                    </a:lnTo>
                    <a:lnTo>
                      <a:pt x="0" y="105"/>
                    </a:lnTo>
                    <a:lnTo>
                      <a:pt x="0" y="105"/>
                    </a:lnTo>
                    <a:close/>
                    <a:moveTo>
                      <a:pt x="0" y="52"/>
                    </a:moveTo>
                    <a:lnTo>
                      <a:pt x="0" y="91"/>
                    </a:lnTo>
                    <a:lnTo>
                      <a:pt x="40" y="91"/>
                    </a:lnTo>
                    <a:lnTo>
                      <a:pt x="40" y="52"/>
                    </a:lnTo>
                    <a:lnTo>
                      <a:pt x="0" y="52"/>
                    </a:lnTo>
                    <a:lnTo>
                      <a:pt x="0" y="52"/>
                    </a:lnTo>
                    <a:close/>
                    <a:moveTo>
                      <a:pt x="0" y="0"/>
                    </a:moveTo>
                    <a:lnTo>
                      <a:pt x="0" y="39"/>
                    </a:lnTo>
                    <a:lnTo>
                      <a:pt x="40" y="39"/>
                    </a:lnTo>
                    <a:lnTo>
                      <a:pt x="4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4" name="íšļiḑê">
                <a:extLst>
                  <a:ext uri="{FF2B5EF4-FFF2-40B4-BE49-F238E27FC236}">
                    <a16:creationId xmlns:a16="http://schemas.microsoft.com/office/drawing/2014/main" xmlns="" id="{BE849703-97BF-47BA-B4B5-96168097540A}"/>
                  </a:ext>
                </a:extLst>
              </p:cNvPr>
              <p:cNvGrpSpPr/>
              <p:nvPr/>
            </p:nvGrpSpPr>
            <p:grpSpPr>
              <a:xfrm>
                <a:off x="6150864" y="2149705"/>
                <a:ext cx="1426464" cy="1426464"/>
                <a:chOff x="4613148" y="1700112"/>
                <a:chExt cx="1069848" cy="1069848"/>
              </a:xfrm>
            </p:grpSpPr>
            <p:sp>
              <p:nvSpPr>
                <p:cNvPr id="30" name="îṣļïḓè">
                  <a:extLst>
                    <a:ext uri="{FF2B5EF4-FFF2-40B4-BE49-F238E27FC236}">
                      <a16:creationId xmlns:a16="http://schemas.microsoft.com/office/drawing/2014/main" xmlns="" id="{57F7F91E-21D9-4863-AD29-891BF675B89B}"/>
                    </a:ext>
                  </a:extLst>
                </p:cNvPr>
                <p:cNvSpPr/>
                <p:nvPr/>
              </p:nvSpPr>
              <p:spPr>
                <a:xfrm>
                  <a:off x="4613148" y="1700112"/>
                  <a:ext cx="1069848" cy="1069848"/>
                </a:xfrm>
                <a:prstGeom prst="ellipse">
                  <a:avLst/>
                </a:prstGeom>
                <a:solidFill>
                  <a:schemeClr val="accent2"/>
                </a:solidFill>
                <a:ln w="38100"/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śḷîḑè">
                  <a:extLst>
                    <a:ext uri="{FF2B5EF4-FFF2-40B4-BE49-F238E27FC236}">
                      <a16:creationId xmlns:a16="http://schemas.microsoft.com/office/drawing/2014/main" xmlns="" id="{A07A96E1-F3E7-452D-818B-2C0D997D0CC3}"/>
                    </a:ext>
                  </a:extLst>
                </p:cNvPr>
                <p:cNvSpPr/>
                <p:nvPr/>
              </p:nvSpPr>
              <p:spPr>
                <a:xfrm>
                  <a:off x="4665373" y="1752337"/>
                  <a:ext cx="965397" cy="965397"/>
                </a:xfrm>
                <a:prstGeom prst="ellipse">
                  <a:avLst/>
                </a:prstGeom>
                <a:ln w="38100"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5" name="í$ḻíḓé">
                <a:extLst>
                  <a:ext uri="{FF2B5EF4-FFF2-40B4-BE49-F238E27FC236}">
                    <a16:creationId xmlns:a16="http://schemas.microsoft.com/office/drawing/2014/main" xmlns="" id="{281B0DEA-CB15-4758-AB38-D9E5CE7EE6B7}"/>
                  </a:ext>
                </a:extLst>
              </p:cNvPr>
              <p:cNvSpPr/>
              <p:nvPr/>
            </p:nvSpPr>
            <p:spPr bwMode="auto">
              <a:xfrm>
                <a:off x="6664071" y="2719004"/>
                <a:ext cx="400051" cy="287867"/>
              </a:xfrm>
              <a:custGeom>
                <a:avLst/>
                <a:gdLst/>
                <a:ahLst/>
                <a:cxnLst>
                  <a:cxn ang="0">
                    <a:pos x="292" y="130"/>
                  </a:cxn>
                  <a:cxn ang="0">
                    <a:pos x="112" y="130"/>
                  </a:cxn>
                  <a:cxn ang="0">
                    <a:pos x="93" y="112"/>
                  </a:cxn>
                  <a:cxn ang="0">
                    <a:pos x="112" y="93"/>
                  </a:cxn>
                  <a:cxn ang="0">
                    <a:pos x="292" y="93"/>
                  </a:cxn>
                  <a:cxn ang="0">
                    <a:pos x="311" y="112"/>
                  </a:cxn>
                  <a:cxn ang="0">
                    <a:pos x="292" y="130"/>
                  </a:cxn>
                  <a:cxn ang="0">
                    <a:pos x="292" y="37"/>
                  </a:cxn>
                  <a:cxn ang="0">
                    <a:pos x="112" y="37"/>
                  </a:cxn>
                  <a:cxn ang="0">
                    <a:pos x="93" y="19"/>
                  </a:cxn>
                  <a:cxn ang="0">
                    <a:pos x="112" y="0"/>
                  </a:cxn>
                  <a:cxn ang="0">
                    <a:pos x="292" y="0"/>
                  </a:cxn>
                  <a:cxn ang="0">
                    <a:pos x="311" y="19"/>
                  </a:cxn>
                  <a:cxn ang="0">
                    <a:pos x="292" y="37"/>
                  </a:cxn>
                  <a:cxn ang="0">
                    <a:pos x="25" y="224"/>
                  </a:cxn>
                  <a:cxn ang="0">
                    <a:pos x="13" y="224"/>
                  </a:cxn>
                  <a:cxn ang="0">
                    <a:pos x="0" y="211"/>
                  </a:cxn>
                  <a:cxn ang="0">
                    <a:pos x="0" y="199"/>
                  </a:cxn>
                  <a:cxn ang="0">
                    <a:pos x="13" y="186"/>
                  </a:cxn>
                  <a:cxn ang="0">
                    <a:pos x="25" y="186"/>
                  </a:cxn>
                  <a:cxn ang="0">
                    <a:pos x="38" y="199"/>
                  </a:cxn>
                  <a:cxn ang="0">
                    <a:pos x="38" y="211"/>
                  </a:cxn>
                  <a:cxn ang="0">
                    <a:pos x="25" y="224"/>
                  </a:cxn>
                  <a:cxn ang="0">
                    <a:pos x="25" y="130"/>
                  </a:cxn>
                  <a:cxn ang="0">
                    <a:pos x="13" y="130"/>
                  </a:cxn>
                  <a:cxn ang="0">
                    <a:pos x="0" y="118"/>
                  </a:cxn>
                  <a:cxn ang="0">
                    <a:pos x="0" y="106"/>
                  </a:cxn>
                  <a:cxn ang="0">
                    <a:pos x="13" y="93"/>
                  </a:cxn>
                  <a:cxn ang="0">
                    <a:pos x="25" y="93"/>
                  </a:cxn>
                  <a:cxn ang="0">
                    <a:pos x="38" y="106"/>
                  </a:cxn>
                  <a:cxn ang="0">
                    <a:pos x="38" y="118"/>
                  </a:cxn>
                  <a:cxn ang="0">
                    <a:pos x="25" y="130"/>
                  </a:cxn>
                  <a:cxn ang="0">
                    <a:pos x="25" y="37"/>
                  </a:cxn>
                  <a:cxn ang="0">
                    <a:pos x="13" y="37"/>
                  </a:cxn>
                  <a:cxn ang="0">
                    <a:pos x="0" y="25"/>
                  </a:cxn>
                  <a:cxn ang="0">
                    <a:pos x="0" y="12"/>
                  </a:cxn>
                  <a:cxn ang="0">
                    <a:pos x="13" y="0"/>
                  </a:cxn>
                  <a:cxn ang="0">
                    <a:pos x="25" y="0"/>
                  </a:cxn>
                  <a:cxn ang="0">
                    <a:pos x="38" y="12"/>
                  </a:cxn>
                  <a:cxn ang="0">
                    <a:pos x="38" y="25"/>
                  </a:cxn>
                  <a:cxn ang="0">
                    <a:pos x="25" y="37"/>
                  </a:cxn>
                  <a:cxn ang="0">
                    <a:pos x="112" y="186"/>
                  </a:cxn>
                  <a:cxn ang="0">
                    <a:pos x="292" y="186"/>
                  </a:cxn>
                  <a:cxn ang="0">
                    <a:pos x="311" y="205"/>
                  </a:cxn>
                  <a:cxn ang="0">
                    <a:pos x="292" y="224"/>
                  </a:cxn>
                  <a:cxn ang="0">
                    <a:pos x="112" y="224"/>
                  </a:cxn>
                  <a:cxn ang="0">
                    <a:pos x="93" y="205"/>
                  </a:cxn>
                  <a:cxn ang="0">
                    <a:pos x="112" y="186"/>
                  </a:cxn>
                </a:cxnLst>
                <a:rect l="0" t="0" r="r" b="b"/>
                <a:pathLst>
                  <a:path w="311" h="224">
                    <a:moveTo>
                      <a:pt x="292" y="130"/>
                    </a:moveTo>
                    <a:cubicBezTo>
                      <a:pt x="112" y="130"/>
                      <a:pt x="112" y="130"/>
                      <a:pt x="112" y="130"/>
                    </a:cubicBezTo>
                    <a:cubicBezTo>
                      <a:pt x="103" y="130"/>
                      <a:pt x="93" y="121"/>
                      <a:pt x="93" y="112"/>
                    </a:cubicBezTo>
                    <a:cubicBezTo>
                      <a:pt x="93" y="103"/>
                      <a:pt x="103" y="93"/>
                      <a:pt x="112" y="93"/>
                    </a:cubicBezTo>
                    <a:cubicBezTo>
                      <a:pt x="292" y="93"/>
                      <a:pt x="292" y="93"/>
                      <a:pt x="292" y="93"/>
                    </a:cubicBezTo>
                    <a:cubicBezTo>
                      <a:pt x="301" y="93"/>
                      <a:pt x="311" y="103"/>
                      <a:pt x="311" y="112"/>
                    </a:cubicBezTo>
                    <a:cubicBezTo>
                      <a:pt x="311" y="121"/>
                      <a:pt x="301" y="130"/>
                      <a:pt x="292" y="130"/>
                    </a:cubicBezTo>
                    <a:close/>
                    <a:moveTo>
                      <a:pt x="292" y="37"/>
                    </a:moveTo>
                    <a:cubicBezTo>
                      <a:pt x="112" y="37"/>
                      <a:pt x="112" y="37"/>
                      <a:pt x="112" y="37"/>
                    </a:cubicBezTo>
                    <a:cubicBezTo>
                      <a:pt x="103" y="37"/>
                      <a:pt x="93" y="28"/>
                      <a:pt x="93" y="19"/>
                    </a:cubicBezTo>
                    <a:cubicBezTo>
                      <a:pt x="93" y="10"/>
                      <a:pt x="103" y="0"/>
                      <a:pt x="112" y="0"/>
                    </a:cubicBezTo>
                    <a:cubicBezTo>
                      <a:pt x="292" y="0"/>
                      <a:pt x="292" y="0"/>
                      <a:pt x="292" y="0"/>
                    </a:cubicBezTo>
                    <a:cubicBezTo>
                      <a:pt x="301" y="0"/>
                      <a:pt x="311" y="10"/>
                      <a:pt x="311" y="19"/>
                    </a:cubicBezTo>
                    <a:cubicBezTo>
                      <a:pt x="311" y="28"/>
                      <a:pt x="301" y="37"/>
                      <a:pt x="292" y="37"/>
                    </a:cubicBezTo>
                    <a:close/>
                    <a:moveTo>
                      <a:pt x="25" y="224"/>
                    </a:moveTo>
                    <a:cubicBezTo>
                      <a:pt x="13" y="224"/>
                      <a:pt x="13" y="224"/>
                      <a:pt x="13" y="224"/>
                    </a:cubicBezTo>
                    <a:cubicBezTo>
                      <a:pt x="3" y="224"/>
                      <a:pt x="0" y="220"/>
                      <a:pt x="0" y="211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0" y="190"/>
                      <a:pt x="3" y="186"/>
                      <a:pt x="13" y="186"/>
                    </a:cubicBezTo>
                    <a:cubicBezTo>
                      <a:pt x="25" y="186"/>
                      <a:pt x="25" y="186"/>
                      <a:pt x="25" y="186"/>
                    </a:cubicBezTo>
                    <a:cubicBezTo>
                      <a:pt x="34" y="186"/>
                      <a:pt x="38" y="190"/>
                      <a:pt x="38" y="199"/>
                    </a:cubicBezTo>
                    <a:cubicBezTo>
                      <a:pt x="38" y="211"/>
                      <a:pt x="38" y="211"/>
                      <a:pt x="38" y="211"/>
                    </a:cubicBezTo>
                    <a:cubicBezTo>
                      <a:pt x="38" y="220"/>
                      <a:pt x="34" y="224"/>
                      <a:pt x="25" y="224"/>
                    </a:cubicBezTo>
                    <a:close/>
                    <a:moveTo>
                      <a:pt x="25" y="130"/>
                    </a:moveTo>
                    <a:cubicBezTo>
                      <a:pt x="13" y="130"/>
                      <a:pt x="13" y="130"/>
                      <a:pt x="13" y="130"/>
                    </a:cubicBezTo>
                    <a:cubicBezTo>
                      <a:pt x="3" y="130"/>
                      <a:pt x="0" y="127"/>
                      <a:pt x="0" y="118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97"/>
                      <a:pt x="3" y="93"/>
                      <a:pt x="13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34" y="93"/>
                      <a:pt x="38" y="97"/>
                      <a:pt x="38" y="106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27"/>
                      <a:pt x="34" y="130"/>
                      <a:pt x="25" y="130"/>
                    </a:cubicBezTo>
                    <a:close/>
                    <a:moveTo>
                      <a:pt x="25" y="37"/>
                    </a:moveTo>
                    <a:cubicBezTo>
                      <a:pt x="13" y="37"/>
                      <a:pt x="13" y="37"/>
                      <a:pt x="13" y="37"/>
                    </a:cubicBezTo>
                    <a:cubicBezTo>
                      <a:pt x="3" y="37"/>
                      <a:pt x="0" y="34"/>
                      <a:pt x="0" y="2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3"/>
                      <a:pt x="3" y="0"/>
                      <a:pt x="1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4" y="0"/>
                      <a:pt x="38" y="3"/>
                      <a:pt x="38" y="12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8" y="34"/>
                      <a:pt x="34" y="37"/>
                      <a:pt x="25" y="37"/>
                    </a:cubicBezTo>
                    <a:close/>
                    <a:moveTo>
                      <a:pt x="112" y="186"/>
                    </a:moveTo>
                    <a:cubicBezTo>
                      <a:pt x="292" y="186"/>
                      <a:pt x="292" y="186"/>
                      <a:pt x="292" y="186"/>
                    </a:cubicBezTo>
                    <a:cubicBezTo>
                      <a:pt x="301" y="186"/>
                      <a:pt x="311" y="196"/>
                      <a:pt x="311" y="205"/>
                    </a:cubicBezTo>
                    <a:cubicBezTo>
                      <a:pt x="311" y="214"/>
                      <a:pt x="301" y="224"/>
                      <a:pt x="292" y="224"/>
                    </a:cubicBezTo>
                    <a:cubicBezTo>
                      <a:pt x="112" y="224"/>
                      <a:pt x="112" y="224"/>
                      <a:pt x="112" y="224"/>
                    </a:cubicBezTo>
                    <a:cubicBezTo>
                      <a:pt x="103" y="224"/>
                      <a:pt x="93" y="214"/>
                      <a:pt x="93" y="205"/>
                    </a:cubicBezTo>
                    <a:cubicBezTo>
                      <a:pt x="93" y="196"/>
                      <a:pt x="103" y="186"/>
                      <a:pt x="112" y="18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6" name="îśḻiďe">
                <a:extLst>
                  <a:ext uri="{FF2B5EF4-FFF2-40B4-BE49-F238E27FC236}">
                    <a16:creationId xmlns:a16="http://schemas.microsoft.com/office/drawing/2014/main" xmlns="" id="{30C8CB60-7501-49A3-ADB8-E3E2E4215DE2}"/>
                  </a:ext>
                </a:extLst>
              </p:cNvPr>
              <p:cNvGrpSpPr/>
              <p:nvPr/>
            </p:nvGrpSpPr>
            <p:grpSpPr>
              <a:xfrm>
                <a:off x="6150864" y="3685897"/>
                <a:ext cx="1426464" cy="1426464"/>
                <a:chOff x="4613148" y="2852256"/>
                <a:chExt cx="1069848" cy="1069848"/>
              </a:xfrm>
            </p:grpSpPr>
            <p:sp>
              <p:nvSpPr>
                <p:cNvPr id="28" name="íṩļïde">
                  <a:extLst>
                    <a:ext uri="{FF2B5EF4-FFF2-40B4-BE49-F238E27FC236}">
                      <a16:creationId xmlns:a16="http://schemas.microsoft.com/office/drawing/2014/main" xmlns="" id="{914A8D2F-E6B8-4D8A-AA4C-E67C050AD2D8}"/>
                    </a:ext>
                  </a:extLst>
                </p:cNvPr>
                <p:cNvSpPr/>
                <p:nvPr/>
              </p:nvSpPr>
              <p:spPr>
                <a:xfrm>
                  <a:off x="4613148" y="2852256"/>
                  <a:ext cx="1069848" cy="1069848"/>
                </a:xfrm>
                <a:prstGeom prst="ellipse">
                  <a:avLst/>
                </a:prstGeom>
                <a:solidFill>
                  <a:schemeClr val="accent4"/>
                </a:solidFill>
                <a:ln w="38100"/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śļïdê">
                  <a:extLst>
                    <a:ext uri="{FF2B5EF4-FFF2-40B4-BE49-F238E27FC236}">
                      <a16:creationId xmlns:a16="http://schemas.microsoft.com/office/drawing/2014/main" xmlns="" id="{DBFFCDDE-BFAB-46BE-AE4B-D53AFB6E95BD}"/>
                    </a:ext>
                  </a:extLst>
                </p:cNvPr>
                <p:cNvSpPr/>
                <p:nvPr/>
              </p:nvSpPr>
              <p:spPr>
                <a:xfrm>
                  <a:off x="4665373" y="2904481"/>
                  <a:ext cx="965397" cy="965397"/>
                </a:xfrm>
                <a:prstGeom prst="ellipse">
                  <a:avLst/>
                </a:prstGeom>
                <a:ln w="38100"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7" name="ïṡľiḍê">
                <a:extLst>
                  <a:ext uri="{FF2B5EF4-FFF2-40B4-BE49-F238E27FC236}">
                    <a16:creationId xmlns:a16="http://schemas.microsoft.com/office/drawing/2014/main" xmlns="" id="{841FBB70-26DE-4F17-9CB0-8B6A7B9DC68A}"/>
                  </a:ext>
                </a:extLst>
              </p:cNvPr>
              <p:cNvSpPr/>
              <p:nvPr/>
            </p:nvSpPr>
            <p:spPr bwMode="auto">
              <a:xfrm>
                <a:off x="6648196" y="4183229"/>
                <a:ext cx="431800" cy="431800"/>
              </a:xfrm>
              <a:custGeom>
                <a:avLst/>
                <a:gdLst/>
                <a:ahLst/>
                <a:cxnLst>
                  <a:cxn ang="0">
                    <a:pos x="64" y="42"/>
                  </a:cxn>
                  <a:cxn ang="0">
                    <a:pos x="63" y="44"/>
                  </a:cxn>
                  <a:cxn ang="0">
                    <a:pos x="33" y="64"/>
                  </a:cxn>
                  <a:cxn ang="0">
                    <a:pos x="32" y="64"/>
                  </a:cxn>
                  <a:cxn ang="0">
                    <a:pos x="30" y="64"/>
                  </a:cxn>
                  <a:cxn ang="0">
                    <a:pos x="1" y="44"/>
                  </a:cxn>
                  <a:cxn ang="0">
                    <a:pos x="0" y="42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30" y="1"/>
                  </a:cxn>
                  <a:cxn ang="0">
                    <a:pos x="32" y="0"/>
                  </a:cxn>
                  <a:cxn ang="0">
                    <a:pos x="33" y="1"/>
                  </a:cxn>
                  <a:cxn ang="0">
                    <a:pos x="63" y="20"/>
                  </a:cxn>
                  <a:cxn ang="0">
                    <a:pos x="64" y="23"/>
                  </a:cxn>
                  <a:cxn ang="0">
                    <a:pos x="64" y="42"/>
                  </a:cxn>
                  <a:cxn ang="0">
                    <a:pos x="12" y="32"/>
                  </a:cxn>
                  <a:cxn ang="0">
                    <a:pos x="5" y="28"/>
                  </a:cxn>
                  <a:cxn ang="0">
                    <a:pos x="5" y="37"/>
                  </a:cxn>
                  <a:cxn ang="0">
                    <a:pos x="12" y="32"/>
                  </a:cxn>
                  <a:cxn ang="0">
                    <a:pos x="29" y="21"/>
                  </a:cxn>
                  <a:cxn ang="0">
                    <a:pos x="29" y="8"/>
                  </a:cxn>
                  <a:cxn ang="0">
                    <a:pos x="7" y="23"/>
                  </a:cxn>
                  <a:cxn ang="0">
                    <a:pos x="17" y="29"/>
                  </a:cxn>
                  <a:cxn ang="0">
                    <a:pos x="29" y="21"/>
                  </a:cxn>
                  <a:cxn ang="0">
                    <a:pos x="29" y="56"/>
                  </a:cxn>
                  <a:cxn ang="0">
                    <a:pos x="29" y="44"/>
                  </a:cxn>
                  <a:cxn ang="0">
                    <a:pos x="17" y="36"/>
                  </a:cxn>
                  <a:cxn ang="0">
                    <a:pos x="7" y="42"/>
                  </a:cxn>
                  <a:cxn ang="0">
                    <a:pos x="29" y="56"/>
                  </a:cxn>
                  <a:cxn ang="0">
                    <a:pos x="41" y="32"/>
                  </a:cxn>
                  <a:cxn ang="0">
                    <a:pos x="32" y="26"/>
                  </a:cxn>
                  <a:cxn ang="0">
                    <a:pos x="22" y="32"/>
                  </a:cxn>
                  <a:cxn ang="0">
                    <a:pos x="32" y="39"/>
                  </a:cxn>
                  <a:cxn ang="0">
                    <a:pos x="41" y="32"/>
                  </a:cxn>
                  <a:cxn ang="0">
                    <a:pos x="56" y="23"/>
                  </a:cxn>
                  <a:cxn ang="0">
                    <a:pos x="35" y="8"/>
                  </a:cxn>
                  <a:cxn ang="0">
                    <a:pos x="35" y="21"/>
                  </a:cxn>
                  <a:cxn ang="0">
                    <a:pos x="46" y="29"/>
                  </a:cxn>
                  <a:cxn ang="0">
                    <a:pos x="56" y="23"/>
                  </a:cxn>
                  <a:cxn ang="0">
                    <a:pos x="56" y="42"/>
                  </a:cxn>
                  <a:cxn ang="0">
                    <a:pos x="46" y="36"/>
                  </a:cxn>
                  <a:cxn ang="0">
                    <a:pos x="35" y="44"/>
                  </a:cxn>
                  <a:cxn ang="0">
                    <a:pos x="35" y="56"/>
                  </a:cxn>
                  <a:cxn ang="0">
                    <a:pos x="56" y="42"/>
                  </a:cxn>
                  <a:cxn ang="0">
                    <a:pos x="58" y="37"/>
                  </a:cxn>
                  <a:cxn ang="0">
                    <a:pos x="58" y="28"/>
                  </a:cxn>
                  <a:cxn ang="0">
                    <a:pos x="51" y="32"/>
                  </a:cxn>
                  <a:cxn ang="0">
                    <a:pos x="58" y="37"/>
                  </a:cxn>
                </a:cxnLst>
                <a:rect l="0" t="0" r="r" b="b"/>
                <a:pathLst>
                  <a:path w="64" h="64">
                    <a:moveTo>
                      <a:pt x="64" y="42"/>
                    </a:moveTo>
                    <a:cubicBezTo>
                      <a:pt x="64" y="43"/>
                      <a:pt x="63" y="44"/>
                      <a:pt x="63" y="4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2" y="64"/>
                      <a:pt x="32" y="64"/>
                    </a:cubicBezTo>
                    <a:cubicBezTo>
                      <a:pt x="31" y="64"/>
                      <a:pt x="31" y="64"/>
                      <a:pt x="30" y="6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0" y="44"/>
                      <a:pt x="0" y="43"/>
                      <a:pt x="0" y="4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1" y="1"/>
                      <a:pt x="31" y="0"/>
                      <a:pt x="32" y="0"/>
                    </a:cubicBezTo>
                    <a:cubicBezTo>
                      <a:pt x="32" y="0"/>
                      <a:pt x="33" y="1"/>
                      <a:pt x="33" y="1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63" y="21"/>
                      <a:pt x="64" y="22"/>
                      <a:pt x="64" y="23"/>
                    </a:cubicBezTo>
                    <a:lnTo>
                      <a:pt x="64" y="42"/>
                    </a:lnTo>
                    <a:close/>
                    <a:moveTo>
                      <a:pt x="12" y="32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5" y="37"/>
                      <a:pt x="5" y="37"/>
                      <a:pt x="5" y="37"/>
                    </a:cubicBezTo>
                    <a:lnTo>
                      <a:pt x="12" y="32"/>
                    </a:lnTo>
                    <a:close/>
                    <a:moveTo>
                      <a:pt x="29" y="21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17" y="29"/>
                      <a:pt x="17" y="29"/>
                      <a:pt x="17" y="29"/>
                    </a:cubicBezTo>
                    <a:lnTo>
                      <a:pt x="29" y="21"/>
                    </a:lnTo>
                    <a:close/>
                    <a:moveTo>
                      <a:pt x="29" y="56"/>
                    </a:moveTo>
                    <a:cubicBezTo>
                      <a:pt x="29" y="44"/>
                      <a:pt x="29" y="44"/>
                      <a:pt x="29" y="44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7" y="42"/>
                      <a:pt x="7" y="42"/>
                      <a:pt x="7" y="42"/>
                    </a:cubicBezTo>
                    <a:lnTo>
                      <a:pt x="29" y="56"/>
                    </a:lnTo>
                    <a:close/>
                    <a:moveTo>
                      <a:pt x="41" y="32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32" y="39"/>
                      <a:pt x="32" y="39"/>
                      <a:pt x="32" y="39"/>
                    </a:cubicBezTo>
                    <a:lnTo>
                      <a:pt x="41" y="32"/>
                    </a:lnTo>
                    <a:close/>
                    <a:moveTo>
                      <a:pt x="56" y="23"/>
                    </a:moveTo>
                    <a:cubicBezTo>
                      <a:pt x="35" y="8"/>
                      <a:pt x="35" y="8"/>
                      <a:pt x="35" y="8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46" y="29"/>
                      <a:pt x="46" y="29"/>
                      <a:pt x="46" y="29"/>
                    </a:cubicBezTo>
                    <a:lnTo>
                      <a:pt x="56" y="23"/>
                    </a:lnTo>
                    <a:close/>
                    <a:moveTo>
                      <a:pt x="56" y="42"/>
                    </a:moveTo>
                    <a:cubicBezTo>
                      <a:pt x="46" y="36"/>
                      <a:pt x="46" y="36"/>
                      <a:pt x="46" y="36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5" y="56"/>
                      <a:pt x="35" y="56"/>
                      <a:pt x="35" y="56"/>
                    </a:cubicBezTo>
                    <a:lnTo>
                      <a:pt x="56" y="42"/>
                    </a:lnTo>
                    <a:close/>
                    <a:moveTo>
                      <a:pt x="58" y="37"/>
                    </a:moveTo>
                    <a:cubicBezTo>
                      <a:pt x="58" y="28"/>
                      <a:pt x="58" y="28"/>
                      <a:pt x="58" y="28"/>
                    </a:cubicBezTo>
                    <a:cubicBezTo>
                      <a:pt x="51" y="32"/>
                      <a:pt x="51" y="32"/>
                      <a:pt x="51" y="32"/>
                    </a:cubicBezTo>
                    <a:lnTo>
                      <a:pt x="58" y="3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íSḷíḓé">
              <a:extLst>
                <a:ext uri="{FF2B5EF4-FFF2-40B4-BE49-F238E27FC236}">
                  <a16:creationId xmlns:a16="http://schemas.microsoft.com/office/drawing/2014/main" xmlns="" id="{7C682402-77C1-4ED7-9584-9B7C7661C3A2}"/>
                </a:ext>
              </a:extLst>
            </p:cNvPr>
            <p:cNvSpPr txBox="1"/>
            <p:nvPr/>
          </p:nvSpPr>
          <p:spPr>
            <a:xfrm>
              <a:off x="680200" y="1674000"/>
              <a:ext cx="3841200" cy="414277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pPr algn="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8" name="íṧľiḑè">
              <a:extLst>
                <a:ext uri="{FF2B5EF4-FFF2-40B4-BE49-F238E27FC236}">
                  <a16:creationId xmlns:a16="http://schemas.microsoft.com/office/drawing/2014/main" xmlns="" id="{07336A72-55B6-48A3-A88F-47B177587F5F}"/>
                </a:ext>
              </a:extLst>
            </p:cNvPr>
            <p:cNvSpPr txBox="1"/>
            <p:nvPr/>
          </p:nvSpPr>
          <p:spPr>
            <a:xfrm>
              <a:off x="680200" y="2088278"/>
              <a:ext cx="3841200" cy="651600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9" name="ïṣḻíďè">
              <a:extLst>
                <a:ext uri="{FF2B5EF4-FFF2-40B4-BE49-F238E27FC236}">
                  <a16:creationId xmlns:a16="http://schemas.microsoft.com/office/drawing/2014/main" xmlns="" id="{70F5B104-3C59-4D38-826A-B89B7B9FD81A}"/>
                </a:ext>
              </a:extLst>
            </p:cNvPr>
            <p:cNvSpPr txBox="1"/>
            <p:nvPr/>
          </p:nvSpPr>
          <p:spPr>
            <a:xfrm>
              <a:off x="7679530" y="1674000"/>
              <a:ext cx="3841200" cy="414277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0" name="iṣľîḍè">
              <a:extLst>
                <a:ext uri="{FF2B5EF4-FFF2-40B4-BE49-F238E27FC236}">
                  <a16:creationId xmlns:a16="http://schemas.microsoft.com/office/drawing/2014/main" xmlns="" id="{EF99C97C-625B-4D6C-9196-66138E5768F9}"/>
                </a:ext>
              </a:extLst>
            </p:cNvPr>
            <p:cNvSpPr txBox="1"/>
            <p:nvPr/>
          </p:nvSpPr>
          <p:spPr>
            <a:xfrm>
              <a:off x="7679530" y="2088278"/>
              <a:ext cx="3841200" cy="651600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1" name="ïŝlïḑe">
              <a:extLst>
                <a:ext uri="{FF2B5EF4-FFF2-40B4-BE49-F238E27FC236}">
                  <a16:creationId xmlns:a16="http://schemas.microsoft.com/office/drawing/2014/main" xmlns="" id="{175338D9-A90A-4CC2-9B7A-51F4B351B535}"/>
                </a:ext>
              </a:extLst>
            </p:cNvPr>
            <p:cNvSpPr txBox="1"/>
            <p:nvPr/>
          </p:nvSpPr>
          <p:spPr>
            <a:xfrm>
              <a:off x="680200" y="4454758"/>
              <a:ext cx="3841200" cy="414277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pPr algn="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ïṡḻidé">
              <a:extLst>
                <a:ext uri="{FF2B5EF4-FFF2-40B4-BE49-F238E27FC236}">
                  <a16:creationId xmlns:a16="http://schemas.microsoft.com/office/drawing/2014/main" xmlns="" id="{95A629C5-C3C3-42C8-ADC3-E036E0DC4EBB}"/>
                </a:ext>
              </a:extLst>
            </p:cNvPr>
            <p:cNvSpPr txBox="1"/>
            <p:nvPr/>
          </p:nvSpPr>
          <p:spPr>
            <a:xfrm>
              <a:off x="680200" y="4869036"/>
              <a:ext cx="3841200" cy="651600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3" name="ïšļïḑè">
              <a:extLst>
                <a:ext uri="{FF2B5EF4-FFF2-40B4-BE49-F238E27FC236}">
                  <a16:creationId xmlns:a16="http://schemas.microsoft.com/office/drawing/2014/main" xmlns="" id="{32FEA078-9DC3-4F3C-902C-80E0B96D2955}"/>
                </a:ext>
              </a:extLst>
            </p:cNvPr>
            <p:cNvSpPr txBox="1"/>
            <p:nvPr/>
          </p:nvSpPr>
          <p:spPr>
            <a:xfrm>
              <a:off x="7679530" y="4454758"/>
              <a:ext cx="3841200" cy="414277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4" name="îśḷíďè">
              <a:extLst>
                <a:ext uri="{FF2B5EF4-FFF2-40B4-BE49-F238E27FC236}">
                  <a16:creationId xmlns:a16="http://schemas.microsoft.com/office/drawing/2014/main" xmlns="" id="{2713CB23-FD07-4216-AC3C-37F558C35BDB}"/>
                </a:ext>
              </a:extLst>
            </p:cNvPr>
            <p:cNvSpPr txBox="1"/>
            <p:nvPr/>
          </p:nvSpPr>
          <p:spPr>
            <a:xfrm>
              <a:off x="7679531" y="4869035"/>
              <a:ext cx="3840957" cy="651600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337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2EB5DCF-2A73-4B63-AF43-90EF596F4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C3680C8-2ACB-4493-BEDB-023C144B6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FBD8BAB-9CD2-4C9F-AFAB-14F51F52B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f03d89bc-c8dd-4963-b17e-aa3005480c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D2973D1-3E9A-4E0B-9B0A-8A5251599DE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42932"/>
            <a:ext cx="10857350" cy="4854400"/>
            <a:chOff x="673100" y="1142932"/>
            <a:chExt cx="10857350" cy="4854400"/>
          </a:xfrm>
        </p:grpSpPr>
        <p:sp>
          <p:nvSpPr>
            <p:cNvPr id="6" name="íSḷíḑè">
              <a:extLst>
                <a:ext uri="{FF2B5EF4-FFF2-40B4-BE49-F238E27FC236}">
                  <a16:creationId xmlns:a16="http://schemas.microsoft.com/office/drawing/2014/main" xmlns="" id="{6EF589EC-CE20-463F-8FB9-D60CF577669A}"/>
                </a:ext>
              </a:extLst>
            </p:cNvPr>
            <p:cNvSpPr/>
            <p:nvPr/>
          </p:nvSpPr>
          <p:spPr>
            <a:xfrm rot="18900000">
              <a:off x="5492611" y="1530738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/>
              <a:endParaRPr sz="11600">
                <a:solidFill>
                  <a:srgbClr val="77716C"/>
                </a:solidFill>
              </a:endParaRPr>
            </a:p>
          </p:txBody>
        </p:sp>
        <p:sp>
          <p:nvSpPr>
            <p:cNvPr id="7" name="îŝļíde">
              <a:extLst>
                <a:ext uri="{FF2B5EF4-FFF2-40B4-BE49-F238E27FC236}">
                  <a16:creationId xmlns:a16="http://schemas.microsoft.com/office/drawing/2014/main" xmlns="" id="{D9072A50-2598-48C1-AF68-F88E923E570D}"/>
                </a:ext>
              </a:extLst>
            </p:cNvPr>
            <p:cNvSpPr/>
            <p:nvPr/>
          </p:nvSpPr>
          <p:spPr>
            <a:xfrm rot="18900000">
              <a:off x="6820029" y="2855971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/>
              <a:endParaRPr sz="11600">
                <a:solidFill>
                  <a:srgbClr val="77716C"/>
                </a:solidFill>
              </a:endParaRPr>
            </a:p>
          </p:txBody>
        </p:sp>
        <p:sp>
          <p:nvSpPr>
            <p:cNvPr id="8" name="ïṥ1iḑè">
              <a:extLst>
                <a:ext uri="{FF2B5EF4-FFF2-40B4-BE49-F238E27FC236}">
                  <a16:creationId xmlns:a16="http://schemas.microsoft.com/office/drawing/2014/main" xmlns="" id="{919F7E88-A468-4E76-B523-507D689F5D04}"/>
                </a:ext>
              </a:extLst>
            </p:cNvPr>
            <p:cNvSpPr/>
            <p:nvPr/>
          </p:nvSpPr>
          <p:spPr>
            <a:xfrm rot="18900000">
              <a:off x="6346320" y="2375014"/>
              <a:ext cx="923985" cy="94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/>
              <a:endParaRPr sz="11600">
                <a:solidFill>
                  <a:srgbClr val="77716C"/>
                </a:solidFill>
              </a:endParaRPr>
            </a:p>
          </p:txBody>
        </p:sp>
        <p:sp>
          <p:nvSpPr>
            <p:cNvPr id="9" name="îślîḓè">
              <a:extLst>
                <a:ext uri="{FF2B5EF4-FFF2-40B4-BE49-F238E27FC236}">
                  <a16:creationId xmlns:a16="http://schemas.microsoft.com/office/drawing/2014/main" xmlns="" id="{95856295-B6E8-4C32-9678-076674471046}"/>
                </a:ext>
              </a:extLst>
            </p:cNvPr>
            <p:cNvSpPr/>
            <p:nvPr/>
          </p:nvSpPr>
          <p:spPr>
            <a:xfrm rot="18900000">
              <a:off x="5398431" y="2943435"/>
              <a:ext cx="1309121" cy="1309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 dirty="0"/>
            </a:p>
          </p:txBody>
        </p:sp>
        <p:sp>
          <p:nvSpPr>
            <p:cNvPr id="10" name="ïš1îḓé">
              <a:extLst>
                <a:ext uri="{FF2B5EF4-FFF2-40B4-BE49-F238E27FC236}">
                  <a16:creationId xmlns:a16="http://schemas.microsoft.com/office/drawing/2014/main" xmlns="" id="{B5DED55F-A332-4981-BB93-BE1FBD914EB2}"/>
                </a:ext>
              </a:extLst>
            </p:cNvPr>
            <p:cNvSpPr/>
            <p:nvPr/>
          </p:nvSpPr>
          <p:spPr>
            <a:xfrm rot="18900000">
              <a:off x="6725848" y="4268668"/>
              <a:ext cx="1309121" cy="1309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/>
            </a:p>
          </p:txBody>
        </p:sp>
        <p:sp>
          <p:nvSpPr>
            <p:cNvPr id="11" name="ï$ľíḑe">
              <a:extLst>
                <a:ext uri="{FF2B5EF4-FFF2-40B4-BE49-F238E27FC236}">
                  <a16:creationId xmlns:a16="http://schemas.microsoft.com/office/drawing/2014/main" xmlns="" id="{818AEA7C-AAAD-4043-AEC8-05FA69D171B9}"/>
                </a:ext>
              </a:extLst>
            </p:cNvPr>
            <p:cNvSpPr/>
            <p:nvPr/>
          </p:nvSpPr>
          <p:spPr>
            <a:xfrm rot="18900000">
              <a:off x="6252139" y="3787711"/>
              <a:ext cx="923984" cy="94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8400">
                  <a:solidFill>
                    <a:srgbClr val="070707"/>
                  </a:solidFill>
                </a:defRPr>
              </a:pPr>
              <a:endParaRPr/>
            </a:p>
          </p:txBody>
        </p:sp>
        <p:sp>
          <p:nvSpPr>
            <p:cNvPr id="12" name="iSḷíḋê">
              <a:extLst>
                <a:ext uri="{FF2B5EF4-FFF2-40B4-BE49-F238E27FC236}">
                  <a16:creationId xmlns:a16="http://schemas.microsoft.com/office/drawing/2014/main" xmlns="" id="{C068204A-D2B4-42FF-9F02-0B05DF8A41E0}"/>
                </a:ext>
              </a:extLst>
            </p:cNvPr>
            <p:cNvSpPr/>
            <p:nvPr/>
          </p:nvSpPr>
          <p:spPr>
            <a:xfrm rot="18900000">
              <a:off x="3981854" y="3025173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/>
            </a:p>
          </p:txBody>
        </p:sp>
        <p:sp>
          <p:nvSpPr>
            <p:cNvPr id="13" name="iśļiḓè">
              <a:extLst>
                <a:ext uri="{FF2B5EF4-FFF2-40B4-BE49-F238E27FC236}">
                  <a16:creationId xmlns:a16="http://schemas.microsoft.com/office/drawing/2014/main" xmlns="" id="{45E176F9-DC9B-4284-80F8-EF34CD22B51D}"/>
                </a:ext>
              </a:extLst>
            </p:cNvPr>
            <p:cNvSpPr/>
            <p:nvPr/>
          </p:nvSpPr>
          <p:spPr>
            <a:xfrm rot="18900000">
              <a:off x="5309272" y="4350407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/>
            </a:p>
          </p:txBody>
        </p:sp>
        <p:sp>
          <p:nvSpPr>
            <p:cNvPr id="14" name="ïṩľíḍe">
              <a:extLst>
                <a:ext uri="{FF2B5EF4-FFF2-40B4-BE49-F238E27FC236}">
                  <a16:creationId xmlns:a16="http://schemas.microsoft.com/office/drawing/2014/main" xmlns="" id="{C8AF05FF-2103-4072-A115-8F3A84781588}"/>
                </a:ext>
              </a:extLst>
            </p:cNvPr>
            <p:cNvSpPr/>
            <p:nvPr/>
          </p:nvSpPr>
          <p:spPr>
            <a:xfrm rot="18900000">
              <a:off x="4835563" y="3869450"/>
              <a:ext cx="923984" cy="94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8400">
                  <a:solidFill>
                    <a:srgbClr val="070707"/>
                  </a:solidFill>
                </a:defRPr>
              </a:pPr>
              <a:endParaRPr/>
            </a:p>
          </p:txBody>
        </p:sp>
        <p:sp>
          <p:nvSpPr>
            <p:cNvPr id="15" name="îṧlíḍê">
              <a:extLst>
                <a:ext uri="{FF2B5EF4-FFF2-40B4-BE49-F238E27FC236}">
                  <a16:creationId xmlns:a16="http://schemas.microsoft.com/office/drawing/2014/main" xmlns="" id="{E7C4FCE5-FE33-4013-BC3F-C4708EAE5561}"/>
                </a:ext>
              </a:extLst>
            </p:cNvPr>
            <p:cNvSpPr/>
            <p:nvPr/>
          </p:nvSpPr>
          <p:spPr bwMode="auto">
            <a:xfrm>
              <a:off x="7222816" y="3261823"/>
              <a:ext cx="522451" cy="503142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6" name="íS1ïḍê">
              <a:extLst>
                <a:ext uri="{FF2B5EF4-FFF2-40B4-BE49-F238E27FC236}">
                  <a16:creationId xmlns:a16="http://schemas.microsoft.com/office/drawing/2014/main" xmlns="" id="{AC0C87CF-319D-4248-9F8D-33A45486B643}"/>
                </a:ext>
              </a:extLst>
            </p:cNvPr>
            <p:cNvSpPr/>
            <p:nvPr/>
          </p:nvSpPr>
          <p:spPr bwMode="auto">
            <a:xfrm>
              <a:off x="5910949" y="1961292"/>
              <a:ext cx="460986" cy="443948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7" name="îṣḻïḓé">
              <a:extLst>
                <a:ext uri="{FF2B5EF4-FFF2-40B4-BE49-F238E27FC236}">
                  <a16:creationId xmlns:a16="http://schemas.microsoft.com/office/drawing/2014/main" xmlns="" id="{F4AB94D8-974A-46E9-B729-482302AD5533}"/>
                </a:ext>
              </a:extLst>
            </p:cNvPr>
            <p:cNvSpPr/>
            <p:nvPr/>
          </p:nvSpPr>
          <p:spPr bwMode="auto">
            <a:xfrm>
              <a:off x="5801914" y="4810580"/>
              <a:ext cx="371729" cy="357990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8" name="îṡ1iḍé">
              <a:extLst>
                <a:ext uri="{FF2B5EF4-FFF2-40B4-BE49-F238E27FC236}">
                  <a16:creationId xmlns:a16="http://schemas.microsoft.com/office/drawing/2014/main" xmlns="" id="{F9AE9732-63B9-44B6-A82B-E81BDE8E6B0A}"/>
                </a:ext>
              </a:extLst>
            </p:cNvPr>
            <p:cNvSpPr/>
            <p:nvPr/>
          </p:nvSpPr>
          <p:spPr bwMode="auto">
            <a:xfrm>
              <a:off x="4460041" y="3517822"/>
              <a:ext cx="394553" cy="379970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9" name="ïŝ1îḓe">
              <a:extLst>
                <a:ext uri="{FF2B5EF4-FFF2-40B4-BE49-F238E27FC236}">
                  <a16:creationId xmlns:a16="http://schemas.microsoft.com/office/drawing/2014/main" xmlns="" id="{BCBD4FD5-5444-4CC9-9FAE-542DDCCA0B9C}"/>
                </a:ext>
              </a:extLst>
            </p:cNvPr>
            <p:cNvSpPr txBox="1"/>
            <p:nvPr/>
          </p:nvSpPr>
          <p:spPr bwMode="auto">
            <a:xfrm>
              <a:off x="5422991" y="3382074"/>
              <a:ext cx="126000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0" name="íṣḷíḓé">
              <a:extLst>
                <a:ext uri="{FF2B5EF4-FFF2-40B4-BE49-F238E27FC236}">
                  <a16:creationId xmlns:a16="http://schemas.microsoft.com/office/drawing/2014/main" xmlns="" id="{2B5553C0-3C55-4679-85A7-E21273589420}"/>
                </a:ext>
              </a:extLst>
            </p:cNvPr>
            <p:cNvSpPr txBox="1"/>
            <p:nvPr/>
          </p:nvSpPr>
          <p:spPr bwMode="auto">
            <a:xfrm>
              <a:off x="6750408" y="4723001"/>
              <a:ext cx="126000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1" name="ïšļiďe">
              <a:extLst>
                <a:ext uri="{FF2B5EF4-FFF2-40B4-BE49-F238E27FC236}">
                  <a16:creationId xmlns:a16="http://schemas.microsoft.com/office/drawing/2014/main" xmlns="" id="{66243175-47D2-4E19-AF7F-2ADB1A48BD91}"/>
                </a:ext>
              </a:extLst>
            </p:cNvPr>
            <p:cNvSpPr/>
            <p:nvPr/>
          </p:nvSpPr>
          <p:spPr bwMode="auto">
            <a:xfrm>
              <a:off x="673100" y="2848940"/>
              <a:ext cx="307407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2" name="ïśḻîḑe">
              <a:extLst>
                <a:ext uri="{FF2B5EF4-FFF2-40B4-BE49-F238E27FC236}">
                  <a16:creationId xmlns:a16="http://schemas.microsoft.com/office/drawing/2014/main" xmlns="" id="{9ADC546D-CE83-45B5-BF21-012A2CC6A016}"/>
                </a:ext>
              </a:extLst>
            </p:cNvPr>
            <p:cNvSpPr txBox="1"/>
            <p:nvPr/>
          </p:nvSpPr>
          <p:spPr bwMode="auto">
            <a:xfrm>
              <a:off x="673100" y="2457382"/>
              <a:ext cx="307407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3" name="íSḷïḑe">
              <a:extLst>
                <a:ext uri="{FF2B5EF4-FFF2-40B4-BE49-F238E27FC236}">
                  <a16:creationId xmlns:a16="http://schemas.microsoft.com/office/drawing/2014/main" xmlns="" id="{082E9BA4-3342-4B26-B06F-70C98F0E187B}"/>
                </a:ext>
              </a:extLst>
            </p:cNvPr>
            <p:cNvSpPr/>
            <p:nvPr/>
          </p:nvSpPr>
          <p:spPr bwMode="auto">
            <a:xfrm>
              <a:off x="673100" y="5081307"/>
              <a:ext cx="454838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4" name="iṩľîḑé">
              <a:extLst>
                <a:ext uri="{FF2B5EF4-FFF2-40B4-BE49-F238E27FC236}">
                  <a16:creationId xmlns:a16="http://schemas.microsoft.com/office/drawing/2014/main" xmlns="" id="{BBFA1B35-BF5F-4356-85C5-A96B02E3AAC9}"/>
                </a:ext>
              </a:extLst>
            </p:cNvPr>
            <p:cNvSpPr txBox="1"/>
            <p:nvPr/>
          </p:nvSpPr>
          <p:spPr bwMode="auto">
            <a:xfrm>
              <a:off x="673100" y="4689749"/>
              <a:ext cx="454838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5" name="îṧľïḑê">
              <a:extLst>
                <a:ext uri="{FF2B5EF4-FFF2-40B4-BE49-F238E27FC236}">
                  <a16:creationId xmlns:a16="http://schemas.microsoft.com/office/drawing/2014/main" xmlns="" id="{FAEF5557-26C5-487F-A6D2-0C2A2BB36D74}"/>
                </a:ext>
              </a:extLst>
            </p:cNvPr>
            <p:cNvSpPr/>
            <p:nvPr/>
          </p:nvSpPr>
          <p:spPr bwMode="auto">
            <a:xfrm>
              <a:off x="6889521" y="1534490"/>
              <a:ext cx="4640929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6" name="i$ḻiďê">
              <a:extLst>
                <a:ext uri="{FF2B5EF4-FFF2-40B4-BE49-F238E27FC236}">
                  <a16:creationId xmlns:a16="http://schemas.microsoft.com/office/drawing/2014/main" xmlns="" id="{88807557-09DC-46C1-9D34-73AFA131FF1C}"/>
                </a:ext>
              </a:extLst>
            </p:cNvPr>
            <p:cNvSpPr txBox="1"/>
            <p:nvPr/>
          </p:nvSpPr>
          <p:spPr bwMode="auto">
            <a:xfrm>
              <a:off x="6889521" y="1142932"/>
              <a:ext cx="4640929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7" name="ïṣľïḋe">
              <a:extLst>
                <a:ext uri="{FF2B5EF4-FFF2-40B4-BE49-F238E27FC236}">
                  <a16:creationId xmlns:a16="http://schemas.microsoft.com/office/drawing/2014/main" xmlns="" id="{6F30B71A-5B53-46BD-ABDD-8E6508033F9B}"/>
                </a:ext>
              </a:extLst>
            </p:cNvPr>
            <p:cNvSpPr/>
            <p:nvPr/>
          </p:nvSpPr>
          <p:spPr bwMode="auto">
            <a:xfrm>
              <a:off x="8211917" y="3382074"/>
              <a:ext cx="330698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8" name="îS1ïdé">
              <a:extLst>
                <a:ext uri="{FF2B5EF4-FFF2-40B4-BE49-F238E27FC236}">
                  <a16:creationId xmlns:a16="http://schemas.microsoft.com/office/drawing/2014/main" xmlns="" id="{76AE9615-9BD6-4A30-AB4F-241847B21684}"/>
                </a:ext>
              </a:extLst>
            </p:cNvPr>
            <p:cNvSpPr txBox="1"/>
            <p:nvPr/>
          </p:nvSpPr>
          <p:spPr bwMode="auto">
            <a:xfrm>
              <a:off x="8211917" y="2990516"/>
              <a:ext cx="330698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532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69A403E-2E89-424A-8647-7CBF28BCA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F12A82-9F3D-4DE8-8AA0-E9389F795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AD642B1-782D-42DB-9A61-33335694C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5a76b8e6-b120-4609-805b-423fc8241cd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52A2FF9-F65B-4F5C-9738-62DE13F564B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09711" y="1919639"/>
            <a:ext cx="10172579" cy="3489358"/>
            <a:chOff x="1009711" y="1919639"/>
            <a:chExt cx="10172579" cy="3489358"/>
          </a:xfrm>
        </p:grpSpPr>
        <p:grpSp>
          <p:nvGrpSpPr>
            <p:cNvPr id="6" name="ïṣļïďê">
              <a:extLst>
                <a:ext uri="{FF2B5EF4-FFF2-40B4-BE49-F238E27FC236}">
                  <a16:creationId xmlns:a16="http://schemas.microsoft.com/office/drawing/2014/main" xmlns="" id="{FFA89AFC-AC56-4FF0-8CD0-4EE4379DAEAD}"/>
                </a:ext>
              </a:extLst>
            </p:cNvPr>
            <p:cNvGrpSpPr/>
            <p:nvPr/>
          </p:nvGrpSpPr>
          <p:grpSpPr>
            <a:xfrm>
              <a:off x="1257244" y="1919639"/>
              <a:ext cx="1612996" cy="1866421"/>
              <a:chOff x="1263443" y="2136014"/>
              <a:chExt cx="1612996" cy="1866421"/>
            </a:xfrm>
          </p:grpSpPr>
          <p:sp>
            <p:nvSpPr>
              <p:cNvPr id="27" name="îṥḷîdè">
                <a:extLst>
                  <a:ext uri="{FF2B5EF4-FFF2-40B4-BE49-F238E27FC236}">
                    <a16:creationId xmlns:a16="http://schemas.microsoft.com/office/drawing/2014/main" xmlns="" id="{788B1708-7794-4FD7-A379-A077D75E7A7E}"/>
                  </a:ext>
                </a:extLst>
              </p:cNvPr>
              <p:cNvSpPr/>
              <p:nvPr/>
            </p:nvSpPr>
            <p:spPr>
              <a:xfrm rot="18900000">
                <a:off x="1263443" y="2389439"/>
                <a:ext cx="1612996" cy="161299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šlîḍè">
                <a:extLst>
                  <a:ext uri="{FF2B5EF4-FFF2-40B4-BE49-F238E27FC236}">
                    <a16:creationId xmlns:a16="http://schemas.microsoft.com/office/drawing/2014/main" xmlns="" id="{1F95874B-EA43-4EC7-8A4F-959FF4301AA2}"/>
                  </a:ext>
                </a:extLst>
              </p:cNvPr>
              <p:cNvSpPr/>
              <p:nvPr/>
            </p:nvSpPr>
            <p:spPr>
              <a:xfrm rot="18900000">
                <a:off x="1263443" y="2136014"/>
                <a:ext cx="1612996" cy="161299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ṧ1ïḍê">
                <a:extLst>
                  <a:ext uri="{FF2B5EF4-FFF2-40B4-BE49-F238E27FC236}">
                    <a16:creationId xmlns:a16="http://schemas.microsoft.com/office/drawing/2014/main" xmlns="" id="{D9F1DFCB-878F-464B-A18F-622B93102B69}"/>
                  </a:ext>
                </a:extLst>
              </p:cNvPr>
              <p:cNvSpPr/>
              <p:nvPr/>
            </p:nvSpPr>
            <p:spPr bwMode="auto">
              <a:xfrm>
                <a:off x="1733460" y="2652884"/>
                <a:ext cx="672960" cy="579257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ṣḷíd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09711" y="485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î$ľïḍ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09711" y="446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9" name="ïṥ1ïdè">
              <a:extLst>
                <a:ext uri="{FF2B5EF4-FFF2-40B4-BE49-F238E27FC236}">
                  <a16:creationId xmlns:a16="http://schemas.microsoft.com/office/drawing/2014/main" xmlns="" id="{4F5A41A8-144B-4BF5-9B50-61E7CDE75C4F}"/>
                </a:ext>
              </a:extLst>
            </p:cNvPr>
            <p:cNvGrpSpPr/>
            <p:nvPr/>
          </p:nvGrpSpPr>
          <p:grpSpPr>
            <a:xfrm>
              <a:off x="3945416" y="1919639"/>
              <a:ext cx="1612996" cy="1829371"/>
              <a:chOff x="3962583" y="1919639"/>
              <a:chExt cx="1612996" cy="1829371"/>
            </a:xfrm>
          </p:grpSpPr>
          <p:sp>
            <p:nvSpPr>
              <p:cNvPr id="24" name="iṥ1íḑê">
                <a:extLst>
                  <a:ext uri="{FF2B5EF4-FFF2-40B4-BE49-F238E27FC236}">
                    <a16:creationId xmlns:a16="http://schemas.microsoft.com/office/drawing/2014/main" xmlns="" id="{8D445C05-8AC6-4FA3-8784-9EB4515E835C}"/>
                  </a:ext>
                </a:extLst>
              </p:cNvPr>
              <p:cNvSpPr/>
              <p:nvPr/>
            </p:nvSpPr>
            <p:spPr>
              <a:xfrm rot="18900000">
                <a:off x="3962583" y="1919639"/>
                <a:ext cx="1612996" cy="161299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s1iḋé">
                <a:extLst>
                  <a:ext uri="{FF2B5EF4-FFF2-40B4-BE49-F238E27FC236}">
                    <a16:creationId xmlns:a16="http://schemas.microsoft.com/office/drawing/2014/main" xmlns="" id="{2F21F84B-0E3B-442E-B389-ED7671C8C405}"/>
                  </a:ext>
                </a:extLst>
              </p:cNvPr>
              <p:cNvSpPr/>
              <p:nvPr/>
            </p:nvSpPr>
            <p:spPr>
              <a:xfrm rot="18900000">
                <a:off x="3962583" y="2136014"/>
                <a:ext cx="1612996" cy="161299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śļïḓé">
                <a:extLst>
                  <a:ext uri="{FF2B5EF4-FFF2-40B4-BE49-F238E27FC236}">
                    <a16:creationId xmlns:a16="http://schemas.microsoft.com/office/drawing/2014/main" xmlns="" id="{630939C9-031C-4528-A8F4-F850CF467118}"/>
                  </a:ext>
                </a:extLst>
              </p:cNvPr>
              <p:cNvSpPr/>
              <p:nvPr/>
            </p:nvSpPr>
            <p:spPr bwMode="auto">
              <a:xfrm>
                <a:off x="4538652" y="2554810"/>
                <a:ext cx="460856" cy="775404"/>
              </a:xfrm>
              <a:custGeom>
                <a:avLst/>
                <a:gdLst/>
                <a:ahLst/>
                <a:cxnLst>
                  <a:cxn ang="0">
                    <a:pos x="29" y="44"/>
                  </a:cxn>
                  <a:cxn ang="0">
                    <a:pos x="24" y="49"/>
                  </a:cxn>
                  <a:cxn ang="0">
                    <a:pos x="5" y="49"/>
                  </a:cxn>
                  <a:cxn ang="0">
                    <a:pos x="0" y="44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24" y="0"/>
                  </a:cxn>
                  <a:cxn ang="0">
                    <a:pos x="29" y="5"/>
                  </a:cxn>
                  <a:cxn ang="0">
                    <a:pos x="29" y="44"/>
                  </a:cxn>
                  <a:cxn ang="0">
                    <a:pos x="25" y="11"/>
                  </a:cxn>
                  <a:cxn ang="0">
                    <a:pos x="24" y="10"/>
                  </a:cxn>
                  <a:cxn ang="0">
                    <a:pos x="5" y="10"/>
                  </a:cxn>
                  <a:cxn ang="0">
                    <a:pos x="3" y="11"/>
                  </a:cxn>
                  <a:cxn ang="0">
                    <a:pos x="3" y="38"/>
                  </a:cxn>
                  <a:cxn ang="0">
                    <a:pos x="5" y="39"/>
                  </a:cxn>
                  <a:cxn ang="0">
                    <a:pos x="24" y="39"/>
                  </a:cxn>
                  <a:cxn ang="0">
                    <a:pos x="25" y="38"/>
                  </a:cxn>
                  <a:cxn ang="0">
                    <a:pos x="25" y="11"/>
                  </a:cxn>
                  <a:cxn ang="0">
                    <a:pos x="17" y="5"/>
                  </a:cxn>
                  <a:cxn ang="0">
                    <a:pos x="11" y="5"/>
                  </a:cxn>
                  <a:cxn ang="0">
                    <a:pos x="11" y="6"/>
                  </a:cxn>
                  <a:cxn ang="0">
                    <a:pos x="11" y="6"/>
                  </a:cxn>
                  <a:cxn ang="0">
                    <a:pos x="17" y="6"/>
                  </a:cxn>
                  <a:cxn ang="0">
                    <a:pos x="18" y="6"/>
                  </a:cxn>
                  <a:cxn ang="0">
                    <a:pos x="17" y="5"/>
                  </a:cxn>
                  <a:cxn ang="0">
                    <a:pos x="14" y="41"/>
                  </a:cxn>
                  <a:cxn ang="0">
                    <a:pos x="11" y="44"/>
                  </a:cxn>
                  <a:cxn ang="0">
                    <a:pos x="14" y="47"/>
                  </a:cxn>
                  <a:cxn ang="0">
                    <a:pos x="17" y="44"/>
                  </a:cxn>
                  <a:cxn ang="0">
                    <a:pos x="14" y="41"/>
                  </a:cxn>
                </a:cxnLst>
                <a:rect l="0" t="0" r="r" b="b"/>
                <a:pathLst>
                  <a:path w="29" h="49">
                    <a:moveTo>
                      <a:pt x="29" y="44"/>
                    </a:moveTo>
                    <a:cubicBezTo>
                      <a:pt x="29" y="47"/>
                      <a:pt x="27" y="49"/>
                      <a:pt x="24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2" y="49"/>
                      <a:pt x="0" y="47"/>
                      <a:pt x="0" y="4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9" y="3"/>
                      <a:pt x="29" y="5"/>
                    </a:cubicBezTo>
                    <a:lnTo>
                      <a:pt x="29" y="44"/>
                    </a:lnTo>
                    <a:close/>
                    <a:moveTo>
                      <a:pt x="25" y="11"/>
                    </a:moveTo>
                    <a:cubicBezTo>
                      <a:pt x="25" y="11"/>
                      <a:pt x="25" y="10"/>
                      <a:pt x="2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3" y="11"/>
                      <a:pt x="3" y="11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9"/>
                      <a:pt x="4" y="39"/>
                      <a:pt x="5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5" y="39"/>
                      <a:pt x="25" y="39"/>
                      <a:pt x="25" y="38"/>
                    </a:cubicBezTo>
                    <a:lnTo>
                      <a:pt x="25" y="11"/>
                    </a:lnTo>
                    <a:close/>
                    <a:moveTo>
                      <a:pt x="17" y="5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5"/>
                      <a:pt x="17" y="5"/>
                    </a:cubicBezTo>
                    <a:close/>
                    <a:moveTo>
                      <a:pt x="14" y="41"/>
                    </a:moveTo>
                    <a:cubicBezTo>
                      <a:pt x="13" y="41"/>
                      <a:pt x="11" y="42"/>
                      <a:pt x="11" y="44"/>
                    </a:cubicBezTo>
                    <a:cubicBezTo>
                      <a:pt x="11" y="46"/>
                      <a:pt x="13" y="47"/>
                      <a:pt x="14" y="47"/>
                    </a:cubicBezTo>
                    <a:cubicBezTo>
                      <a:pt x="16" y="47"/>
                      <a:pt x="17" y="46"/>
                      <a:pt x="17" y="44"/>
                    </a:cubicBezTo>
                    <a:cubicBezTo>
                      <a:pt x="17" y="42"/>
                      <a:pt x="16" y="41"/>
                      <a:pt x="14" y="4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îSļíḑ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3697883" y="485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íSļïď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697883" y="446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2" name="iṣ1íde">
              <a:extLst>
                <a:ext uri="{FF2B5EF4-FFF2-40B4-BE49-F238E27FC236}">
                  <a16:creationId xmlns:a16="http://schemas.microsoft.com/office/drawing/2014/main" xmlns="" id="{36F634A2-7D7A-473B-AD66-D2D92F2A5DC7}"/>
                </a:ext>
              </a:extLst>
            </p:cNvPr>
            <p:cNvGrpSpPr/>
            <p:nvPr/>
          </p:nvGrpSpPr>
          <p:grpSpPr>
            <a:xfrm>
              <a:off x="6633588" y="1919639"/>
              <a:ext cx="1612996" cy="1866421"/>
              <a:chOff x="6678191" y="2136014"/>
              <a:chExt cx="1612996" cy="1866421"/>
            </a:xfrm>
          </p:grpSpPr>
          <p:sp>
            <p:nvSpPr>
              <p:cNvPr id="21" name="ïṥľïḑê">
                <a:extLst>
                  <a:ext uri="{FF2B5EF4-FFF2-40B4-BE49-F238E27FC236}">
                    <a16:creationId xmlns:a16="http://schemas.microsoft.com/office/drawing/2014/main" xmlns="" id="{E1714258-FAE4-4C3A-9F6A-3823024293A9}"/>
                  </a:ext>
                </a:extLst>
              </p:cNvPr>
              <p:cNvSpPr/>
              <p:nvPr/>
            </p:nvSpPr>
            <p:spPr>
              <a:xfrm rot="18900000">
                <a:off x="6678191" y="2389439"/>
                <a:ext cx="1612996" cy="161299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ŝlíḍe">
                <a:extLst>
                  <a:ext uri="{FF2B5EF4-FFF2-40B4-BE49-F238E27FC236}">
                    <a16:creationId xmlns:a16="http://schemas.microsoft.com/office/drawing/2014/main" xmlns="" id="{DAF48991-1D34-41EB-94F4-3484AA310879}"/>
                  </a:ext>
                </a:extLst>
              </p:cNvPr>
              <p:cNvSpPr/>
              <p:nvPr/>
            </p:nvSpPr>
            <p:spPr>
              <a:xfrm rot="18900000">
                <a:off x="6678191" y="2136014"/>
                <a:ext cx="1612996" cy="161299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ṡľiḍê">
                <a:extLst>
                  <a:ext uri="{FF2B5EF4-FFF2-40B4-BE49-F238E27FC236}">
                    <a16:creationId xmlns:a16="http://schemas.microsoft.com/office/drawing/2014/main" xmlns="" id="{1212322F-2C4C-46E4-B6DF-FC59CF00EA91}"/>
                  </a:ext>
                </a:extLst>
              </p:cNvPr>
              <p:cNvSpPr/>
              <p:nvPr/>
            </p:nvSpPr>
            <p:spPr bwMode="auto">
              <a:xfrm>
                <a:off x="7148208" y="2689085"/>
                <a:ext cx="672960" cy="506851"/>
              </a:xfrm>
              <a:custGeom>
                <a:avLst/>
                <a:gdLst/>
                <a:ahLst/>
                <a:cxnLst>
                  <a:cxn ang="0">
                    <a:pos x="158" y="119"/>
                  </a:cxn>
                  <a:cxn ang="0">
                    <a:pos x="0" y="119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9" y="108"/>
                  </a:cxn>
                  <a:cxn ang="0">
                    <a:pos x="158" y="108"/>
                  </a:cxn>
                  <a:cxn ang="0">
                    <a:pos x="158" y="119"/>
                  </a:cxn>
                  <a:cxn ang="0">
                    <a:pos x="50" y="99"/>
                  </a:cxn>
                  <a:cxn ang="0">
                    <a:pos x="29" y="99"/>
                  </a:cxn>
                  <a:cxn ang="0">
                    <a:pos x="29" y="60"/>
                  </a:cxn>
                  <a:cxn ang="0">
                    <a:pos x="50" y="60"/>
                  </a:cxn>
                  <a:cxn ang="0">
                    <a:pos x="50" y="99"/>
                  </a:cxn>
                  <a:cxn ang="0">
                    <a:pos x="78" y="99"/>
                  </a:cxn>
                  <a:cxn ang="0">
                    <a:pos x="59" y="99"/>
                  </a:cxn>
                  <a:cxn ang="0">
                    <a:pos x="59" y="19"/>
                  </a:cxn>
                  <a:cxn ang="0">
                    <a:pos x="78" y="19"/>
                  </a:cxn>
                  <a:cxn ang="0">
                    <a:pos x="78" y="99"/>
                  </a:cxn>
                  <a:cxn ang="0">
                    <a:pos x="109" y="99"/>
                  </a:cxn>
                  <a:cxn ang="0">
                    <a:pos x="89" y="99"/>
                  </a:cxn>
                  <a:cxn ang="0">
                    <a:pos x="89" y="39"/>
                  </a:cxn>
                  <a:cxn ang="0">
                    <a:pos x="109" y="39"/>
                  </a:cxn>
                  <a:cxn ang="0">
                    <a:pos x="109" y="99"/>
                  </a:cxn>
                  <a:cxn ang="0">
                    <a:pos x="139" y="99"/>
                  </a:cxn>
                  <a:cxn ang="0">
                    <a:pos x="119" y="99"/>
                  </a:cxn>
                  <a:cxn ang="0">
                    <a:pos x="119" y="11"/>
                  </a:cxn>
                  <a:cxn ang="0">
                    <a:pos x="139" y="11"/>
                  </a:cxn>
                  <a:cxn ang="0">
                    <a:pos x="139" y="99"/>
                  </a:cxn>
                </a:cxnLst>
                <a:rect l="0" t="0" r="r" b="b"/>
                <a:pathLst>
                  <a:path w="158" h="119">
                    <a:moveTo>
                      <a:pt x="158" y="119"/>
                    </a:moveTo>
                    <a:lnTo>
                      <a:pt x="0" y="119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108"/>
                    </a:lnTo>
                    <a:lnTo>
                      <a:pt x="158" y="108"/>
                    </a:lnTo>
                    <a:lnTo>
                      <a:pt x="158" y="119"/>
                    </a:lnTo>
                    <a:close/>
                    <a:moveTo>
                      <a:pt x="50" y="99"/>
                    </a:moveTo>
                    <a:lnTo>
                      <a:pt x="29" y="99"/>
                    </a:lnTo>
                    <a:lnTo>
                      <a:pt x="29" y="60"/>
                    </a:lnTo>
                    <a:lnTo>
                      <a:pt x="50" y="60"/>
                    </a:lnTo>
                    <a:lnTo>
                      <a:pt x="50" y="99"/>
                    </a:lnTo>
                    <a:close/>
                    <a:moveTo>
                      <a:pt x="78" y="99"/>
                    </a:moveTo>
                    <a:lnTo>
                      <a:pt x="59" y="99"/>
                    </a:lnTo>
                    <a:lnTo>
                      <a:pt x="59" y="19"/>
                    </a:lnTo>
                    <a:lnTo>
                      <a:pt x="78" y="19"/>
                    </a:lnTo>
                    <a:lnTo>
                      <a:pt x="78" y="99"/>
                    </a:lnTo>
                    <a:close/>
                    <a:moveTo>
                      <a:pt x="109" y="99"/>
                    </a:moveTo>
                    <a:lnTo>
                      <a:pt x="89" y="99"/>
                    </a:lnTo>
                    <a:lnTo>
                      <a:pt x="89" y="39"/>
                    </a:lnTo>
                    <a:lnTo>
                      <a:pt x="109" y="39"/>
                    </a:lnTo>
                    <a:lnTo>
                      <a:pt x="109" y="99"/>
                    </a:lnTo>
                    <a:close/>
                    <a:moveTo>
                      <a:pt x="139" y="99"/>
                    </a:moveTo>
                    <a:lnTo>
                      <a:pt x="119" y="99"/>
                    </a:lnTo>
                    <a:lnTo>
                      <a:pt x="119" y="11"/>
                    </a:lnTo>
                    <a:lnTo>
                      <a:pt x="139" y="11"/>
                    </a:lnTo>
                    <a:lnTo>
                      <a:pt x="139" y="99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íṧľîḍ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386055" y="485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ïṧ1îd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86055" y="446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5" name="ïślïḑê">
              <a:extLst>
                <a:ext uri="{FF2B5EF4-FFF2-40B4-BE49-F238E27FC236}">
                  <a16:creationId xmlns:a16="http://schemas.microsoft.com/office/drawing/2014/main" xmlns="" id="{02994081-E3E6-4E28-B101-2E691228418F}"/>
                </a:ext>
              </a:extLst>
            </p:cNvPr>
            <p:cNvGrpSpPr/>
            <p:nvPr/>
          </p:nvGrpSpPr>
          <p:grpSpPr>
            <a:xfrm>
              <a:off x="9321760" y="1919639"/>
              <a:ext cx="1612996" cy="1829371"/>
              <a:chOff x="9327958" y="1919639"/>
              <a:chExt cx="1612996" cy="1829371"/>
            </a:xfrm>
          </p:grpSpPr>
          <p:sp>
            <p:nvSpPr>
              <p:cNvPr id="18" name="íṥliḋé">
                <a:extLst>
                  <a:ext uri="{FF2B5EF4-FFF2-40B4-BE49-F238E27FC236}">
                    <a16:creationId xmlns:a16="http://schemas.microsoft.com/office/drawing/2014/main" xmlns="" id="{A37693CE-B4E2-4BAF-A184-CC5D7918AC3E}"/>
                  </a:ext>
                </a:extLst>
              </p:cNvPr>
              <p:cNvSpPr/>
              <p:nvPr/>
            </p:nvSpPr>
            <p:spPr>
              <a:xfrm rot="18900000">
                <a:off x="9327958" y="1919639"/>
                <a:ext cx="1612996" cy="161299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sḷîḓe">
                <a:extLst>
                  <a:ext uri="{FF2B5EF4-FFF2-40B4-BE49-F238E27FC236}">
                    <a16:creationId xmlns:a16="http://schemas.microsoft.com/office/drawing/2014/main" xmlns="" id="{02689650-7676-46AD-9407-D21628D0E515}"/>
                  </a:ext>
                </a:extLst>
              </p:cNvPr>
              <p:cNvSpPr/>
              <p:nvPr/>
            </p:nvSpPr>
            <p:spPr>
              <a:xfrm rot="18900000">
                <a:off x="9327958" y="2136014"/>
                <a:ext cx="1612996" cy="161299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śļíḑe">
                <a:extLst>
                  <a:ext uri="{FF2B5EF4-FFF2-40B4-BE49-F238E27FC236}">
                    <a16:creationId xmlns:a16="http://schemas.microsoft.com/office/drawing/2014/main" xmlns="" id="{FA4DFC33-A7D2-4B65-A9F3-E71D0311FFC3}"/>
                  </a:ext>
                </a:extLst>
              </p:cNvPr>
              <p:cNvSpPr/>
              <p:nvPr/>
            </p:nvSpPr>
            <p:spPr bwMode="auto">
              <a:xfrm>
                <a:off x="9825661" y="2610292"/>
                <a:ext cx="617591" cy="664441"/>
              </a:xfrm>
              <a:custGeom>
                <a:avLst/>
                <a:gdLst/>
                <a:ahLst/>
                <a:cxnLst>
                  <a:cxn ang="0">
                    <a:pos x="67" y="67"/>
                  </a:cxn>
                  <a:cxn ang="0">
                    <a:pos x="61" y="72"/>
                  </a:cxn>
                  <a:cxn ang="0">
                    <a:pos x="5" y="72"/>
                  </a:cxn>
                  <a:cxn ang="0">
                    <a:pos x="0" y="67"/>
                  </a:cxn>
                  <a:cxn ang="0">
                    <a:pos x="0" y="16"/>
                  </a:cxn>
                  <a:cxn ang="0">
                    <a:pos x="5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16" y="0"/>
                  </a:cxn>
                  <a:cxn ang="0">
                    <a:pos x="19" y="0"/>
                  </a:cxn>
                  <a:cxn ang="0">
                    <a:pos x="25" y="7"/>
                  </a:cxn>
                  <a:cxn ang="0">
                    <a:pos x="25" y="11"/>
                  </a:cxn>
                  <a:cxn ang="0">
                    <a:pos x="41" y="11"/>
                  </a:cxn>
                  <a:cxn ang="0">
                    <a:pos x="41" y="7"/>
                  </a:cxn>
                  <a:cxn ang="0">
                    <a:pos x="47" y="0"/>
                  </a:cxn>
                  <a:cxn ang="0">
                    <a:pos x="50" y="0"/>
                  </a:cxn>
                  <a:cxn ang="0">
                    <a:pos x="56" y="7"/>
                  </a:cxn>
                  <a:cxn ang="0">
                    <a:pos x="56" y="11"/>
                  </a:cxn>
                  <a:cxn ang="0">
                    <a:pos x="61" y="11"/>
                  </a:cxn>
                  <a:cxn ang="0">
                    <a:pos x="67" y="16"/>
                  </a:cxn>
                  <a:cxn ang="0">
                    <a:pos x="67" y="67"/>
                  </a:cxn>
                  <a:cxn ang="0">
                    <a:pos x="61" y="67"/>
                  </a:cxn>
                  <a:cxn ang="0">
                    <a:pos x="61" y="26"/>
                  </a:cxn>
                  <a:cxn ang="0">
                    <a:pos x="5" y="26"/>
                  </a:cxn>
                  <a:cxn ang="0">
                    <a:pos x="5" y="67"/>
                  </a:cxn>
                  <a:cxn ang="0">
                    <a:pos x="61" y="67"/>
                  </a:cxn>
                  <a:cxn ang="0">
                    <a:pos x="20" y="7"/>
                  </a:cxn>
                  <a:cxn ang="0">
                    <a:pos x="19" y="5"/>
                  </a:cxn>
                  <a:cxn ang="0">
                    <a:pos x="16" y="5"/>
                  </a:cxn>
                  <a:cxn ang="0">
                    <a:pos x="15" y="7"/>
                  </a:cxn>
                  <a:cxn ang="0">
                    <a:pos x="15" y="18"/>
                  </a:cxn>
                  <a:cxn ang="0">
                    <a:pos x="16" y="20"/>
                  </a:cxn>
                  <a:cxn ang="0">
                    <a:pos x="19" y="20"/>
                  </a:cxn>
                  <a:cxn ang="0">
                    <a:pos x="20" y="18"/>
                  </a:cxn>
                  <a:cxn ang="0">
                    <a:pos x="20" y="7"/>
                  </a:cxn>
                  <a:cxn ang="0">
                    <a:pos x="51" y="7"/>
                  </a:cxn>
                  <a:cxn ang="0">
                    <a:pos x="50" y="5"/>
                  </a:cxn>
                  <a:cxn ang="0">
                    <a:pos x="47" y="5"/>
                  </a:cxn>
                  <a:cxn ang="0">
                    <a:pos x="46" y="7"/>
                  </a:cxn>
                  <a:cxn ang="0">
                    <a:pos x="46" y="18"/>
                  </a:cxn>
                  <a:cxn ang="0">
                    <a:pos x="47" y="20"/>
                  </a:cxn>
                  <a:cxn ang="0">
                    <a:pos x="50" y="20"/>
                  </a:cxn>
                  <a:cxn ang="0">
                    <a:pos x="51" y="18"/>
                  </a:cxn>
                  <a:cxn ang="0">
                    <a:pos x="51" y="7"/>
                  </a:cxn>
                </a:cxnLst>
                <a:rect l="0" t="0" r="r" b="b"/>
                <a:pathLst>
                  <a:path w="67" h="72">
                    <a:moveTo>
                      <a:pt x="67" y="67"/>
                    </a:moveTo>
                    <a:cubicBezTo>
                      <a:pt x="67" y="70"/>
                      <a:pt x="64" y="72"/>
                      <a:pt x="61" y="72"/>
                    </a:cubicBezTo>
                    <a:cubicBezTo>
                      <a:pt x="5" y="72"/>
                      <a:pt x="5" y="72"/>
                      <a:pt x="5" y="72"/>
                    </a:cubicBezTo>
                    <a:cubicBezTo>
                      <a:pt x="2" y="72"/>
                      <a:pt x="0" y="70"/>
                      <a:pt x="0" y="6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3"/>
                      <a:pt x="2" y="11"/>
                      <a:pt x="5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3"/>
                      <a:pt x="13" y="0"/>
                      <a:pt x="1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3" y="0"/>
                      <a:pt x="25" y="3"/>
                      <a:pt x="25" y="7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3"/>
                      <a:pt x="44" y="0"/>
                      <a:pt x="47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3" y="0"/>
                      <a:pt x="56" y="3"/>
                      <a:pt x="56" y="7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7" y="13"/>
                      <a:pt x="67" y="16"/>
                    </a:cubicBezTo>
                    <a:lnTo>
                      <a:pt x="67" y="67"/>
                    </a:lnTo>
                    <a:close/>
                    <a:moveTo>
                      <a:pt x="61" y="67"/>
                    </a:moveTo>
                    <a:cubicBezTo>
                      <a:pt x="61" y="26"/>
                      <a:pt x="61" y="26"/>
                      <a:pt x="61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67"/>
                      <a:pt x="5" y="67"/>
                      <a:pt x="5" y="67"/>
                    </a:cubicBezTo>
                    <a:lnTo>
                      <a:pt x="61" y="67"/>
                    </a:lnTo>
                    <a:close/>
                    <a:moveTo>
                      <a:pt x="20" y="7"/>
                    </a:moveTo>
                    <a:cubicBezTo>
                      <a:pt x="20" y="6"/>
                      <a:pt x="20" y="5"/>
                      <a:pt x="19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5" y="6"/>
                      <a:pt x="15" y="7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9"/>
                      <a:pt x="16" y="20"/>
                      <a:pt x="16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0" y="20"/>
                      <a:pt x="20" y="19"/>
                      <a:pt x="20" y="18"/>
                    </a:cubicBezTo>
                    <a:lnTo>
                      <a:pt x="20" y="7"/>
                    </a:lnTo>
                    <a:close/>
                    <a:moveTo>
                      <a:pt x="51" y="7"/>
                    </a:moveTo>
                    <a:cubicBezTo>
                      <a:pt x="51" y="6"/>
                      <a:pt x="51" y="5"/>
                      <a:pt x="50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6" y="6"/>
                      <a:pt x="46" y="7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9"/>
                      <a:pt x="47" y="20"/>
                      <a:pt x="47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1" y="20"/>
                      <a:pt x="51" y="19"/>
                      <a:pt x="51" y="18"/>
                    </a:cubicBezTo>
                    <a:lnTo>
                      <a:pt x="51" y="7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i$ļïḍ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074227" y="485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îś1ïd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074227" y="446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5136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ECFE98B-5D44-4BB1-B585-0EC491FCF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09A1D8-03F4-40E3-B1CC-C06430AB3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32BAD62-7630-4B51-B06A-8C3344C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b0eceb9f-570e-40a6-8628-9010413213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698781B-93DB-4389-A131-770F789891E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23950"/>
            <a:ext cx="10850937" cy="5024400"/>
            <a:chOff x="669926" y="1123950"/>
            <a:chExt cx="10850937" cy="502440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0E62870E-F406-45E1-8608-AF964B48E0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26" y="3429000"/>
              <a:ext cx="10850562" cy="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ṡ1ïḑe">
              <a:extLst>
                <a:ext uri="{FF2B5EF4-FFF2-40B4-BE49-F238E27FC236}">
                  <a16:creationId xmlns:a16="http://schemas.microsoft.com/office/drawing/2014/main" xmlns="" id="{6FB71E47-2310-4B97-A4FE-0BA37BAC8207}"/>
                </a:ext>
              </a:extLst>
            </p:cNvPr>
            <p:cNvSpPr/>
            <p:nvPr/>
          </p:nvSpPr>
          <p:spPr bwMode="auto">
            <a:xfrm>
              <a:off x="5691930" y="1628778"/>
              <a:ext cx="808141" cy="3600446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í$ḻíḓé">
              <a:extLst>
                <a:ext uri="{FF2B5EF4-FFF2-40B4-BE49-F238E27FC236}">
                  <a16:creationId xmlns:a16="http://schemas.microsoft.com/office/drawing/2014/main" xmlns="" id="{85F8E0A2-233A-400A-85E5-854C3202654A}"/>
                </a:ext>
              </a:extLst>
            </p:cNvPr>
            <p:cNvSpPr/>
            <p:nvPr/>
          </p:nvSpPr>
          <p:spPr bwMode="auto">
            <a:xfrm rot="5400000">
              <a:off x="5691931" y="1628776"/>
              <a:ext cx="808140" cy="36004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accent1"/>
              </a:solidFill>
              <a:round/>
              <a:headEnd/>
              <a:tailEnd/>
            </a:ln>
            <a:effectLst/>
            <a:extLst/>
          </p:spPr>
          <p:txBody>
            <a:bodyPr wrap="none" lIns="0" tIns="0" rIns="0" bIns="0" anchor="ctr"/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íṥ1ïḑè">
              <a:extLst>
                <a:ext uri="{FF2B5EF4-FFF2-40B4-BE49-F238E27FC236}">
                  <a16:creationId xmlns:a16="http://schemas.microsoft.com/office/drawing/2014/main" xmlns="" id="{4BF22CA9-48D7-41BD-B69C-9A8D78DFDA5C}"/>
                </a:ext>
              </a:extLst>
            </p:cNvPr>
            <p:cNvSpPr/>
            <p:nvPr/>
          </p:nvSpPr>
          <p:spPr bwMode="auto">
            <a:xfrm rot="18900000">
              <a:off x="5691930" y="1628778"/>
              <a:ext cx="808141" cy="3600446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ïśḻíďe">
              <a:extLst>
                <a:ext uri="{FF2B5EF4-FFF2-40B4-BE49-F238E27FC236}">
                  <a16:creationId xmlns:a16="http://schemas.microsoft.com/office/drawing/2014/main" xmlns="" id="{5F168046-8497-489F-A481-ECEE1FF22EBE}"/>
                </a:ext>
              </a:extLst>
            </p:cNvPr>
            <p:cNvSpPr/>
            <p:nvPr/>
          </p:nvSpPr>
          <p:spPr bwMode="auto">
            <a:xfrm rot="2700000">
              <a:off x="5691931" y="1628776"/>
              <a:ext cx="808140" cy="3600450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íṡḷîḑe">
              <a:extLst>
                <a:ext uri="{FF2B5EF4-FFF2-40B4-BE49-F238E27FC236}">
                  <a16:creationId xmlns:a16="http://schemas.microsoft.com/office/drawing/2014/main" xmlns="" id="{ABFBBFEE-5873-472B-9C54-5FC95EE92636}"/>
                </a:ext>
              </a:extLst>
            </p:cNvPr>
            <p:cNvSpPr/>
            <p:nvPr/>
          </p:nvSpPr>
          <p:spPr bwMode="auto">
            <a:xfrm>
              <a:off x="5854764" y="3184750"/>
              <a:ext cx="482472" cy="48247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wrap="none" lIns="0" tIns="0" rIns="0" bIns="0" anchor="ctr"/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ïşľîďé">
              <a:extLst>
                <a:ext uri="{FF2B5EF4-FFF2-40B4-BE49-F238E27FC236}">
                  <a16:creationId xmlns:a16="http://schemas.microsoft.com/office/drawing/2014/main" xmlns="" id="{6A65FD84-2E40-473D-A37B-53C07FADB841}"/>
                </a:ext>
              </a:extLst>
            </p:cNvPr>
            <p:cNvSpPr txBox="1"/>
            <p:nvPr/>
          </p:nvSpPr>
          <p:spPr bwMode="auto">
            <a:xfrm>
              <a:off x="679358" y="1123950"/>
              <a:ext cx="37072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3" name="ïšlïḋè">
              <a:extLst>
                <a:ext uri="{FF2B5EF4-FFF2-40B4-BE49-F238E27FC236}">
                  <a16:creationId xmlns:a16="http://schemas.microsoft.com/office/drawing/2014/main" xmlns="" id="{4EA17283-88C3-4876-A0D8-AAFB41E058A6}"/>
                </a:ext>
              </a:extLst>
            </p:cNvPr>
            <p:cNvSpPr/>
            <p:nvPr/>
          </p:nvSpPr>
          <p:spPr bwMode="auto">
            <a:xfrm>
              <a:off x="679358" y="1547511"/>
              <a:ext cx="3707200" cy="1248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14" name="îśḻïḋè">
              <a:extLst>
                <a:ext uri="{FF2B5EF4-FFF2-40B4-BE49-F238E27FC236}">
                  <a16:creationId xmlns:a16="http://schemas.microsoft.com/office/drawing/2014/main" xmlns="" id="{F3637EFD-383F-486F-9401-76BDCA814489}"/>
                </a:ext>
              </a:extLst>
            </p:cNvPr>
            <p:cNvSpPr txBox="1"/>
            <p:nvPr/>
          </p:nvSpPr>
          <p:spPr bwMode="auto">
            <a:xfrm>
              <a:off x="7813663" y="1123950"/>
              <a:ext cx="37072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5" name="íSḻidè">
              <a:extLst>
                <a:ext uri="{FF2B5EF4-FFF2-40B4-BE49-F238E27FC236}">
                  <a16:creationId xmlns:a16="http://schemas.microsoft.com/office/drawing/2014/main" xmlns="" id="{0D7B46E1-7A49-4825-B5D0-83C0F3346CB0}"/>
                </a:ext>
              </a:extLst>
            </p:cNvPr>
            <p:cNvSpPr/>
            <p:nvPr/>
          </p:nvSpPr>
          <p:spPr bwMode="auto">
            <a:xfrm>
              <a:off x="7813663" y="1547511"/>
              <a:ext cx="3707200" cy="1248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16" name="ïŝļïḑe">
              <a:extLst>
                <a:ext uri="{FF2B5EF4-FFF2-40B4-BE49-F238E27FC236}">
                  <a16:creationId xmlns:a16="http://schemas.microsoft.com/office/drawing/2014/main" xmlns="" id="{FD2126EC-4E47-4A28-9156-D3A63E1CEFC8}"/>
                </a:ext>
              </a:extLst>
            </p:cNvPr>
            <p:cNvSpPr txBox="1"/>
            <p:nvPr/>
          </p:nvSpPr>
          <p:spPr bwMode="auto">
            <a:xfrm>
              <a:off x="679358" y="4475948"/>
              <a:ext cx="37072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íŝļïḑé">
              <a:extLst>
                <a:ext uri="{FF2B5EF4-FFF2-40B4-BE49-F238E27FC236}">
                  <a16:creationId xmlns:a16="http://schemas.microsoft.com/office/drawing/2014/main" xmlns="" id="{0190491F-350C-45E0-BC37-36365EFE155B}"/>
                </a:ext>
              </a:extLst>
            </p:cNvPr>
            <p:cNvSpPr/>
            <p:nvPr/>
          </p:nvSpPr>
          <p:spPr bwMode="auto">
            <a:xfrm>
              <a:off x="679358" y="4899509"/>
              <a:ext cx="3707200" cy="1248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18" name="iṧļîďé">
              <a:extLst>
                <a:ext uri="{FF2B5EF4-FFF2-40B4-BE49-F238E27FC236}">
                  <a16:creationId xmlns:a16="http://schemas.microsoft.com/office/drawing/2014/main" xmlns="" id="{4CED6748-3179-49F6-AAC4-103513E29AF5}"/>
                </a:ext>
              </a:extLst>
            </p:cNvPr>
            <p:cNvSpPr txBox="1"/>
            <p:nvPr/>
          </p:nvSpPr>
          <p:spPr bwMode="auto">
            <a:xfrm>
              <a:off x="7813663" y="4475948"/>
              <a:ext cx="37072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iş1îďé">
              <a:extLst>
                <a:ext uri="{FF2B5EF4-FFF2-40B4-BE49-F238E27FC236}">
                  <a16:creationId xmlns:a16="http://schemas.microsoft.com/office/drawing/2014/main" xmlns="" id="{0C17DECD-98D9-4245-994C-4FDA723ED2C0}"/>
                </a:ext>
              </a:extLst>
            </p:cNvPr>
            <p:cNvSpPr/>
            <p:nvPr/>
          </p:nvSpPr>
          <p:spPr bwMode="auto">
            <a:xfrm>
              <a:off x="7813663" y="4899509"/>
              <a:ext cx="3707200" cy="1248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334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A90BCF1-C9B1-48A9-B96E-A0F35FA3B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164408F-6D92-4C6F-AD71-57118309E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941598F-3916-441B-8F06-782416505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b5e80740-5b81-4db6-8a2a-792167cc28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1B28B32-710B-41B5-A1B3-779F22F7A98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5800" cy="5016500"/>
            <a:chOff x="673100" y="1130300"/>
            <a:chExt cx="10845800" cy="5016500"/>
          </a:xfrm>
        </p:grpSpPr>
        <p:sp>
          <p:nvSpPr>
            <p:cNvPr id="6" name="ïṧḷîďé">
              <a:extLst>
                <a:ext uri="{FF2B5EF4-FFF2-40B4-BE49-F238E27FC236}">
                  <a16:creationId xmlns:a16="http://schemas.microsoft.com/office/drawing/2014/main" xmlns="" id="{4BD434CF-61F6-4A78-9D70-E70105B2BD33}"/>
                </a:ext>
              </a:extLst>
            </p:cNvPr>
            <p:cNvSpPr/>
            <p:nvPr/>
          </p:nvSpPr>
          <p:spPr bwMode="auto">
            <a:xfrm>
              <a:off x="673100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iṥļiḍè">
              <a:extLst>
                <a:ext uri="{FF2B5EF4-FFF2-40B4-BE49-F238E27FC236}">
                  <a16:creationId xmlns:a16="http://schemas.microsoft.com/office/drawing/2014/main" xmlns="" id="{FCC9FA80-F322-43ED-8A6F-70AEDFFF8D50}"/>
                </a:ext>
              </a:extLst>
            </p:cNvPr>
            <p:cNvGrpSpPr/>
            <p:nvPr/>
          </p:nvGrpSpPr>
          <p:grpSpPr>
            <a:xfrm>
              <a:off x="1537363" y="5274227"/>
              <a:ext cx="1813928" cy="401524"/>
              <a:chOff x="1506490" y="5270500"/>
              <a:chExt cx="1441983" cy="401778"/>
            </a:xfrm>
          </p:grpSpPr>
          <p:sp>
            <p:nvSpPr>
              <p:cNvPr id="36" name="îṧḷiḍè">
                <a:extLst>
                  <a:ext uri="{FF2B5EF4-FFF2-40B4-BE49-F238E27FC236}">
                    <a16:creationId xmlns:a16="http://schemas.microsoft.com/office/drawing/2014/main" xmlns="" id="{C60C2DF5-BBA8-4B9F-9868-F203245086F4}"/>
                  </a:ext>
                </a:extLst>
              </p:cNvPr>
              <p:cNvSpPr/>
              <p:nvPr/>
            </p:nvSpPr>
            <p:spPr>
              <a:xfrm>
                <a:off x="1506490" y="5272993"/>
                <a:ext cx="1441983" cy="399285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7" name="iṥľîďé">
                <a:extLst>
                  <a:ext uri="{FF2B5EF4-FFF2-40B4-BE49-F238E27FC236}">
                    <a16:creationId xmlns:a16="http://schemas.microsoft.com/office/drawing/2014/main" xmlns="" id="{69A1A173-B4EB-4EA8-A8F9-20489CA03288}"/>
                  </a:ext>
                </a:extLst>
              </p:cNvPr>
              <p:cNvSpPr/>
              <p:nvPr/>
            </p:nvSpPr>
            <p:spPr>
              <a:xfrm>
                <a:off x="1540527" y="5270500"/>
                <a:ext cx="1207811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/>
                  <a:t>Text</a:t>
                </a:r>
                <a:endParaRPr lang="en-US" dirty="0"/>
              </a:p>
            </p:txBody>
          </p:sp>
          <p:sp>
            <p:nvSpPr>
              <p:cNvPr id="38" name="íşlíďê">
                <a:extLst>
                  <a:ext uri="{FF2B5EF4-FFF2-40B4-BE49-F238E27FC236}">
                    <a16:creationId xmlns:a16="http://schemas.microsoft.com/office/drawing/2014/main" xmlns="" id="{0EBBE8CF-400C-422E-9416-947B0CAC9F98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8" name="ïṧlîḍê">
              <a:extLst>
                <a:ext uri="{FF2B5EF4-FFF2-40B4-BE49-F238E27FC236}">
                  <a16:creationId xmlns:a16="http://schemas.microsoft.com/office/drawing/2014/main" xmlns="" id="{2FC3572A-BF84-43EB-94C0-102DDD104462}"/>
                </a:ext>
              </a:extLst>
            </p:cNvPr>
            <p:cNvSpPr txBox="1"/>
            <p:nvPr/>
          </p:nvSpPr>
          <p:spPr bwMode="auto">
            <a:xfrm>
              <a:off x="944366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$10</a:t>
              </a:r>
            </a:p>
          </p:txBody>
        </p:sp>
        <p:sp>
          <p:nvSpPr>
            <p:cNvPr id="9" name="ïsḻíḑê">
              <a:extLst>
                <a:ext uri="{FF2B5EF4-FFF2-40B4-BE49-F238E27FC236}">
                  <a16:creationId xmlns:a16="http://schemas.microsoft.com/office/drawing/2014/main" xmlns="" id="{4083DA49-1968-4C37-AE8E-549582661093}"/>
                </a:ext>
              </a:extLst>
            </p:cNvPr>
            <p:cNvSpPr/>
            <p:nvPr/>
          </p:nvSpPr>
          <p:spPr bwMode="auto">
            <a:xfrm>
              <a:off x="944366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îṣ1ïdé">
              <a:extLst>
                <a:ext uri="{FF2B5EF4-FFF2-40B4-BE49-F238E27FC236}">
                  <a16:creationId xmlns:a16="http://schemas.microsoft.com/office/drawing/2014/main" xmlns="" id="{7F3A406C-AE3E-4C08-B313-6C2FABF566B7}"/>
                </a:ext>
              </a:extLst>
            </p:cNvPr>
            <p:cNvSpPr txBox="1"/>
            <p:nvPr/>
          </p:nvSpPr>
          <p:spPr bwMode="auto">
            <a:xfrm>
              <a:off x="944366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1" name="îṧ1íďe">
              <a:extLst>
                <a:ext uri="{FF2B5EF4-FFF2-40B4-BE49-F238E27FC236}">
                  <a16:creationId xmlns:a16="http://schemas.microsoft.com/office/drawing/2014/main" xmlns="" id="{0CBB8037-1A63-4396-84C3-6236F11D598E}"/>
                </a:ext>
              </a:extLst>
            </p:cNvPr>
            <p:cNvSpPr/>
            <p:nvPr/>
          </p:nvSpPr>
          <p:spPr bwMode="auto">
            <a:xfrm>
              <a:off x="4324774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12" name="íṡľïḓè">
              <a:extLst>
                <a:ext uri="{FF2B5EF4-FFF2-40B4-BE49-F238E27FC236}">
                  <a16:creationId xmlns:a16="http://schemas.microsoft.com/office/drawing/2014/main" xmlns="" id="{9ED9DAFD-6C50-4F27-82B7-1FD2DEBBD176}"/>
                </a:ext>
              </a:extLst>
            </p:cNvPr>
            <p:cNvGrpSpPr/>
            <p:nvPr/>
          </p:nvGrpSpPr>
          <p:grpSpPr>
            <a:xfrm>
              <a:off x="5189037" y="5274227"/>
              <a:ext cx="1813928" cy="401524"/>
              <a:chOff x="5189037" y="5274227"/>
              <a:chExt cx="1813928" cy="401524"/>
            </a:xfrm>
          </p:grpSpPr>
          <p:sp>
            <p:nvSpPr>
              <p:cNvPr id="33" name="íṣ1ïḓe">
                <a:extLst>
                  <a:ext uri="{FF2B5EF4-FFF2-40B4-BE49-F238E27FC236}">
                    <a16:creationId xmlns:a16="http://schemas.microsoft.com/office/drawing/2014/main" xmlns="" id="{51C5384E-5B75-401E-B6B1-90290424A39A}"/>
                  </a:ext>
                </a:extLst>
              </p:cNvPr>
              <p:cNvSpPr/>
              <p:nvPr/>
            </p:nvSpPr>
            <p:spPr>
              <a:xfrm>
                <a:off x="5189037" y="5276718"/>
                <a:ext cx="1813928" cy="399033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4" name="íṩḻïḓe">
                <a:extLst>
                  <a:ext uri="{FF2B5EF4-FFF2-40B4-BE49-F238E27FC236}">
                    <a16:creationId xmlns:a16="http://schemas.microsoft.com/office/drawing/2014/main" xmlns="" id="{07794244-4845-4911-A8E3-C893768011D6}"/>
                  </a:ext>
                </a:extLst>
              </p:cNvPr>
              <p:cNvSpPr/>
              <p:nvPr/>
            </p:nvSpPr>
            <p:spPr>
              <a:xfrm>
                <a:off x="5231854" y="5274227"/>
                <a:ext cx="1519354" cy="39345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>
                    <a:solidFill>
                      <a:schemeClr val="bg1"/>
                    </a:solidFill>
                  </a:rPr>
                  <a:t>Text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íşľïḋè">
                <a:extLst>
                  <a:ext uri="{FF2B5EF4-FFF2-40B4-BE49-F238E27FC236}">
                    <a16:creationId xmlns:a16="http://schemas.microsoft.com/office/drawing/2014/main" xmlns="" id="{1BFB87AA-FB05-42B8-9A54-80B9B0EBD151}"/>
                  </a:ext>
                </a:extLst>
              </p:cNvPr>
              <p:cNvSpPr/>
              <p:nvPr/>
            </p:nvSpPr>
            <p:spPr>
              <a:xfrm>
                <a:off x="6606765" y="5446329"/>
                <a:ext cx="144443" cy="598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13" name="íŝ1îďe">
              <a:extLst>
                <a:ext uri="{FF2B5EF4-FFF2-40B4-BE49-F238E27FC236}">
                  <a16:creationId xmlns:a16="http://schemas.microsoft.com/office/drawing/2014/main" xmlns="" id="{36F0B455-AFA9-477A-ADCB-ED80034355F7}"/>
                </a:ext>
              </a:extLst>
            </p:cNvPr>
            <p:cNvSpPr txBox="1"/>
            <p:nvPr/>
          </p:nvSpPr>
          <p:spPr bwMode="auto">
            <a:xfrm>
              <a:off x="4596040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$30</a:t>
              </a:r>
            </a:p>
          </p:txBody>
        </p:sp>
        <p:sp>
          <p:nvSpPr>
            <p:cNvPr id="14" name="îṥḻîḑe">
              <a:extLst>
                <a:ext uri="{FF2B5EF4-FFF2-40B4-BE49-F238E27FC236}">
                  <a16:creationId xmlns:a16="http://schemas.microsoft.com/office/drawing/2014/main" xmlns="" id="{11B9836A-9CC6-45DA-8AB8-770A30DC76F3}"/>
                </a:ext>
              </a:extLst>
            </p:cNvPr>
            <p:cNvSpPr/>
            <p:nvPr/>
          </p:nvSpPr>
          <p:spPr bwMode="auto">
            <a:xfrm>
              <a:off x="4596040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15" name="îṣḻiḍé">
              <a:extLst>
                <a:ext uri="{FF2B5EF4-FFF2-40B4-BE49-F238E27FC236}">
                  <a16:creationId xmlns:a16="http://schemas.microsoft.com/office/drawing/2014/main" xmlns="" id="{6A6B4D19-98D9-41EC-9CF2-867F824EE186}"/>
                </a:ext>
              </a:extLst>
            </p:cNvPr>
            <p:cNvSpPr txBox="1"/>
            <p:nvPr/>
          </p:nvSpPr>
          <p:spPr bwMode="auto">
            <a:xfrm>
              <a:off x="4596040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6" name="îšľïde">
              <a:extLst>
                <a:ext uri="{FF2B5EF4-FFF2-40B4-BE49-F238E27FC236}">
                  <a16:creationId xmlns:a16="http://schemas.microsoft.com/office/drawing/2014/main" xmlns="" id="{F7DAEA13-947B-47A9-88E2-00F9D7F714B8}"/>
                </a:ext>
              </a:extLst>
            </p:cNvPr>
            <p:cNvSpPr/>
            <p:nvPr/>
          </p:nvSpPr>
          <p:spPr bwMode="auto">
            <a:xfrm>
              <a:off x="7976447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17" name="ïšlíḓè">
              <a:extLst>
                <a:ext uri="{FF2B5EF4-FFF2-40B4-BE49-F238E27FC236}">
                  <a16:creationId xmlns:a16="http://schemas.microsoft.com/office/drawing/2014/main" xmlns="" id="{C8A369B2-DC44-4A1E-B5D5-0B6F977BB74F}"/>
                </a:ext>
              </a:extLst>
            </p:cNvPr>
            <p:cNvGrpSpPr/>
            <p:nvPr/>
          </p:nvGrpSpPr>
          <p:grpSpPr>
            <a:xfrm>
              <a:off x="8840710" y="5274227"/>
              <a:ext cx="1813928" cy="401524"/>
              <a:chOff x="1506490" y="5270500"/>
              <a:chExt cx="1441983" cy="401778"/>
            </a:xfrm>
          </p:grpSpPr>
          <p:sp>
            <p:nvSpPr>
              <p:cNvPr id="30" name="iŝḻiḍe">
                <a:extLst>
                  <a:ext uri="{FF2B5EF4-FFF2-40B4-BE49-F238E27FC236}">
                    <a16:creationId xmlns:a16="http://schemas.microsoft.com/office/drawing/2014/main" xmlns="" id="{ED87E154-02BC-48BD-BC6D-38AC56A68A40}"/>
                  </a:ext>
                </a:extLst>
              </p:cNvPr>
              <p:cNvSpPr/>
              <p:nvPr/>
            </p:nvSpPr>
            <p:spPr>
              <a:xfrm>
                <a:off x="1506490" y="5272993"/>
                <a:ext cx="1441983" cy="399285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1" name="išļïďe">
                <a:extLst>
                  <a:ext uri="{FF2B5EF4-FFF2-40B4-BE49-F238E27FC236}">
                    <a16:creationId xmlns:a16="http://schemas.microsoft.com/office/drawing/2014/main" xmlns="" id="{D8B31694-21F5-4647-A7BE-EE5090E32E19}"/>
                  </a:ext>
                </a:extLst>
              </p:cNvPr>
              <p:cNvSpPr/>
              <p:nvPr/>
            </p:nvSpPr>
            <p:spPr>
              <a:xfrm>
                <a:off x="1540527" y="5270500"/>
                <a:ext cx="1207811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/>
                  <a:t>Text</a:t>
                </a:r>
                <a:endParaRPr lang="en-US" dirty="0"/>
              </a:p>
            </p:txBody>
          </p:sp>
          <p:sp>
            <p:nvSpPr>
              <p:cNvPr id="32" name="iṧḷïḍe">
                <a:extLst>
                  <a:ext uri="{FF2B5EF4-FFF2-40B4-BE49-F238E27FC236}">
                    <a16:creationId xmlns:a16="http://schemas.microsoft.com/office/drawing/2014/main" xmlns="" id="{98D0F63F-F889-46E2-93D4-D8EE2AB52C2E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18" name="íšḷïḋe">
              <a:extLst>
                <a:ext uri="{FF2B5EF4-FFF2-40B4-BE49-F238E27FC236}">
                  <a16:creationId xmlns:a16="http://schemas.microsoft.com/office/drawing/2014/main" xmlns="" id="{BF2B5B07-5E42-44C1-B00F-C6B857ACCBA6}"/>
                </a:ext>
              </a:extLst>
            </p:cNvPr>
            <p:cNvSpPr txBox="1"/>
            <p:nvPr/>
          </p:nvSpPr>
          <p:spPr bwMode="auto">
            <a:xfrm>
              <a:off x="8247713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$60</a:t>
              </a:r>
            </a:p>
          </p:txBody>
        </p:sp>
        <p:sp>
          <p:nvSpPr>
            <p:cNvPr id="19" name="iṡļîḋè">
              <a:extLst>
                <a:ext uri="{FF2B5EF4-FFF2-40B4-BE49-F238E27FC236}">
                  <a16:creationId xmlns:a16="http://schemas.microsoft.com/office/drawing/2014/main" xmlns="" id="{5580BD19-B33C-4CE3-9272-9F66EEF817AA}"/>
                </a:ext>
              </a:extLst>
            </p:cNvPr>
            <p:cNvSpPr/>
            <p:nvPr/>
          </p:nvSpPr>
          <p:spPr bwMode="auto">
            <a:xfrm>
              <a:off x="8247713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iŝḷïḍe">
              <a:extLst>
                <a:ext uri="{FF2B5EF4-FFF2-40B4-BE49-F238E27FC236}">
                  <a16:creationId xmlns:a16="http://schemas.microsoft.com/office/drawing/2014/main" xmlns="" id="{13AB939B-0BD6-4529-A1F2-E9ED8369B0EF}"/>
                </a:ext>
              </a:extLst>
            </p:cNvPr>
            <p:cNvSpPr txBox="1"/>
            <p:nvPr/>
          </p:nvSpPr>
          <p:spPr bwMode="auto">
            <a:xfrm>
              <a:off x="8247713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grpSp>
          <p:nvGrpSpPr>
            <p:cNvPr id="21" name="îśļiḋê">
              <a:extLst>
                <a:ext uri="{FF2B5EF4-FFF2-40B4-BE49-F238E27FC236}">
                  <a16:creationId xmlns:a16="http://schemas.microsoft.com/office/drawing/2014/main" xmlns="" id="{FA2CB9CB-A44C-4028-BE0D-A4F0463CBEFD}"/>
                </a:ext>
              </a:extLst>
            </p:cNvPr>
            <p:cNvGrpSpPr/>
            <p:nvPr/>
          </p:nvGrpSpPr>
          <p:grpSpPr>
            <a:xfrm>
              <a:off x="1932105" y="1443893"/>
              <a:ext cx="1024443" cy="1026520"/>
              <a:chOff x="668200" y="2627713"/>
              <a:chExt cx="1024443" cy="1026520"/>
            </a:xfrm>
          </p:grpSpPr>
          <p:sp>
            <p:nvSpPr>
              <p:cNvPr id="28" name="iṥlîḍê">
                <a:extLst>
                  <a:ext uri="{FF2B5EF4-FFF2-40B4-BE49-F238E27FC236}">
                    <a16:creationId xmlns:a16="http://schemas.microsoft.com/office/drawing/2014/main" xmlns="" id="{4E1D9468-575F-491C-B696-EF37C796CA7E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íşḷïďé">
                <a:extLst>
                  <a:ext uri="{FF2B5EF4-FFF2-40B4-BE49-F238E27FC236}">
                    <a16:creationId xmlns:a16="http://schemas.microsoft.com/office/drawing/2014/main" xmlns="" id="{CFCC90FF-041C-451E-A70E-86FA1130786C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2" name="iṡlîḋê">
              <a:extLst>
                <a:ext uri="{FF2B5EF4-FFF2-40B4-BE49-F238E27FC236}">
                  <a16:creationId xmlns:a16="http://schemas.microsoft.com/office/drawing/2014/main" xmlns="" id="{11C4C124-A2F9-47D0-9621-9A7F0E9479A4}"/>
                </a:ext>
              </a:extLst>
            </p:cNvPr>
            <p:cNvGrpSpPr/>
            <p:nvPr/>
          </p:nvGrpSpPr>
          <p:grpSpPr>
            <a:xfrm>
              <a:off x="5582322" y="1443893"/>
              <a:ext cx="1024443" cy="1026520"/>
              <a:chOff x="668200" y="2627713"/>
              <a:chExt cx="1024443" cy="1026520"/>
            </a:xfrm>
            <a:solidFill>
              <a:schemeClr val="bg1"/>
            </a:solidFill>
          </p:grpSpPr>
          <p:sp>
            <p:nvSpPr>
              <p:cNvPr id="26" name="ïšļiḍe">
                <a:extLst>
                  <a:ext uri="{FF2B5EF4-FFF2-40B4-BE49-F238E27FC236}">
                    <a16:creationId xmlns:a16="http://schemas.microsoft.com/office/drawing/2014/main" xmlns="" id="{6D322FB0-7B5C-4A61-8035-974698EE9764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grpFill/>
              <a:ln w="57150">
                <a:solidFill>
                  <a:schemeClr val="tx2">
                    <a:lumMod val="20000"/>
                    <a:lumOff val="8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isļïďê">
                <a:extLst>
                  <a:ext uri="{FF2B5EF4-FFF2-40B4-BE49-F238E27FC236}">
                    <a16:creationId xmlns:a16="http://schemas.microsoft.com/office/drawing/2014/main" xmlns="" id="{D11FCD57-8B1B-4D34-8C01-FAABFFBE19A2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3" name="íṩlîdê">
              <a:extLst>
                <a:ext uri="{FF2B5EF4-FFF2-40B4-BE49-F238E27FC236}">
                  <a16:creationId xmlns:a16="http://schemas.microsoft.com/office/drawing/2014/main" xmlns="" id="{8AACB38D-F9CC-4DDC-9B3D-4DFEC187456A}"/>
                </a:ext>
              </a:extLst>
            </p:cNvPr>
            <p:cNvGrpSpPr/>
            <p:nvPr/>
          </p:nvGrpSpPr>
          <p:grpSpPr>
            <a:xfrm>
              <a:off x="9232539" y="1443893"/>
              <a:ext cx="1024443" cy="1026520"/>
              <a:chOff x="668200" y="2627713"/>
              <a:chExt cx="1024443" cy="1026520"/>
            </a:xfrm>
          </p:grpSpPr>
          <p:sp>
            <p:nvSpPr>
              <p:cNvPr id="24" name="îṥḷiḓe">
                <a:extLst>
                  <a:ext uri="{FF2B5EF4-FFF2-40B4-BE49-F238E27FC236}">
                    <a16:creationId xmlns:a16="http://schemas.microsoft.com/office/drawing/2014/main" xmlns="" id="{8FAC55AA-7B3B-4251-A905-6A747D225CDD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íslîḑê">
                <a:extLst>
                  <a:ext uri="{FF2B5EF4-FFF2-40B4-BE49-F238E27FC236}">
                    <a16:creationId xmlns:a16="http://schemas.microsoft.com/office/drawing/2014/main" xmlns="" id="{562F6EF4-FD0B-4037-A868-79A508625602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9114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1d29b480-efdf-4bac-9d09-af1df9a2b29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1b866fb-9d07-40b7-a9a9-c9a46eea33a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434b0a6-a059-4c77-aa3b-bc782068762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dc454a8-13c3-4d20-be3a-b92f52a2e27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053105-e546-4f12-9f01-72323c949c3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1906fc-cdca-4930-a24c-61aa9d8dcb1f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002b3b7-fc99-4c03-a52d-c5328b75f1c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11f4e3a-3ee7-457c-b621-80829db5ec0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ddea22a-ca9d-4f2d-81b2-a1ef12b3c3db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9df9b78-0bad-45b2-a47b-2cded0ae774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4b59f4-1752-4c59-89d5-468a72e9fd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226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4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14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2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d5da97a-d2c2-4fb7-ae7d-b8d48b0e2d6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5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0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6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244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9ab0c18-7199-418e-a390-0d9ccb1c677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acf26f0-9a9a-4492-a32b-8545e2447d1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03d89bc-c8dd-4963-b17e-aa3005480c3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76b8e6-b120-4609-805b-423fc8241cd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0eceb9f-570e-40a6-8628-90104132137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5e80740-5b81-4db6-8a2a-792167cc284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1e73f40-0fce-404c-9561-6cbbac204b3e"/>
</p:tagLst>
</file>

<file path=ppt/theme/theme1.xml><?xml version="1.0" encoding="utf-8"?>
<a:theme xmlns:a="http://schemas.openxmlformats.org/drawingml/2006/main" name="主题5">
  <a:themeElements>
    <a:clrScheme name="20171020-0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A2554"/>
      </a:accent1>
      <a:accent2>
        <a:srgbClr val="082F5F"/>
      </a:accent2>
      <a:accent3>
        <a:srgbClr val="2A4471"/>
      </a:accent3>
      <a:accent4>
        <a:srgbClr val="114F62"/>
      </a:accent4>
      <a:accent5>
        <a:srgbClr val="60438B"/>
      </a:accent5>
      <a:accent6>
        <a:srgbClr val="693364"/>
      </a:accent6>
      <a:hlink>
        <a:srgbClr val="86BC25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20171020-02">
    <a:dk1>
      <a:srgbClr val="000000"/>
    </a:dk1>
    <a:lt1>
      <a:srgbClr val="FFFFFF"/>
    </a:lt1>
    <a:dk2>
      <a:srgbClr val="778495"/>
    </a:dk2>
    <a:lt2>
      <a:srgbClr val="F0F0F0"/>
    </a:lt2>
    <a:accent1>
      <a:srgbClr val="1A2554"/>
    </a:accent1>
    <a:accent2>
      <a:srgbClr val="082F5F"/>
    </a:accent2>
    <a:accent3>
      <a:srgbClr val="2A4471"/>
    </a:accent3>
    <a:accent4>
      <a:srgbClr val="114F62"/>
    </a:accent4>
    <a:accent5>
      <a:srgbClr val="60438B"/>
    </a:accent5>
    <a:accent6>
      <a:srgbClr val="693364"/>
    </a:accent6>
    <a:hlink>
      <a:srgbClr val="86BC25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20171020-02">
    <a:dk1>
      <a:srgbClr val="000000"/>
    </a:dk1>
    <a:lt1>
      <a:srgbClr val="FFFFFF"/>
    </a:lt1>
    <a:dk2>
      <a:srgbClr val="778495"/>
    </a:dk2>
    <a:lt2>
      <a:srgbClr val="F0F0F0"/>
    </a:lt2>
    <a:accent1>
      <a:srgbClr val="1A2554"/>
    </a:accent1>
    <a:accent2>
      <a:srgbClr val="082F5F"/>
    </a:accent2>
    <a:accent3>
      <a:srgbClr val="2A4471"/>
    </a:accent3>
    <a:accent4>
      <a:srgbClr val="114F62"/>
    </a:accent4>
    <a:accent5>
      <a:srgbClr val="60438B"/>
    </a:accent5>
    <a:accent6>
      <a:srgbClr val="693364"/>
    </a:accent6>
    <a:hlink>
      <a:srgbClr val="86BC25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20171020-02">
    <a:dk1>
      <a:srgbClr val="000000"/>
    </a:dk1>
    <a:lt1>
      <a:srgbClr val="FFFFFF"/>
    </a:lt1>
    <a:dk2>
      <a:srgbClr val="778495"/>
    </a:dk2>
    <a:lt2>
      <a:srgbClr val="F0F0F0"/>
    </a:lt2>
    <a:accent1>
      <a:srgbClr val="1A2554"/>
    </a:accent1>
    <a:accent2>
      <a:srgbClr val="082F5F"/>
    </a:accent2>
    <a:accent3>
      <a:srgbClr val="2A4471"/>
    </a:accent3>
    <a:accent4>
      <a:srgbClr val="114F62"/>
    </a:accent4>
    <a:accent5>
      <a:srgbClr val="60438B"/>
    </a:accent5>
    <a:accent6>
      <a:srgbClr val="693364"/>
    </a:accent6>
    <a:hlink>
      <a:srgbClr val="86BC25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20171020-02">
    <a:dk1>
      <a:srgbClr val="000000"/>
    </a:dk1>
    <a:lt1>
      <a:srgbClr val="FFFFFF"/>
    </a:lt1>
    <a:dk2>
      <a:srgbClr val="778495"/>
    </a:dk2>
    <a:lt2>
      <a:srgbClr val="F0F0F0"/>
    </a:lt2>
    <a:accent1>
      <a:srgbClr val="1A2554"/>
    </a:accent1>
    <a:accent2>
      <a:srgbClr val="082F5F"/>
    </a:accent2>
    <a:accent3>
      <a:srgbClr val="2A4471"/>
    </a:accent3>
    <a:accent4>
      <a:srgbClr val="114F62"/>
    </a:accent4>
    <a:accent5>
      <a:srgbClr val="60438B"/>
    </a:accent5>
    <a:accent6>
      <a:srgbClr val="693364"/>
    </a:accent6>
    <a:hlink>
      <a:srgbClr val="86BC25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20171020-02">
    <a:dk1>
      <a:srgbClr val="000000"/>
    </a:dk1>
    <a:lt1>
      <a:srgbClr val="FFFFFF"/>
    </a:lt1>
    <a:dk2>
      <a:srgbClr val="778495"/>
    </a:dk2>
    <a:lt2>
      <a:srgbClr val="F0F0F0"/>
    </a:lt2>
    <a:accent1>
      <a:srgbClr val="1A2554"/>
    </a:accent1>
    <a:accent2>
      <a:srgbClr val="082F5F"/>
    </a:accent2>
    <a:accent3>
      <a:srgbClr val="2A4471"/>
    </a:accent3>
    <a:accent4>
      <a:srgbClr val="114F62"/>
    </a:accent4>
    <a:accent5>
      <a:srgbClr val="60438B"/>
    </a:accent5>
    <a:accent6>
      <a:srgbClr val="693364"/>
    </a:accent6>
    <a:hlink>
      <a:srgbClr val="86BC25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20171020-02">
    <a:dk1>
      <a:srgbClr val="000000"/>
    </a:dk1>
    <a:lt1>
      <a:srgbClr val="FFFFFF"/>
    </a:lt1>
    <a:dk2>
      <a:srgbClr val="778495"/>
    </a:dk2>
    <a:lt2>
      <a:srgbClr val="F0F0F0"/>
    </a:lt2>
    <a:accent1>
      <a:srgbClr val="1A2554"/>
    </a:accent1>
    <a:accent2>
      <a:srgbClr val="082F5F"/>
    </a:accent2>
    <a:accent3>
      <a:srgbClr val="2A4471"/>
    </a:accent3>
    <a:accent4>
      <a:srgbClr val="114F62"/>
    </a:accent4>
    <a:accent5>
      <a:srgbClr val="60438B"/>
    </a:accent5>
    <a:accent6>
      <a:srgbClr val="693364"/>
    </a:accent6>
    <a:hlink>
      <a:srgbClr val="86BC25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20</TotalTime>
  <Words>3629</Words>
  <Application>Microsoft Office PowerPoint</Application>
  <PresentationFormat>宽屏</PresentationFormat>
  <Paragraphs>600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Cabin</vt:lpstr>
      <vt:lpstr>宋体</vt:lpstr>
      <vt:lpstr>微软雅黑</vt:lpstr>
      <vt:lpstr>Arial</vt:lpstr>
      <vt:lpstr>Calibri</vt:lpstr>
      <vt:lpstr>Impact</vt:lpstr>
      <vt:lpstr>主题5</vt:lpstr>
      <vt:lpstr>PowerPoint 演示文稿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7</cp:revision>
  <cp:lastPrinted>2017-10-24T16:00:00Z</cp:lastPrinted>
  <dcterms:created xsi:type="dcterms:W3CDTF">2017-10-24T16:00:00Z</dcterms:created>
  <dcterms:modified xsi:type="dcterms:W3CDTF">2018-09-18T15:19:05Z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