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notesSlides/notesSlide2.xml" ContentType="application/vnd.openxmlformats-officedocument.presentationml.notesSlide+xml"/>
  <Override PartName="/ppt/tags/tag36.xml" ContentType="application/vnd.openxmlformats-officedocument.presentationml.tags+xml"/>
  <Override PartName="/ppt/notesSlides/notesSlide3.xml" ContentType="application/vnd.openxmlformats-officedocument.presentationml.notesSlide+xml"/>
  <Override PartName="/ppt/tags/tag37.xml" ContentType="application/vnd.openxmlformats-officedocument.presentationml.tags+xml"/>
  <Override PartName="/ppt/notesSlides/notesSlide4.xml" ContentType="application/vnd.openxmlformats-officedocument.presentationml.notesSlide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71" r:id="rId3"/>
    <p:sldId id="258" r:id="rId4"/>
    <p:sldId id="280" r:id="rId5"/>
    <p:sldId id="281" r:id="rId6"/>
    <p:sldId id="282" r:id="rId7"/>
    <p:sldId id="283" r:id="rId8"/>
    <p:sldId id="272" r:id="rId9"/>
    <p:sldId id="262" r:id="rId10"/>
    <p:sldId id="277" r:id="rId11"/>
    <p:sldId id="278" r:id="rId12"/>
    <p:sldId id="279" r:id="rId13"/>
    <p:sldId id="273" r:id="rId14"/>
    <p:sldId id="291" r:id="rId15"/>
    <p:sldId id="292" r:id="rId16"/>
    <p:sldId id="293" r:id="rId17"/>
    <p:sldId id="294" r:id="rId18"/>
    <p:sldId id="274" r:id="rId19"/>
    <p:sldId id="286" r:id="rId20"/>
    <p:sldId id="287" r:id="rId21"/>
    <p:sldId id="288" r:id="rId22"/>
    <p:sldId id="289" r:id="rId23"/>
    <p:sldId id="275" r:id="rId24"/>
    <p:sldId id="301" r:id="rId25"/>
    <p:sldId id="302" r:id="rId26"/>
    <p:sldId id="303" r:id="rId27"/>
    <p:sldId id="304" r:id="rId28"/>
    <p:sldId id="276" r:id="rId29"/>
    <p:sldId id="296" r:id="rId30"/>
    <p:sldId id="297" r:id="rId31"/>
    <p:sldId id="298" r:id="rId32"/>
    <p:sldId id="299" r:id="rId33"/>
    <p:sldId id="261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  <p:sldId id="305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84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1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883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86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290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023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35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111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84213" y="3183474"/>
            <a:ext cx="5222875" cy="51007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1727237"/>
            <a:ext cx="5222875" cy="1405427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文本占位符 13">
            <a:extLst>
              <a:ext uri="{FF2B5EF4-FFF2-40B4-BE49-F238E27FC236}">
                <a16:creationId xmlns="" xmlns:a16="http://schemas.microsoft.com/office/drawing/2014/main" id="{89E4BC41-1711-4A51-A76C-C53781E48E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8060" y="4686300"/>
            <a:ext cx="5222875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 b="0">
                <a:solidFill>
                  <a:schemeClr val="bg1">
                    <a:lumMod val="9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F9135DB9-36A4-401A-B718-F06D2DCCAB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28059" y="5148262"/>
            <a:ext cx="5222875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 b="0">
                <a:solidFill>
                  <a:schemeClr val="bg1">
                    <a:lumMod val="9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69926" y="2499160"/>
            <a:ext cx="5523826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26" y="3285316"/>
            <a:ext cx="5523826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31F3C-1533-4ADE-ADA4-C66B5AA4B42B}" type="datetime1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31F3C-1533-4ADE-ADA4-C66B5AA4B42B}" type="datetime1">
              <a:rPr lang="zh-CN" altLang="en-US" smtClean="0"/>
              <a:t>2018/9/19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7622268" y="2898483"/>
            <a:ext cx="3392009" cy="655784"/>
          </a:xfrm>
        </p:spPr>
        <p:txBody>
          <a:bodyPr anchor="ctr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7622268" y="3836724"/>
            <a:ext cx="339200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7622268" y="4152358"/>
            <a:ext cx="339200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7" name="日期占位符 3">
            <a:extLst>
              <a:ext uri="{FF2B5EF4-FFF2-40B4-BE49-F238E27FC236}">
                <a16:creationId xmlns="" xmlns:a16="http://schemas.microsoft.com/office/drawing/2014/main" id="{B15FB670-1CB8-408A-866E-C402D6C61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5262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D31F3C-1533-4ADE-ADA4-C66B5AA4B42B}" type="datetime1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18" name="页脚占位符 4">
            <a:extLst>
              <a:ext uri="{FF2B5EF4-FFF2-40B4-BE49-F238E27FC236}">
                <a16:creationId xmlns="" xmlns:a16="http://schemas.microsoft.com/office/drawing/2014/main" id="{6B548A66-92E4-46DB-AED4-419A1AE91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5262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9" name="灯片编号占位符 5">
            <a:extLst>
              <a:ext uri="{FF2B5EF4-FFF2-40B4-BE49-F238E27FC236}">
                <a16:creationId xmlns="" xmlns:a16="http://schemas.microsoft.com/office/drawing/2014/main" id="{D280CA3A-9277-4146-B34B-1CE445EEE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5262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1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任意多边形 5">
            <a:extLst>
              <a:ext uri="{FF2B5EF4-FFF2-40B4-BE49-F238E27FC236}">
                <a16:creationId xmlns="" xmlns:a16="http://schemas.microsoft.com/office/drawing/2014/main" id="{23150F9E-51EB-42C4-96AC-4A476DD6E9D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12193588" cy="6866164"/>
          </a:xfrm>
          <a:custGeom>
            <a:avLst/>
            <a:gdLst>
              <a:gd name="T0" fmla="*/ 0 w 7681"/>
              <a:gd name="T1" fmla="*/ 4316 h 4316"/>
              <a:gd name="T2" fmla="*/ 2126 w 7681"/>
              <a:gd name="T3" fmla="*/ 4316 h 4316"/>
              <a:gd name="T4" fmla="*/ 7681 w 7681"/>
              <a:gd name="T5" fmla="*/ 1213 h 4316"/>
              <a:gd name="T6" fmla="*/ 7681 w 7681"/>
              <a:gd name="T7" fmla="*/ 0 h 4316"/>
              <a:gd name="T8" fmla="*/ 0 w 7681"/>
              <a:gd name="T9" fmla="*/ 0 h 4316"/>
              <a:gd name="T10" fmla="*/ 0 w 7681"/>
              <a:gd name="T11" fmla="*/ 431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1" h="4316">
                <a:moveTo>
                  <a:pt x="0" y="4316"/>
                </a:moveTo>
                <a:lnTo>
                  <a:pt x="2126" y="4316"/>
                </a:lnTo>
                <a:lnTo>
                  <a:pt x="7681" y="1213"/>
                </a:lnTo>
                <a:lnTo>
                  <a:pt x="7681" y="0"/>
                </a:lnTo>
                <a:lnTo>
                  <a:pt x="0" y="0"/>
                </a:lnTo>
                <a:lnTo>
                  <a:pt x="0" y="43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PA_组合 37">
            <a:extLst>
              <a:ext uri="{FF2B5EF4-FFF2-40B4-BE49-F238E27FC236}">
                <a16:creationId xmlns="" xmlns:a16="http://schemas.microsoft.com/office/drawing/2014/main" id="{6474A11C-ACC6-4DAC-9021-0E72639CDAB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817549" y="885995"/>
            <a:ext cx="5435599" cy="5162209"/>
            <a:chOff x="4425951" y="98425"/>
            <a:chExt cx="7227888" cy="6864351"/>
          </a:xfrm>
        </p:grpSpPr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5951" y="98425"/>
              <a:ext cx="7227888" cy="5813425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763" y="1009650"/>
              <a:ext cx="5519738" cy="4459288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21F659F9-7C24-4D10-8EA8-38E97B1F9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1" y="6096000"/>
              <a:ext cx="1708150" cy="56991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EFE01F4F-D45C-4366-B4AD-7650886A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1" y="5743575"/>
              <a:ext cx="1708150" cy="568325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BD64C562-6D99-43D2-812C-3E75EE72B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1" y="5389564"/>
              <a:ext cx="1708150" cy="571500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="" xmlns:a16="http://schemas.microsoft.com/office/drawing/2014/main" id="{E3EB88B6-26AF-4A52-A1DF-EB7831C71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7813" y="6503988"/>
              <a:ext cx="909638" cy="458788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="" xmlns:a16="http://schemas.microsoft.com/office/drawing/2014/main" id="{538F80B9-7D4A-499B-BFD5-FF74E0724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738" y="1960563"/>
              <a:ext cx="1936750" cy="2879725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="" xmlns:a16="http://schemas.microsoft.com/office/drawing/2014/main" id="{CB2C16A8-3B3C-4190-829F-36D77C88A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0926" y="2117725"/>
              <a:ext cx="1184275" cy="1898650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="" xmlns:a16="http://schemas.microsoft.com/office/drawing/2014/main" id="{C5A22ACC-4F0C-4290-BE4F-2E8C73594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6" y="1338263"/>
              <a:ext cx="1652588" cy="1360488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>
              <a:extLst>
                <a:ext uri="{FF2B5EF4-FFF2-40B4-BE49-F238E27FC236}">
                  <a16:creationId xmlns="" xmlns:a16="http://schemas.microsoft.com/office/drawing/2014/main" id="{DCDADDFB-C980-4A1F-A6A4-8E690DA38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1051" y="3670300"/>
              <a:ext cx="1228725" cy="736600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>
              <a:extLst>
                <a:ext uri="{FF2B5EF4-FFF2-40B4-BE49-F238E27FC236}">
                  <a16:creationId xmlns="" xmlns:a16="http://schemas.microsoft.com/office/drawing/2014/main" id="{51EB3C65-E8C3-46C3-8EE7-59344A56A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1" y="2936875"/>
              <a:ext cx="538163" cy="736600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>
              <a:extLst>
                <a:ext uri="{FF2B5EF4-FFF2-40B4-BE49-F238E27FC236}">
                  <a16:creationId xmlns="" xmlns:a16="http://schemas.microsoft.com/office/drawing/2014/main" id="{138496DE-D8A4-40C7-924F-6CF084E71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1363" y="1960563"/>
              <a:ext cx="1936750" cy="2879725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="" xmlns:a16="http://schemas.microsoft.com/office/drawing/2014/main" id="{5B0A9941-66C8-4D16-8640-A006D9A10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8476" y="2117725"/>
              <a:ext cx="1187450" cy="1898650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="" xmlns:a16="http://schemas.microsoft.com/office/drawing/2014/main" id="{9499D004-6145-4755-9FDA-6BD957670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1363" y="1338263"/>
              <a:ext cx="1654175" cy="1360488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="" xmlns:a16="http://schemas.microsoft.com/office/drawing/2014/main" id="{D9527C8B-9729-497A-BAFC-DA499A3FB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88" y="3670300"/>
              <a:ext cx="1227138" cy="736600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="" xmlns:a16="http://schemas.microsoft.com/office/drawing/2014/main" id="{9294520A-D05D-4C66-B923-E8E45C8CE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063" y="2936875"/>
              <a:ext cx="541338" cy="736600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="" xmlns:a16="http://schemas.microsoft.com/office/drawing/2014/main" id="{CCA6E39D-4CE4-4AB6-B637-1D7278090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8088" y="4784725"/>
              <a:ext cx="676275" cy="819150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>
              <a:extLst>
                <a:ext uri="{FF2B5EF4-FFF2-40B4-BE49-F238E27FC236}">
                  <a16:creationId xmlns="" xmlns:a16="http://schemas.microsoft.com/office/drawing/2014/main" id="{B2B4DC60-62D7-4A60-854C-3A553D1C7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1" y="4784725"/>
              <a:ext cx="598488" cy="592138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>
              <a:extLst>
                <a:ext uri="{FF2B5EF4-FFF2-40B4-BE49-F238E27FC236}">
                  <a16:creationId xmlns="" xmlns:a16="http://schemas.microsoft.com/office/drawing/2014/main" id="{F3325438-172D-4402-A6FF-5E32A6FEB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8826" y="4965700"/>
              <a:ext cx="231775" cy="509588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="" xmlns:a16="http://schemas.microsoft.com/office/drawing/2014/main" id="{3313082B-9BEB-4279-AAFB-CFF3BDDD0C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563" y="4768850"/>
              <a:ext cx="303213" cy="301625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="" xmlns:a16="http://schemas.microsoft.com/office/drawing/2014/main" id="{8AFC3232-97BB-4A77-9C50-0945773A5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6" y="4965700"/>
              <a:ext cx="228600" cy="509588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="" xmlns:a16="http://schemas.microsoft.com/office/drawing/2014/main" id="{81BB011B-86A6-4157-94E0-A70769D83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4488" y="4768850"/>
              <a:ext cx="301625" cy="301625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="" xmlns:a16="http://schemas.microsoft.com/office/drawing/2014/main" id="{6D948773-C41C-437A-8D64-1866A71F0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8526" y="1501775"/>
              <a:ext cx="1901825" cy="3195638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2">
              <a:extLst>
                <a:ext uri="{FF2B5EF4-FFF2-40B4-BE49-F238E27FC236}">
                  <a16:creationId xmlns="" xmlns:a16="http://schemas.microsoft.com/office/drawing/2014/main" id="{01C831A8-D0EE-4A16-BABD-EA692D9B8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9738" y="4865688"/>
              <a:ext cx="111125" cy="109538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3">
              <a:extLst>
                <a:ext uri="{FF2B5EF4-FFF2-40B4-BE49-F238E27FC236}">
                  <a16:creationId xmlns="" xmlns:a16="http://schemas.microsoft.com/office/drawing/2014/main" id="{53C11ABF-4C89-4270-84CD-F3C23628D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4401" y="4865688"/>
              <a:ext cx="109538" cy="109538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="" xmlns:a16="http://schemas.microsoft.com/office/drawing/2014/main" id="{910AC208-B0E6-470E-B933-02D9D4AEF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326" y="1501775"/>
              <a:ext cx="1905000" cy="3195638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PA_组合 44">
            <a:extLst>
              <a:ext uri="{FF2B5EF4-FFF2-40B4-BE49-F238E27FC236}">
                <a16:creationId xmlns="" xmlns:a16="http://schemas.microsoft.com/office/drawing/2014/main" id="{5A992B80-20E8-4896-AFD8-C4C3BE07A7A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5792" y="4587035"/>
            <a:ext cx="775830" cy="592034"/>
            <a:chOff x="890588" y="4141788"/>
            <a:chExt cx="1393825" cy="1063625"/>
          </a:xfrm>
        </p:grpSpPr>
        <p:sp>
          <p:nvSpPr>
            <p:cNvPr id="36" name="Freeform 38">
              <a:extLst>
                <a:ext uri="{FF2B5EF4-FFF2-40B4-BE49-F238E27FC236}">
                  <a16:creationId xmlns="" xmlns:a16="http://schemas.microsoft.com/office/drawing/2014/main" id="{D0297180-A9DB-48A6-A500-9143DF12C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8" y="4141788"/>
              <a:ext cx="1393825" cy="1063625"/>
            </a:xfrm>
            <a:custGeom>
              <a:avLst/>
              <a:gdLst>
                <a:gd name="T0" fmla="*/ 398 w 421"/>
                <a:gd name="T1" fmla="*/ 138 h 321"/>
                <a:gd name="T2" fmla="*/ 319 w 421"/>
                <a:gd name="T3" fmla="*/ 138 h 321"/>
                <a:gd name="T4" fmla="*/ 160 w 421"/>
                <a:gd name="T5" fmla="*/ 0 h 321"/>
                <a:gd name="T6" fmla="*/ 0 w 421"/>
                <a:gd name="T7" fmla="*/ 161 h 321"/>
                <a:gd name="T8" fmla="*/ 160 w 421"/>
                <a:gd name="T9" fmla="*/ 321 h 321"/>
                <a:gd name="T10" fmla="*/ 319 w 421"/>
                <a:gd name="T11" fmla="*/ 184 h 321"/>
                <a:gd name="T12" fmla="*/ 398 w 421"/>
                <a:gd name="T13" fmla="*/ 184 h 321"/>
                <a:gd name="T14" fmla="*/ 421 w 421"/>
                <a:gd name="T15" fmla="*/ 161 h 321"/>
                <a:gd name="T16" fmla="*/ 398 w 421"/>
                <a:gd name="T17" fmla="*/ 13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" h="321">
                  <a:moveTo>
                    <a:pt x="398" y="138"/>
                  </a:moveTo>
                  <a:cubicBezTo>
                    <a:pt x="319" y="138"/>
                    <a:pt x="319" y="138"/>
                    <a:pt x="319" y="138"/>
                  </a:cubicBezTo>
                  <a:cubicBezTo>
                    <a:pt x="308" y="60"/>
                    <a:pt x="241" y="0"/>
                    <a:pt x="160" y="0"/>
                  </a:cubicBezTo>
                  <a:cubicBezTo>
                    <a:pt x="72" y="0"/>
                    <a:pt x="0" y="72"/>
                    <a:pt x="0" y="161"/>
                  </a:cubicBezTo>
                  <a:cubicBezTo>
                    <a:pt x="0" y="249"/>
                    <a:pt x="72" y="321"/>
                    <a:pt x="160" y="321"/>
                  </a:cubicBezTo>
                  <a:cubicBezTo>
                    <a:pt x="241" y="321"/>
                    <a:pt x="308" y="261"/>
                    <a:pt x="319" y="184"/>
                  </a:cubicBezTo>
                  <a:cubicBezTo>
                    <a:pt x="398" y="184"/>
                    <a:pt x="398" y="184"/>
                    <a:pt x="398" y="184"/>
                  </a:cubicBezTo>
                  <a:cubicBezTo>
                    <a:pt x="411" y="184"/>
                    <a:pt x="421" y="173"/>
                    <a:pt x="421" y="161"/>
                  </a:cubicBezTo>
                  <a:cubicBezTo>
                    <a:pt x="421" y="148"/>
                    <a:pt x="411" y="138"/>
                    <a:pt x="398" y="138"/>
                  </a:cubicBezTo>
                  <a:close/>
                </a:path>
              </a:pathLst>
            </a:custGeom>
            <a:solidFill>
              <a:srgbClr val="FFFFFF"/>
            </a:solidFill>
            <a:ln w="39688" cap="rnd">
              <a:solidFill>
                <a:srgbClr val="6D71C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39">
              <a:extLst>
                <a:ext uri="{FF2B5EF4-FFF2-40B4-BE49-F238E27FC236}">
                  <a16:creationId xmlns="" xmlns:a16="http://schemas.microsoft.com/office/drawing/2014/main" id="{FE972809-5528-40A4-981B-69883A98D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538" y="4251325"/>
              <a:ext cx="846138" cy="846138"/>
            </a:xfrm>
            <a:prstGeom prst="ellipse">
              <a:avLst/>
            </a:prstGeom>
            <a:solidFill>
              <a:srgbClr val="FFC13A"/>
            </a:solidFill>
            <a:ln w="39688" cap="rnd">
              <a:solidFill>
                <a:srgbClr val="CEBA8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8" name="Freeform 40">
              <a:extLst>
                <a:ext uri="{FF2B5EF4-FFF2-40B4-BE49-F238E27FC236}">
                  <a16:creationId xmlns="" xmlns:a16="http://schemas.microsoft.com/office/drawing/2014/main" id="{00505BD1-FC78-4BF6-BB75-833987AC5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525" y="4276725"/>
              <a:ext cx="666750" cy="666750"/>
            </a:xfrm>
            <a:custGeom>
              <a:avLst/>
              <a:gdLst>
                <a:gd name="T0" fmla="*/ 201 w 201"/>
                <a:gd name="T1" fmla="*/ 32 h 201"/>
                <a:gd name="T2" fmla="*/ 119 w 201"/>
                <a:gd name="T3" fmla="*/ 0 h 201"/>
                <a:gd name="T4" fmla="*/ 0 w 201"/>
                <a:gd name="T5" fmla="*/ 120 h 201"/>
                <a:gd name="T6" fmla="*/ 31 w 201"/>
                <a:gd name="T7" fmla="*/ 201 h 201"/>
                <a:gd name="T8" fmla="*/ 25 w 201"/>
                <a:gd name="T9" fmla="*/ 161 h 201"/>
                <a:gd name="T10" fmla="*/ 160 w 201"/>
                <a:gd name="T11" fmla="*/ 26 h 201"/>
                <a:gd name="T12" fmla="*/ 201 w 201"/>
                <a:gd name="T13" fmla="*/ 3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201">
                  <a:moveTo>
                    <a:pt x="201" y="32"/>
                  </a:moveTo>
                  <a:cubicBezTo>
                    <a:pt x="179" y="11"/>
                    <a:pt x="150" y="0"/>
                    <a:pt x="119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50"/>
                    <a:pt x="11" y="179"/>
                    <a:pt x="31" y="201"/>
                  </a:cubicBezTo>
                  <a:cubicBezTo>
                    <a:pt x="27" y="188"/>
                    <a:pt x="25" y="174"/>
                    <a:pt x="25" y="161"/>
                  </a:cubicBezTo>
                  <a:cubicBezTo>
                    <a:pt x="25" y="86"/>
                    <a:pt x="86" y="26"/>
                    <a:pt x="160" y="26"/>
                  </a:cubicBezTo>
                  <a:cubicBezTo>
                    <a:pt x="174" y="26"/>
                    <a:pt x="188" y="28"/>
                    <a:pt x="20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1CE9839-D224-43A3-B0B8-5306D96C671E}"/>
              </a:ext>
            </a:extLst>
          </p:cNvPr>
          <p:cNvGrpSpPr/>
          <p:nvPr/>
        </p:nvGrpSpPr>
        <p:grpSpPr>
          <a:xfrm>
            <a:off x="6971506" y="485775"/>
            <a:ext cx="4536282" cy="47626"/>
            <a:chOff x="6971505" y="485774"/>
            <a:chExt cx="4768055" cy="55245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EF961A23-313D-4068-AC00-C03DAD0FF937}"/>
                </a:ext>
              </a:extLst>
            </p:cNvPr>
            <p:cNvSpPr/>
            <p:nvPr userDrawn="1"/>
          </p:nvSpPr>
          <p:spPr>
            <a:xfrm>
              <a:off x="6971505" y="485774"/>
              <a:ext cx="862807" cy="552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A0DF5CF1-20BF-4B06-8DEC-E78DDE8F6BB6}"/>
                </a:ext>
              </a:extLst>
            </p:cNvPr>
            <p:cNvSpPr/>
            <p:nvPr userDrawn="1"/>
          </p:nvSpPr>
          <p:spPr>
            <a:xfrm>
              <a:off x="7947817" y="485774"/>
              <a:ext cx="862807" cy="552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159007D5-B14D-4810-949F-E6434B322669}"/>
                </a:ext>
              </a:extLst>
            </p:cNvPr>
            <p:cNvSpPr/>
            <p:nvPr userDrawn="1"/>
          </p:nvSpPr>
          <p:spPr>
            <a:xfrm>
              <a:off x="8924129" y="485774"/>
              <a:ext cx="862807" cy="5524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195DFB6A-E76F-4DFD-9B32-1AC75896D77B}"/>
                </a:ext>
              </a:extLst>
            </p:cNvPr>
            <p:cNvSpPr/>
            <p:nvPr userDrawn="1"/>
          </p:nvSpPr>
          <p:spPr>
            <a:xfrm>
              <a:off x="9900441" y="485774"/>
              <a:ext cx="862807" cy="5524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46807E97-0E3A-451D-A422-8C76DAEBDFB1}"/>
                </a:ext>
              </a:extLst>
            </p:cNvPr>
            <p:cNvSpPr/>
            <p:nvPr userDrawn="1"/>
          </p:nvSpPr>
          <p:spPr>
            <a:xfrm>
              <a:off x="10876753" y="485774"/>
              <a:ext cx="862807" cy="5524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副标题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1583267"/>
            <a:ext cx="5222875" cy="1549397"/>
          </a:xfrm>
        </p:spPr>
        <p:txBody>
          <a:bodyPr>
            <a:noAutofit/>
          </a:bodyPr>
          <a:lstStyle/>
          <a:p>
            <a:r>
              <a:rPr lang="zh-CN" altLang="en-US" sz="2800" b="0" dirty="0"/>
              <a:t>扁平化创意</a:t>
            </a:r>
            <a:r>
              <a:rPr lang="en-US" altLang="zh-CN" sz="3600" dirty="0"/>
              <a:t/>
            </a:r>
            <a:br>
              <a:rPr lang="en-US" altLang="zh-CN" sz="3600" dirty="0"/>
            </a:br>
            <a:r>
              <a:rPr lang="zh-CN" altLang="en-US" sz="3600" dirty="0"/>
              <a:t>年中总结</a:t>
            </a:r>
            <a:r>
              <a:rPr lang="en-US" altLang="zh-CN" sz="3600" dirty="0"/>
              <a:t>PPT</a:t>
            </a:r>
            <a:r>
              <a:rPr lang="zh-CN" altLang="en-US" sz="3600" dirty="0"/>
              <a:t>主题模板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3174699B-9979-488F-9451-9BF3DE2DE2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="" xmlns:a16="http://schemas.microsoft.com/office/drawing/2014/main" id="{3174699B-9979-488F-9451-9BF3DE2DE2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8060" y="5126565"/>
            <a:ext cx="5222875" cy="371475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1481123-ED4A-4B91-BBEE-D56846BEA9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1ïďê">
              <a:extLst>
                <a:ext uri="{FF2B5EF4-FFF2-40B4-BE49-F238E27FC236}">
                  <a16:creationId xmlns="" xmlns:a16="http://schemas.microsoft.com/office/drawing/2014/main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îṡ1íḍé">
              <a:extLst>
                <a:ext uri="{FF2B5EF4-FFF2-40B4-BE49-F238E27FC236}">
                  <a16:creationId xmlns="" xmlns:a16="http://schemas.microsoft.com/office/drawing/2014/main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išľiḓé">
              <a:extLst>
                <a:ext uri="{FF2B5EF4-FFF2-40B4-BE49-F238E27FC236}">
                  <a16:creationId xmlns="" xmlns:a16="http://schemas.microsoft.com/office/drawing/2014/main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iSḻïḍê">
                <a:extLst>
                  <a:ext uri="{FF2B5EF4-FFF2-40B4-BE49-F238E27FC236}">
                    <a16:creationId xmlns="" xmlns:a16="http://schemas.microsoft.com/office/drawing/2014/main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ísļiḋé">
                <a:extLst>
                  <a:ext uri="{FF2B5EF4-FFF2-40B4-BE49-F238E27FC236}">
                    <a16:creationId xmlns="" xmlns:a16="http://schemas.microsoft.com/office/drawing/2014/main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îśľiḍe">
              <a:extLst>
                <a:ext uri="{FF2B5EF4-FFF2-40B4-BE49-F238E27FC236}">
                  <a16:creationId xmlns="" xmlns:a16="http://schemas.microsoft.com/office/drawing/2014/main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îṩḻîdê">
                <a:extLst>
                  <a:ext uri="{FF2B5EF4-FFF2-40B4-BE49-F238E27FC236}">
                    <a16:creationId xmlns="" xmlns:a16="http://schemas.microsoft.com/office/drawing/2014/main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îšḻïḓê">
                <a:extLst>
                  <a:ext uri="{FF2B5EF4-FFF2-40B4-BE49-F238E27FC236}">
                    <a16:creationId xmlns="" xmlns:a16="http://schemas.microsoft.com/office/drawing/2014/main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2" name="ïṩ1íḍè">
              <a:extLst>
                <a:ext uri="{FF2B5EF4-FFF2-40B4-BE49-F238E27FC236}">
                  <a16:creationId xmlns="" xmlns:a16="http://schemas.microsoft.com/office/drawing/2014/main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í$ḻïďè">
                <a:extLst>
                  <a:ext uri="{FF2B5EF4-FFF2-40B4-BE49-F238E27FC236}">
                    <a16:creationId xmlns="" xmlns:a16="http://schemas.microsoft.com/office/drawing/2014/main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şḻiḑè">
                <a:extLst>
                  <a:ext uri="{FF2B5EF4-FFF2-40B4-BE49-F238E27FC236}">
                    <a16:creationId xmlns="" xmlns:a16="http://schemas.microsoft.com/office/drawing/2014/main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3" name="ïṩḻíḓè">
              <a:extLst>
                <a:ext uri="{FF2B5EF4-FFF2-40B4-BE49-F238E27FC236}">
                  <a16:creationId xmlns="" xmlns:a16="http://schemas.microsoft.com/office/drawing/2014/main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ïṥlïḓê">
                <a:extLst>
                  <a:ext uri="{FF2B5EF4-FFF2-40B4-BE49-F238E27FC236}">
                    <a16:creationId xmlns="" xmlns:a16="http://schemas.microsoft.com/office/drawing/2014/main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îśḻíḋè">
                <a:extLst>
                  <a:ext uri="{FF2B5EF4-FFF2-40B4-BE49-F238E27FC236}">
                    <a16:creationId xmlns="" xmlns:a16="http://schemas.microsoft.com/office/drawing/2014/main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707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d24af4d3-2ce9-43ee-b8d4-1a224eca20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788AF06-9F7E-4FBB-BC88-D4BA1A2FF8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821663"/>
            <a:ext cx="11522075" cy="2865087"/>
            <a:chOff x="1" y="1821663"/>
            <a:chExt cx="11522075" cy="2865087"/>
          </a:xfrm>
        </p:grpSpPr>
        <p:sp>
          <p:nvSpPr>
            <p:cNvPr id="6" name="îṣ1iḋè">
              <a:extLst>
                <a:ext uri="{FF2B5EF4-FFF2-40B4-BE49-F238E27FC236}">
                  <a16:creationId xmlns="" xmlns:a16="http://schemas.microsoft.com/office/drawing/2014/main" id="{6BF7A20F-B2F3-4B92-A7B2-4F1A966B1F26}"/>
                </a:ext>
              </a:extLst>
            </p:cNvPr>
            <p:cNvSpPr/>
            <p:nvPr/>
          </p:nvSpPr>
          <p:spPr>
            <a:xfrm>
              <a:off x="1" y="1839308"/>
              <a:ext cx="8075999" cy="2847442"/>
            </a:xfrm>
            <a:prstGeom prst="homePlate">
              <a:avLst>
                <a:gd name="adj" fmla="val 36237"/>
              </a:avLst>
            </a:prstGeom>
            <a:blipFill>
              <a:blip r:embed="rId3"/>
              <a:stretch>
                <a:fillRect t="-27231" b="-2698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íďe">
              <a:extLst>
                <a:ext uri="{FF2B5EF4-FFF2-40B4-BE49-F238E27FC236}">
                  <a16:creationId xmlns="" xmlns:a16="http://schemas.microsoft.com/office/drawing/2014/main" id="{7E805008-6ED9-4D72-9896-4FB6E9174BB8}"/>
                </a:ext>
              </a:extLst>
            </p:cNvPr>
            <p:cNvSpPr/>
            <p:nvPr/>
          </p:nvSpPr>
          <p:spPr>
            <a:xfrm>
              <a:off x="669924" y="1821663"/>
              <a:ext cx="6371076" cy="2865087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ŝlíḑè">
              <a:extLst>
                <a:ext uri="{FF2B5EF4-FFF2-40B4-BE49-F238E27FC236}">
                  <a16:creationId xmlns="" xmlns:a16="http://schemas.microsoft.com/office/drawing/2014/main" id="{26BBD4B4-9F72-4F16-8A37-CA7935D6F041}"/>
                </a:ext>
              </a:extLst>
            </p:cNvPr>
            <p:cNvSpPr txBox="1"/>
            <p:nvPr/>
          </p:nvSpPr>
          <p:spPr>
            <a:xfrm>
              <a:off x="8211000" y="2529000"/>
              <a:ext cx="331107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200" b="1" dirty="0"/>
            </a:p>
          </p:txBody>
        </p:sp>
        <p:grpSp>
          <p:nvGrpSpPr>
            <p:cNvPr id="9" name="ïSliḓe">
              <a:extLst>
                <a:ext uri="{FF2B5EF4-FFF2-40B4-BE49-F238E27FC236}">
                  <a16:creationId xmlns="" xmlns:a16="http://schemas.microsoft.com/office/drawing/2014/main" id="{09D616C8-4052-4EC1-A4DE-EB61A6A37543}"/>
                </a:ext>
              </a:extLst>
            </p:cNvPr>
            <p:cNvGrpSpPr/>
            <p:nvPr/>
          </p:nvGrpSpPr>
          <p:grpSpPr>
            <a:xfrm>
              <a:off x="1911000" y="2380194"/>
              <a:ext cx="689718" cy="689717"/>
              <a:chOff x="4755054" y="2276333"/>
              <a:chExt cx="689718" cy="689717"/>
            </a:xfrm>
          </p:grpSpPr>
          <p:sp>
            <p:nvSpPr>
              <p:cNvPr id="20" name="iš1idè">
                <a:extLst>
                  <a:ext uri="{FF2B5EF4-FFF2-40B4-BE49-F238E27FC236}">
                    <a16:creationId xmlns="" xmlns:a16="http://schemas.microsoft.com/office/drawing/2014/main" id="{469507C2-F27B-40F3-995D-8AB78A3AB797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1" name="î$ḻîḑê">
                <a:extLst>
                  <a:ext uri="{FF2B5EF4-FFF2-40B4-BE49-F238E27FC236}">
                    <a16:creationId xmlns="" xmlns:a16="http://schemas.microsoft.com/office/drawing/2014/main" id="{8891A826-7E09-4868-B72D-CA1586F11B8F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0" name="iśḷîḓê">
              <a:extLst>
                <a:ext uri="{FF2B5EF4-FFF2-40B4-BE49-F238E27FC236}">
                  <a16:creationId xmlns="" xmlns:a16="http://schemas.microsoft.com/office/drawing/2014/main" id="{C939398D-A48B-4F45-BFAE-4A7EE1F989D0}"/>
                </a:ext>
              </a:extLst>
            </p:cNvPr>
            <p:cNvGrpSpPr/>
            <p:nvPr/>
          </p:nvGrpSpPr>
          <p:grpSpPr>
            <a:xfrm>
              <a:off x="743296" y="3225986"/>
              <a:ext cx="3025126" cy="1259258"/>
              <a:chOff x="2034459" y="3225986"/>
              <a:chExt cx="3025126" cy="1259258"/>
            </a:xfrm>
          </p:grpSpPr>
          <p:sp>
            <p:nvSpPr>
              <p:cNvPr id="18" name="îṣlïḍe">
                <a:extLst>
                  <a:ext uri="{FF2B5EF4-FFF2-40B4-BE49-F238E27FC236}">
                    <a16:creationId xmlns="" xmlns:a16="http://schemas.microsoft.com/office/drawing/2014/main" id="{2CF834D6-DDF9-49E8-8F88-DFB8C0C0CC91}"/>
                  </a:ext>
                </a:extLst>
              </p:cNvPr>
              <p:cNvSpPr/>
              <p:nvPr/>
            </p:nvSpPr>
            <p:spPr bwMode="auto">
              <a:xfrm>
                <a:off x="2034459" y="3595318"/>
                <a:ext cx="3025126" cy="889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</a:t>
                </a:r>
                <a:endParaRPr lang="zh-CN" altLang="en-US" sz="900" dirty="0"/>
              </a:p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íṩ1ïdè">
                <a:extLst>
                  <a:ext uri="{FF2B5EF4-FFF2-40B4-BE49-F238E27FC236}">
                    <a16:creationId xmlns="" xmlns:a16="http://schemas.microsoft.com/office/drawing/2014/main" id="{FAC640D0-822A-4078-8D4D-DCFF505DBA8E}"/>
                  </a:ext>
                </a:extLst>
              </p:cNvPr>
              <p:cNvSpPr txBox="1"/>
              <p:nvPr/>
            </p:nvSpPr>
            <p:spPr bwMode="auto">
              <a:xfrm>
                <a:off x="2034459" y="3225986"/>
                <a:ext cx="30251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ïṣḷiḑê">
              <a:extLst>
                <a:ext uri="{FF2B5EF4-FFF2-40B4-BE49-F238E27FC236}">
                  <a16:creationId xmlns="" xmlns:a16="http://schemas.microsoft.com/office/drawing/2014/main" id="{BA3B2850-78F1-4AE3-A090-DB4428B00733}"/>
                </a:ext>
              </a:extLst>
            </p:cNvPr>
            <p:cNvGrpSpPr/>
            <p:nvPr/>
          </p:nvGrpSpPr>
          <p:grpSpPr>
            <a:xfrm>
              <a:off x="5191903" y="2380194"/>
              <a:ext cx="689718" cy="689717"/>
              <a:chOff x="4755054" y="2276333"/>
              <a:chExt cx="689718" cy="689717"/>
            </a:xfrm>
          </p:grpSpPr>
          <p:sp>
            <p:nvSpPr>
              <p:cNvPr id="16" name="íṡļiḍé">
                <a:extLst>
                  <a:ext uri="{FF2B5EF4-FFF2-40B4-BE49-F238E27FC236}">
                    <a16:creationId xmlns="" xmlns:a16="http://schemas.microsoft.com/office/drawing/2014/main" id="{86266345-803A-4FE2-9917-7EDDC25A9412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" name="iṣḻîḋê">
                <a:extLst>
                  <a:ext uri="{FF2B5EF4-FFF2-40B4-BE49-F238E27FC236}">
                    <a16:creationId xmlns="" xmlns:a16="http://schemas.microsoft.com/office/drawing/2014/main" id="{AEB1FA65-FC91-4389-9C5D-913277921779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2" name="ïšľíḑê">
              <a:extLst>
                <a:ext uri="{FF2B5EF4-FFF2-40B4-BE49-F238E27FC236}">
                  <a16:creationId xmlns="" xmlns:a16="http://schemas.microsoft.com/office/drawing/2014/main" id="{394D23BF-67D4-433F-AE59-7484B8BA1B66}"/>
                </a:ext>
              </a:extLst>
            </p:cNvPr>
            <p:cNvGrpSpPr/>
            <p:nvPr/>
          </p:nvGrpSpPr>
          <p:grpSpPr>
            <a:xfrm>
              <a:off x="4024199" y="3225986"/>
              <a:ext cx="3025126" cy="1259258"/>
              <a:chOff x="2034459" y="3225986"/>
              <a:chExt cx="3025126" cy="1259258"/>
            </a:xfrm>
          </p:grpSpPr>
          <p:sp>
            <p:nvSpPr>
              <p:cNvPr id="14" name="íṥľîḍe">
                <a:extLst>
                  <a:ext uri="{FF2B5EF4-FFF2-40B4-BE49-F238E27FC236}">
                    <a16:creationId xmlns="" xmlns:a16="http://schemas.microsoft.com/office/drawing/2014/main" id="{E29F6B58-1DD0-4C55-B0DF-033D10DC3C3F}"/>
                  </a:ext>
                </a:extLst>
              </p:cNvPr>
              <p:cNvSpPr/>
              <p:nvPr/>
            </p:nvSpPr>
            <p:spPr bwMode="auto">
              <a:xfrm>
                <a:off x="2034459" y="3595318"/>
                <a:ext cx="3025126" cy="889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</a:t>
                </a:r>
                <a:endParaRPr lang="zh-CN" altLang="en-US" sz="900" dirty="0"/>
              </a:p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5" name="î$ľiďè">
                <a:extLst>
                  <a:ext uri="{FF2B5EF4-FFF2-40B4-BE49-F238E27FC236}">
                    <a16:creationId xmlns="" xmlns:a16="http://schemas.microsoft.com/office/drawing/2014/main" id="{13CD3DEF-BEBA-44DF-A002-5CACA2D49FE5}"/>
                  </a:ext>
                </a:extLst>
              </p:cNvPr>
              <p:cNvSpPr txBox="1"/>
              <p:nvPr/>
            </p:nvSpPr>
            <p:spPr bwMode="auto">
              <a:xfrm>
                <a:off x="2034459" y="3225986"/>
                <a:ext cx="30251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7ECC7B00-C598-4387-A249-1791A4E40D81}"/>
                </a:ext>
              </a:extLst>
            </p:cNvPr>
            <p:cNvCxnSpPr/>
            <p:nvPr/>
          </p:nvCxnSpPr>
          <p:spPr>
            <a:xfrm>
              <a:off x="3881324" y="3069911"/>
              <a:ext cx="0" cy="141533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79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E83BCBF-30F3-4C07-8106-4C6FEA197E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îṧ1iḋê">
              <a:extLst>
                <a:ext uri="{FF2B5EF4-FFF2-40B4-BE49-F238E27FC236}">
                  <a16:creationId xmlns="" xmlns:a16="http://schemas.microsoft.com/office/drawing/2014/main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/>
            </a:p>
          </p:txBody>
        </p:sp>
        <p:sp>
          <p:nvSpPr>
            <p:cNvPr id="7" name="ïsľiḋè">
              <a:extLst>
                <a:ext uri="{FF2B5EF4-FFF2-40B4-BE49-F238E27FC236}">
                  <a16:creationId xmlns="" xmlns:a16="http://schemas.microsoft.com/office/drawing/2014/main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rgbClr val="0070C0"/>
                </a:solidFill>
              </a:endParaRPr>
            </a:p>
          </p:txBody>
        </p:sp>
        <p:grpSp>
          <p:nvGrpSpPr>
            <p:cNvPr id="8" name="íṣľíḓê">
              <a:extLst>
                <a:ext uri="{FF2B5EF4-FFF2-40B4-BE49-F238E27FC236}">
                  <a16:creationId xmlns="" xmlns:a16="http://schemas.microsoft.com/office/drawing/2014/main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íšḷïḍê">
                <a:extLst>
                  <a:ext uri="{FF2B5EF4-FFF2-40B4-BE49-F238E27FC236}">
                    <a16:creationId xmlns="" xmlns:a16="http://schemas.microsoft.com/office/drawing/2014/main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ṥḷîďé">
                <a:extLst>
                  <a:ext uri="{FF2B5EF4-FFF2-40B4-BE49-F238E27FC236}">
                    <a16:creationId xmlns="" xmlns:a16="http://schemas.microsoft.com/office/drawing/2014/main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01-Text here</a:t>
                </a:r>
              </a:p>
            </p:txBody>
          </p:sp>
        </p:grpSp>
        <p:grpSp>
          <p:nvGrpSpPr>
            <p:cNvPr id="9" name="iSļíḍe">
              <a:extLst>
                <a:ext uri="{FF2B5EF4-FFF2-40B4-BE49-F238E27FC236}">
                  <a16:creationId xmlns="" xmlns:a16="http://schemas.microsoft.com/office/drawing/2014/main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ṡļîḋe">
                <a:extLst>
                  <a:ext uri="{FF2B5EF4-FFF2-40B4-BE49-F238E27FC236}">
                    <a16:creationId xmlns="" xmlns:a16="http://schemas.microsoft.com/office/drawing/2014/main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ïṩľíḑe">
                <a:extLst>
                  <a:ext uri="{FF2B5EF4-FFF2-40B4-BE49-F238E27FC236}">
                    <a16:creationId xmlns="" xmlns:a16="http://schemas.microsoft.com/office/drawing/2014/main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ḻïḓé">
              <a:extLst>
                <a:ext uri="{FF2B5EF4-FFF2-40B4-BE49-F238E27FC236}">
                  <a16:creationId xmlns="" xmlns:a16="http://schemas.microsoft.com/office/drawing/2014/main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264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3209666"/>
            <a:ext cx="5422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763DD0-5A42-41BB-8ECC-7A2A0FEAB626}"/>
              </a:ext>
            </a:extLst>
          </p:cNvPr>
          <p:cNvSpPr txBox="1"/>
          <p:nvPr/>
        </p:nvSpPr>
        <p:spPr>
          <a:xfrm>
            <a:off x="770890" y="1842366"/>
            <a:ext cx="755400" cy="65679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: 形状 62">
            <a:extLst>
              <a:ext uri="{FF2B5EF4-FFF2-40B4-BE49-F238E27FC236}">
                <a16:creationId xmlns="" xmlns:a16="http://schemas.microsoft.com/office/drawing/2014/main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814E8-3347-41CB-AC78-47FD46AA7B11}"/>
              </a:ext>
            </a:extLst>
          </p:cNvPr>
          <p:cNvGrpSpPr/>
          <p:nvPr/>
        </p:nvGrpSpPr>
        <p:grpSpPr>
          <a:xfrm rot="5720611">
            <a:off x="7647895" y="1287486"/>
            <a:ext cx="5690535" cy="4576928"/>
            <a:chOff x="1177723" y="1028700"/>
            <a:chExt cx="5435599" cy="4371879"/>
          </a:xfrm>
        </p:grpSpPr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7840239D-5AC1-423C-87CA-6F0C849EAB5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77723" y="1028700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B6888FDA-62B6-4EF6-B1B5-10CDAA3011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5842" y="1713970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6DC9D5D-9F8B-4C83-87F5-A9F1E71206D8}"/>
              </a:ext>
            </a:extLst>
          </p:cNvPr>
          <p:cNvGrpSpPr/>
          <p:nvPr/>
        </p:nvGrpSpPr>
        <p:grpSpPr>
          <a:xfrm rot="5400000" flipH="1">
            <a:off x="6806578" y="714487"/>
            <a:ext cx="4063402" cy="5141658"/>
            <a:chOff x="1988347" y="1961097"/>
            <a:chExt cx="3342780" cy="4229812"/>
          </a:xfrm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83BDF091-AAA7-4439-B57A-2EE0574A3BC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539066"/>
              <a:ext cx="1284582" cy="42859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2B7F53F9-FB16-4016-94B4-7B0F5A5767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274031"/>
              <a:ext cx="1284582" cy="427398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6D189849-8FDF-4C91-B2FE-180A93B650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007804"/>
              <a:ext cx="1284582" cy="429786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2F9DE722-71C2-4CE4-872A-86146DE7D7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18296" y="5845886"/>
              <a:ext cx="684076" cy="345023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F86B292B-81A2-45B0-88D4-ACC9B0F47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5707" y="2429087"/>
              <a:ext cx="1456497" cy="2165644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C70DC117-6489-4DBD-AF6B-29A152FC54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40515" y="2547277"/>
              <a:ext cx="890612" cy="1427845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65DFCEBB-1D43-40C4-8371-247FEF576E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8094" y="1961097"/>
              <a:ext cx="1242798" cy="1023130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387BF85-9C77-4877-831C-B03115ABFC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4962" y="3714863"/>
              <a:ext cx="924040" cy="553946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F59231F-0626-4FEF-86EC-24D414C740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77645" y="3163304"/>
              <a:ext cx="404715" cy="553946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DE95A070-FD19-4D9F-9DB1-FA1F24DCEC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97272" y="2429087"/>
              <a:ext cx="1456497" cy="2165644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FE5DFDE-B1CB-415E-8745-2CCF64102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88347" y="2547277"/>
              <a:ext cx="893000" cy="1427845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8FB5A362-A37B-4142-BC29-EEF5F04C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09777" y="1961097"/>
              <a:ext cx="1243992" cy="1023130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28E87E16-920D-4FBE-BCD0-E6A3FB9C15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2861" y="3714863"/>
              <a:ext cx="922846" cy="553946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E640C68-D021-4498-92C8-77DA29694E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7114" y="3163304"/>
              <a:ext cx="407103" cy="553946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577B6E5F-BD56-486A-9258-6A32E18318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94197" y="4552946"/>
              <a:ext cx="508580" cy="616027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30FF6B52-05D7-471D-8AC6-D67CC95D02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2064" y="4552946"/>
              <a:ext cx="450082" cy="445306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5D77596A-DF90-49FF-A234-AABB6E262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66334" y="4689045"/>
              <a:ext cx="174302" cy="383226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32D5A0E0-FCC0-46CA-8FEA-4BAF9776CA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368438" y="4541007"/>
              <a:ext cx="228026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2209D27B-D1D2-4A02-9873-CCE036E38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88390" y="4689045"/>
              <a:ext cx="171914" cy="383226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CA761900-3ED8-455A-8A7B-AEEBF7DD62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725399" y="4541007"/>
              <a:ext cx="226831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592E134E-BC9C-4E27-B01B-FBED1689475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05345" y="2084064"/>
              <a:ext cx="1430232" cy="2403221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90C52276-B501-4D90-99E4-24539FAEA67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97030" y="4613833"/>
              <a:ext cx="83569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8F0EAA7E-6BFA-41C1-BD94-192979E25A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41262" y="4613833"/>
              <a:ext cx="82376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5474E658-C59E-4C3B-988F-58B2145DD7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83898" y="2084064"/>
              <a:ext cx="1432620" cy="2403221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960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f7024f3-6678-4065-8ed6-e18a0932b3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93815D3-0A8B-45CC-8FF4-84E521338E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81528" cy="4464496"/>
            <a:chOff x="721109" y="1391756"/>
            <a:chExt cx="10781528" cy="4464496"/>
          </a:xfrm>
        </p:grpSpPr>
        <p:grpSp>
          <p:nvGrpSpPr>
            <p:cNvPr id="6" name="ïṡḷïďê">
              <a:extLst>
                <a:ext uri="{FF2B5EF4-FFF2-40B4-BE49-F238E27FC236}">
                  <a16:creationId xmlns="" xmlns:a16="http://schemas.microsoft.com/office/drawing/2014/main" id="{5B4C48BC-EAEC-4977-8E3A-8DDC5E5ACF24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7" name="îṧ1iḓé">
                <a:extLst>
                  <a:ext uri="{FF2B5EF4-FFF2-40B4-BE49-F238E27FC236}">
                    <a16:creationId xmlns="" xmlns:a16="http://schemas.microsoft.com/office/drawing/2014/main" id="{E66650A6-D4BE-4DC5-8778-7D9BFA257848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6" name="îṥ1ïḓé">
                  <a:extLst>
                    <a:ext uri="{FF2B5EF4-FFF2-40B4-BE49-F238E27FC236}">
                      <a16:creationId xmlns="" xmlns:a16="http://schemas.microsoft.com/office/drawing/2014/main" id="{C9916F70-2C88-49BE-B005-D8635AF03266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7" name="íSlíde">
                  <a:extLst>
                    <a:ext uri="{FF2B5EF4-FFF2-40B4-BE49-F238E27FC236}">
                      <a16:creationId xmlns="" xmlns:a16="http://schemas.microsoft.com/office/drawing/2014/main" id="{E93A213C-7C54-4E82-B15A-06B24992488B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1" name="iṥlîḋê">
                    <a:extLst>
                      <a:ext uri="{FF2B5EF4-FFF2-40B4-BE49-F238E27FC236}">
                        <a16:creationId xmlns="" xmlns:a16="http://schemas.microsoft.com/office/drawing/2014/main" id="{28D42E04-4AEF-4B8C-B9A2-2A7235F5EB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îṣ1iďê">
                    <a:extLst>
                      <a:ext uri="{FF2B5EF4-FFF2-40B4-BE49-F238E27FC236}">
                        <a16:creationId xmlns="" xmlns:a16="http://schemas.microsoft.com/office/drawing/2014/main" id="{15843C47-3526-456C-9669-F589877120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ísḻïḍê">
                    <a:extLst>
                      <a:ext uri="{FF2B5EF4-FFF2-40B4-BE49-F238E27FC236}">
                        <a16:creationId xmlns="" xmlns:a16="http://schemas.microsoft.com/office/drawing/2014/main" id="{E0750942-56D0-4332-A485-1EA0BF9AAF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îṡľíḓè">
                    <a:extLst>
                      <a:ext uri="{FF2B5EF4-FFF2-40B4-BE49-F238E27FC236}">
                        <a16:creationId xmlns="" xmlns:a16="http://schemas.microsoft.com/office/drawing/2014/main" id="{A59DA250-424D-4623-A3CB-65D4D319EC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şlíḓé">
                    <a:extLst>
                      <a:ext uri="{FF2B5EF4-FFF2-40B4-BE49-F238E27FC236}">
                        <a16:creationId xmlns="" xmlns:a16="http://schemas.microsoft.com/office/drawing/2014/main" id="{C8791CA4-C68D-47AD-82D2-66F1151EC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íSḻíďé">
                    <a:extLst>
                      <a:ext uri="{FF2B5EF4-FFF2-40B4-BE49-F238E27FC236}">
                        <a16:creationId xmlns="" xmlns:a16="http://schemas.microsoft.com/office/drawing/2014/main" id="{510767BA-76A2-46D1-9C4D-AEC68B8E09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ïṩḷïḋé">
                    <a:extLst>
                      <a:ext uri="{FF2B5EF4-FFF2-40B4-BE49-F238E27FC236}">
                        <a16:creationId xmlns="" xmlns:a16="http://schemas.microsoft.com/office/drawing/2014/main" id="{BEABADD0-2783-48C6-9D94-E69C581CA2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8" name="ïṥľîḓé">
                  <a:extLst>
                    <a:ext uri="{FF2B5EF4-FFF2-40B4-BE49-F238E27FC236}">
                      <a16:creationId xmlns="" xmlns:a16="http://schemas.microsoft.com/office/drawing/2014/main" id="{B09E3866-172F-4A1C-A5A3-C5F58F1F3722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8" name="iṧḻide">
                    <a:extLst>
                      <a:ext uri="{FF2B5EF4-FFF2-40B4-BE49-F238E27FC236}">
                        <a16:creationId xmlns="" xmlns:a16="http://schemas.microsoft.com/office/drawing/2014/main" id="{0B60808A-97B8-47F3-B4C2-746AADAD49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iṧ1iḍè">
                    <a:extLst>
                      <a:ext uri="{FF2B5EF4-FFF2-40B4-BE49-F238E27FC236}">
                        <a16:creationId xmlns="" xmlns:a16="http://schemas.microsoft.com/office/drawing/2014/main" id="{971823A6-0031-4F09-83EE-8D286B83C3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ŝḻïdè">
                    <a:extLst>
                      <a:ext uri="{FF2B5EF4-FFF2-40B4-BE49-F238E27FC236}">
                        <a16:creationId xmlns="" xmlns:a16="http://schemas.microsoft.com/office/drawing/2014/main" id="{00B1A0EB-7499-440C-99C4-EC0E98A00F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íşľiḑé">
                  <a:extLst>
                    <a:ext uri="{FF2B5EF4-FFF2-40B4-BE49-F238E27FC236}">
                      <a16:creationId xmlns="" xmlns:a16="http://schemas.microsoft.com/office/drawing/2014/main" id="{E1C65C90-ED0C-480F-BD57-9A82D0CCBA49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5" name="îṩḻíḓê">
                    <a:extLst>
                      <a:ext uri="{FF2B5EF4-FFF2-40B4-BE49-F238E27FC236}">
                        <a16:creationId xmlns="" xmlns:a16="http://schemas.microsoft.com/office/drawing/2014/main" id="{384A233D-4730-43B3-A876-0AFA3ACC8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ïšlidê">
                    <a:extLst>
                      <a:ext uri="{FF2B5EF4-FFF2-40B4-BE49-F238E27FC236}">
                        <a16:creationId xmlns="" xmlns:a16="http://schemas.microsoft.com/office/drawing/2014/main" id="{9866EF6E-4DE3-4E3D-A007-8CFD9A0192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ṣlïḍê">
                    <a:extLst>
                      <a:ext uri="{FF2B5EF4-FFF2-40B4-BE49-F238E27FC236}">
                        <a16:creationId xmlns="" xmlns:a16="http://schemas.microsoft.com/office/drawing/2014/main" id="{30F5CCB3-E24D-4F6D-8B4F-12E24955F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îšļïḑé">
                  <a:extLst>
                    <a:ext uri="{FF2B5EF4-FFF2-40B4-BE49-F238E27FC236}">
                      <a16:creationId xmlns="" xmlns:a16="http://schemas.microsoft.com/office/drawing/2014/main" id="{E87D0355-4B87-46DD-81BA-F55A4E42DA5A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1" name="íṩḻidê">
                    <a:extLst>
                      <a:ext uri="{FF2B5EF4-FFF2-40B4-BE49-F238E27FC236}">
                        <a16:creationId xmlns="" xmlns:a16="http://schemas.microsoft.com/office/drawing/2014/main" id="{7B072227-7BF7-4100-BFC1-26A95EDD02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ísḷîde">
                    <a:extLst>
                      <a:ext uri="{FF2B5EF4-FFF2-40B4-BE49-F238E27FC236}">
                        <a16:creationId xmlns="" xmlns:a16="http://schemas.microsoft.com/office/drawing/2014/main" id="{DE20393D-F8CF-4BCC-85F6-7EB6CD1356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ïşľíḍé">
                    <a:extLst>
                      <a:ext uri="{FF2B5EF4-FFF2-40B4-BE49-F238E27FC236}">
                        <a16:creationId xmlns="" xmlns:a16="http://schemas.microsoft.com/office/drawing/2014/main" id="{926CA5FC-7A7E-43D8-BE71-E0EC364577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ṥḻiḋe">
                    <a:extLst>
                      <a:ext uri="{FF2B5EF4-FFF2-40B4-BE49-F238E27FC236}">
                        <a16:creationId xmlns="" xmlns:a16="http://schemas.microsoft.com/office/drawing/2014/main" id="{7C01332D-354D-48E4-9D0C-3232237856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Sḷidé">
                    <a:extLst>
                      <a:ext uri="{FF2B5EF4-FFF2-40B4-BE49-F238E27FC236}">
                        <a16:creationId xmlns="" xmlns:a16="http://schemas.microsoft.com/office/drawing/2014/main" id="{DB410D76-854B-416C-BC50-9478DEA24F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iṣlïḍé">
                    <a:extLst>
                      <a:ext uri="{FF2B5EF4-FFF2-40B4-BE49-F238E27FC236}">
                        <a16:creationId xmlns="" xmlns:a16="http://schemas.microsoft.com/office/drawing/2014/main" id="{907D82CD-E5AE-4D54-B721-AFA5EBB0D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íṩľiďé">
                    <a:extLst>
                      <a:ext uri="{FF2B5EF4-FFF2-40B4-BE49-F238E27FC236}">
                        <a16:creationId xmlns="" xmlns:a16="http://schemas.microsoft.com/office/drawing/2014/main" id="{8EED1716-2A4A-44EF-BE96-CF073B47E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iṩḻïḋe">
                    <a:extLst>
                      <a:ext uri="{FF2B5EF4-FFF2-40B4-BE49-F238E27FC236}">
                        <a16:creationId xmlns="" xmlns:a16="http://schemas.microsoft.com/office/drawing/2014/main" id="{80B78DAC-0CA8-4BB0-A3F8-FEDDB03BEA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îṣlídê">
                    <a:extLst>
                      <a:ext uri="{FF2B5EF4-FFF2-40B4-BE49-F238E27FC236}">
                        <a16:creationId xmlns="" xmlns:a16="http://schemas.microsoft.com/office/drawing/2014/main" id="{12BBDF57-2802-4FC0-AF57-F5601499DC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lîḋê">
                    <a:extLst>
                      <a:ext uri="{FF2B5EF4-FFF2-40B4-BE49-F238E27FC236}">
                        <a16:creationId xmlns="" xmlns:a16="http://schemas.microsoft.com/office/drawing/2014/main" id="{CCF59D5E-0343-4198-9391-5E11E7AC1F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śḻïḍè">
                    <a:extLst>
                      <a:ext uri="{FF2B5EF4-FFF2-40B4-BE49-F238E27FC236}">
                        <a16:creationId xmlns="" xmlns:a16="http://schemas.microsoft.com/office/drawing/2014/main" id="{4BC09864-240B-4A59-96F9-C25EC4F438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ïşļïdê">
                    <a:extLst>
                      <a:ext uri="{FF2B5EF4-FFF2-40B4-BE49-F238E27FC236}">
                        <a16:creationId xmlns="" xmlns:a16="http://schemas.microsoft.com/office/drawing/2014/main" id="{0A6A63DB-66F9-45F1-9D1D-EBC6F2222F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ṣļíďê">
                    <a:extLst>
                      <a:ext uri="{FF2B5EF4-FFF2-40B4-BE49-F238E27FC236}">
                        <a16:creationId xmlns="" xmlns:a16="http://schemas.microsoft.com/office/drawing/2014/main" id="{06ABAB4E-8141-4BE9-8123-6281F4408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íşḷîḑè">
                    <a:extLst>
                      <a:ext uri="{FF2B5EF4-FFF2-40B4-BE49-F238E27FC236}">
                        <a16:creationId xmlns="" xmlns:a16="http://schemas.microsoft.com/office/drawing/2014/main" id="{D145F4DB-C911-4371-BFBE-FCB7149199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íṩḷïḓê">
                  <a:extLst>
                    <a:ext uri="{FF2B5EF4-FFF2-40B4-BE49-F238E27FC236}">
                      <a16:creationId xmlns="" xmlns:a16="http://schemas.microsoft.com/office/drawing/2014/main" id="{EDBB2DE7-1D24-4282-B4A4-37E4CD38B0D8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5" name="íŝľídê">
                    <a:extLst>
                      <a:ext uri="{FF2B5EF4-FFF2-40B4-BE49-F238E27FC236}">
                        <a16:creationId xmlns="" xmlns:a16="http://schemas.microsoft.com/office/drawing/2014/main" id="{3E3B1CD1-AF85-4EFC-8313-766EBCF907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íŝlíďé">
                    <a:extLst>
                      <a:ext uri="{FF2B5EF4-FFF2-40B4-BE49-F238E27FC236}">
                        <a16:creationId xmlns="" xmlns:a16="http://schemas.microsoft.com/office/drawing/2014/main" id="{2455F8F3-73D5-4E48-83FD-87DD75400C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$1ídè">
                    <a:extLst>
                      <a:ext uri="{FF2B5EF4-FFF2-40B4-BE49-F238E27FC236}">
                        <a16:creationId xmlns="" xmlns:a16="http://schemas.microsoft.com/office/drawing/2014/main" id="{9F8D7703-8C6D-4DC0-AB33-B2D9C9546C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ṣļídé">
                    <a:extLst>
                      <a:ext uri="{FF2B5EF4-FFF2-40B4-BE49-F238E27FC236}">
                        <a16:creationId xmlns="" xmlns:a16="http://schemas.microsoft.com/office/drawing/2014/main" id="{8FF61329-3886-48F7-AADB-0368DCA4CE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ŝļíḍè">
                    <a:extLst>
                      <a:ext uri="{FF2B5EF4-FFF2-40B4-BE49-F238E27FC236}">
                        <a16:creationId xmlns="" xmlns:a16="http://schemas.microsoft.com/office/drawing/2014/main" id="{708E0467-DC16-454D-B162-9A27256594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iṩļîḑé">
                    <a:extLst>
                      <a:ext uri="{FF2B5EF4-FFF2-40B4-BE49-F238E27FC236}">
                        <a16:creationId xmlns="" xmlns:a16="http://schemas.microsoft.com/office/drawing/2014/main" id="{74F5184E-3A96-4C66-A78F-81C84DCB50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ṥliḍê">
                  <a:extLst>
                    <a:ext uri="{FF2B5EF4-FFF2-40B4-BE49-F238E27FC236}">
                      <a16:creationId xmlns="" xmlns:a16="http://schemas.microsoft.com/office/drawing/2014/main" id="{3CD5E196-7364-47A2-9D04-4432708E357D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1" name="ïṩḻîḑè">
                    <a:extLst>
                      <a:ext uri="{FF2B5EF4-FFF2-40B4-BE49-F238E27FC236}">
                        <a16:creationId xmlns="" xmlns:a16="http://schemas.microsoft.com/office/drawing/2014/main" id="{F9B2AD32-32BF-461B-89B7-C38869821C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šḷïḑé">
                    <a:extLst>
                      <a:ext uri="{FF2B5EF4-FFF2-40B4-BE49-F238E27FC236}">
                        <a16:creationId xmlns="" xmlns:a16="http://schemas.microsoft.com/office/drawing/2014/main" id="{6E1575E5-3AED-46AB-99CD-4880B5D4C3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ṧḻîḋe">
                    <a:extLst>
                      <a:ext uri="{FF2B5EF4-FFF2-40B4-BE49-F238E27FC236}">
                        <a16:creationId xmlns="" xmlns:a16="http://schemas.microsoft.com/office/drawing/2014/main" id="{A5CE23F8-B399-4C3F-8AD0-DB861C0EEE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Sļïḋè">
                    <a:extLst>
                      <a:ext uri="{FF2B5EF4-FFF2-40B4-BE49-F238E27FC236}">
                        <a16:creationId xmlns="" xmlns:a16="http://schemas.microsoft.com/office/drawing/2014/main" id="{CB4C06ED-BFFB-43E8-9CD5-66BE2933C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íṥḷiḓé">
                  <a:extLst>
                    <a:ext uri="{FF2B5EF4-FFF2-40B4-BE49-F238E27FC236}">
                      <a16:creationId xmlns="" xmlns:a16="http://schemas.microsoft.com/office/drawing/2014/main" id="{A2F23880-3253-4717-BDD8-68C49E1934F7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6" name="íSlïḋè">
                    <a:extLst>
                      <a:ext uri="{FF2B5EF4-FFF2-40B4-BE49-F238E27FC236}">
                        <a16:creationId xmlns="" xmlns:a16="http://schemas.microsoft.com/office/drawing/2014/main" id="{E69ADE15-0BF0-433D-A128-9DA7EA4CD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i$ļíḑé">
                    <a:extLst>
                      <a:ext uri="{FF2B5EF4-FFF2-40B4-BE49-F238E27FC236}">
                        <a16:creationId xmlns="" xmlns:a16="http://schemas.microsoft.com/office/drawing/2014/main" id="{6E9A5B0E-491D-4FE2-8D2A-61EF41CE2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š1íḓe">
                    <a:extLst>
                      <a:ext uri="{FF2B5EF4-FFF2-40B4-BE49-F238E27FC236}">
                        <a16:creationId xmlns="" xmlns:a16="http://schemas.microsoft.com/office/drawing/2014/main" id="{EB8C05D7-DC25-416A-A4E7-364BD58104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ślïḑé">
                    <a:extLst>
                      <a:ext uri="{FF2B5EF4-FFF2-40B4-BE49-F238E27FC236}">
                        <a16:creationId xmlns="" xmlns:a16="http://schemas.microsoft.com/office/drawing/2014/main" id="{700D9733-AD5F-48E8-AF16-6AD18A2A20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íṣlîḑé">
                    <a:extLst>
                      <a:ext uri="{FF2B5EF4-FFF2-40B4-BE49-F238E27FC236}">
                        <a16:creationId xmlns="" xmlns:a16="http://schemas.microsoft.com/office/drawing/2014/main" id="{56CCBE5E-1BCC-4130-9E2F-A180584C4C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iśļïḍê">
                  <a:extLst>
                    <a:ext uri="{FF2B5EF4-FFF2-40B4-BE49-F238E27FC236}">
                      <a16:creationId xmlns="" xmlns:a16="http://schemas.microsoft.com/office/drawing/2014/main" id="{AE07B90C-150F-4D95-B0BF-58EBF5059F64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1" name="iS1îdé">
                    <a:extLst>
                      <a:ext uri="{FF2B5EF4-FFF2-40B4-BE49-F238E27FC236}">
                        <a16:creationId xmlns="" xmlns:a16="http://schemas.microsoft.com/office/drawing/2014/main" id="{5CEB3803-4646-4C30-8D30-5C8BBADA66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ïṧļíďè">
                    <a:extLst>
                      <a:ext uri="{FF2B5EF4-FFF2-40B4-BE49-F238E27FC236}">
                        <a16:creationId xmlns="" xmlns:a16="http://schemas.microsoft.com/office/drawing/2014/main" id="{4A95A9F5-0734-464A-88E8-14D8767B83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ṥlidè">
                    <a:extLst>
                      <a:ext uri="{FF2B5EF4-FFF2-40B4-BE49-F238E27FC236}">
                        <a16:creationId xmlns="" xmlns:a16="http://schemas.microsoft.com/office/drawing/2014/main" id="{AE280177-8F84-4208-9585-FBBA8D2DF2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ïṥlídê">
                    <a:extLst>
                      <a:ext uri="{FF2B5EF4-FFF2-40B4-BE49-F238E27FC236}">
                        <a16:creationId xmlns="" xmlns:a16="http://schemas.microsoft.com/office/drawing/2014/main" id="{F7C85751-D34B-4A0B-A866-36A13FACA0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ŝľîḑé">
                    <a:extLst>
                      <a:ext uri="{FF2B5EF4-FFF2-40B4-BE49-F238E27FC236}">
                        <a16:creationId xmlns="" xmlns:a16="http://schemas.microsoft.com/office/drawing/2014/main" id="{DE31DB92-12EC-4CA3-A0CB-051692CBE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íṥlíḑê">
                  <a:extLst>
                    <a:ext uri="{FF2B5EF4-FFF2-40B4-BE49-F238E27FC236}">
                      <a16:creationId xmlns="" xmlns:a16="http://schemas.microsoft.com/office/drawing/2014/main" id="{D98DD3A3-9B78-4E45-B913-356A05B4ACA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79" name="iṩļidè">
                    <a:extLst>
                      <a:ext uri="{FF2B5EF4-FFF2-40B4-BE49-F238E27FC236}">
                        <a16:creationId xmlns="" xmlns:a16="http://schemas.microsoft.com/office/drawing/2014/main" id="{4365376A-8EAC-42D1-98F8-9C3B89A1ED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îṧḷîḍê">
                    <a:extLst>
                      <a:ext uri="{FF2B5EF4-FFF2-40B4-BE49-F238E27FC236}">
                        <a16:creationId xmlns="" xmlns:a16="http://schemas.microsoft.com/office/drawing/2014/main" id="{C6606EAD-5548-4B47-B76C-B54DD8AF05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iṣľîďé">
                  <a:extLst>
                    <a:ext uri="{FF2B5EF4-FFF2-40B4-BE49-F238E27FC236}">
                      <a16:creationId xmlns="" xmlns:a16="http://schemas.microsoft.com/office/drawing/2014/main" id="{D3468146-AB72-4D05-9619-4C8A3E12E6E0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7" name="îṥľïḑê">
                    <a:extLst>
                      <a:ext uri="{FF2B5EF4-FFF2-40B4-BE49-F238E27FC236}">
                        <a16:creationId xmlns="" xmlns:a16="http://schemas.microsoft.com/office/drawing/2014/main" id="{ECACBC0C-A5A9-4EEA-BD92-7CDD85607C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í$ļïḑe">
                    <a:extLst>
                      <a:ext uri="{FF2B5EF4-FFF2-40B4-BE49-F238E27FC236}">
                        <a16:creationId xmlns="" xmlns:a16="http://schemas.microsoft.com/office/drawing/2014/main" id="{79972974-7CC4-44D9-B8AE-B4F5F2A0A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íşḷîḓe">
                  <a:extLst>
                    <a:ext uri="{FF2B5EF4-FFF2-40B4-BE49-F238E27FC236}">
                      <a16:creationId xmlns="" xmlns:a16="http://schemas.microsoft.com/office/drawing/2014/main" id="{AFB65A31-FD84-4EDE-A1DE-83A2E207389C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2" name="iṧḻiḍè">
                    <a:extLst>
                      <a:ext uri="{FF2B5EF4-FFF2-40B4-BE49-F238E27FC236}">
                        <a16:creationId xmlns="" xmlns:a16="http://schemas.microsoft.com/office/drawing/2014/main" id="{427B25AC-7D7E-42F2-B5C6-96C2BBA08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ślïdè">
                    <a:extLst>
                      <a:ext uri="{FF2B5EF4-FFF2-40B4-BE49-F238E27FC236}">
                        <a16:creationId xmlns="" xmlns:a16="http://schemas.microsoft.com/office/drawing/2014/main" id="{3F62191E-C0B0-4877-A59F-D6C71FC38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îsľïḑè">
                    <a:extLst>
                      <a:ext uri="{FF2B5EF4-FFF2-40B4-BE49-F238E27FC236}">
                        <a16:creationId xmlns="" xmlns:a16="http://schemas.microsoft.com/office/drawing/2014/main" id="{9F0124F5-72D0-4029-93C3-03595A1359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ṩlíḓé">
                    <a:extLst>
                      <a:ext uri="{FF2B5EF4-FFF2-40B4-BE49-F238E27FC236}">
                        <a16:creationId xmlns="" xmlns:a16="http://schemas.microsoft.com/office/drawing/2014/main" id="{D29F7EE0-07D0-4504-916F-A830CB844E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îś1îḍè">
                    <a:extLst>
                      <a:ext uri="{FF2B5EF4-FFF2-40B4-BE49-F238E27FC236}">
                        <a16:creationId xmlns="" xmlns:a16="http://schemas.microsoft.com/office/drawing/2014/main" id="{1B94EA61-F58A-47AF-B7F1-FE5BB845F0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í$ľîḓe">
                  <a:extLst>
                    <a:ext uri="{FF2B5EF4-FFF2-40B4-BE49-F238E27FC236}">
                      <a16:creationId xmlns="" xmlns:a16="http://schemas.microsoft.com/office/drawing/2014/main" id="{FC170519-E28C-443E-B5DF-5877CF6860F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4" name="iṩḷíḓè">
                    <a:extLst>
                      <a:ext uri="{FF2B5EF4-FFF2-40B4-BE49-F238E27FC236}">
                        <a16:creationId xmlns="" xmlns:a16="http://schemas.microsoft.com/office/drawing/2014/main" id="{370D8524-FCCA-4B03-850D-C498AEACC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ṡliḍe">
                    <a:extLst>
                      <a:ext uri="{FF2B5EF4-FFF2-40B4-BE49-F238E27FC236}">
                        <a16:creationId xmlns="" xmlns:a16="http://schemas.microsoft.com/office/drawing/2014/main" id="{2FC4F903-F6A9-432D-9F41-955FDB7E61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ŝľïdé">
                    <a:extLst>
                      <a:ext uri="{FF2B5EF4-FFF2-40B4-BE49-F238E27FC236}">
                        <a16:creationId xmlns="" xmlns:a16="http://schemas.microsoft.com/office/drawing/2014/main" id="{CC0C258A-8689-4436-8B3F-01461B55C7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ṩļide">
                    <a:extLst>
                      <a:ext uri="{FF2B5EF4-FFF2-40B4-BE49-F238E27FC236}">
                        <a16:creationId xmlns="" xmlns:a16="http://schemas.microsoft.com/office/drawing/2014/main" id="{E7AEB578-0969-42F8-A306-536A9227B5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š1íḑe">
                    <a:extLst>
                      <a:ext uri="{FF2B5EF4-FFF2-40B4-BE49-F238E27FC236}">
                        <a16:creationId xmlns="" xmlns:a16="http://schemas.microsoft.com/office/drawing/2014/main" id="{BDA8504B-D5D5-4964-8A7A-145D58C24D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íṥḻïḓé">
                    <a:extLst>
                      <a:ext uri="{FF2B5EF4-FFF2-40B4-BE49-F238E27FC236}">
                        <a16:creationId xmlns="" xmlns:a16="http://schemas.microsoft.com/office/drawing/2014/main" id="{008FBA89-6B9F-4FAE-BB8E-81DB184D1C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śliḍè">
                    <a:extLst>
                      <a:ext uri="{FF2B5EF4-FFF2-40B4-BE49-F238E27FC236}">
                        <a16:creationId xmlns="" xmlns:a16="http://schemas.microsoft.com/office/drawing/2014/main" id="{4A2BA90F-0B53-4211-98CE-581E274AB1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ṥḻiḓê">
                    <a:extLst>
                      <a:ext uri="{FF2B5EF4-FFF2-40B4-BE49-F238E27FC236}">
                        <a16:creationId xmlns="" xmlns:a16="http://schemas.microsoft.com/office/drawing/2014/main" id="{52BD0D42-8261-40B0-8D4E-07E7020515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ïṡliḑè">
                  <a:extLst>
                    <a:ext uri="{FF2B5EF4-FFF2-40B4-BE49-F238E27FC236}">
                      <a16:creationId xmlns="" xmlns:a16="http://schemas.microsoft.com/office/drawing/2014/main" id="{43EC0592-1EBA-4F15-9FD7-D218144CFC2B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59" name="iŝ1íďê">
                    <a:extLst>
                      <a:ext uri="{FF2B5EF4-FFF2-40B4-BE49-F238E27FC236}">
                        <a16:creationId xmlns="" xmlns:a16="http://schemas.microsoft.com/office/drawing/2014/main" id="{D5975198-E972-4AB2-A3A8-AE54B0DC4A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ľîḍê">
                    <a:extLst>
                      <a:ext uri="{FF2B5EF4-FFF2-40B4-BE49-F238E27FC236}">
                        <a16:creationId xmlns="" xmlns:a16="http://schemas.microsoft.com/office/drawing/2014/main" id="{61BD2061-E563-41C0-9280-D8AC468F44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sḷiḓê">
                    <a:extLst>
                      <a:ext uri="{FF2B5EF4-FFF2-40B4-BE49-F238E27FC236}">
                        <a16:creationId xmlns="" xmlns:a16="http://schemas.microsoft.com/office/drawing/2014/main" id="{6D2FE41A-815C-4B79-9F61-AE8488C459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ṧ1ïḋê">
                    <a:extLst>
                      <a:ext uri="{FF2B5EF4-FFF2-40B4-BE49-F238E27FC236}">
                        <a16:creationId xmlns="" xmlns:a16="http://schemas.microsoft.com/office/drawing/2014/main" id="{74107C64-425E-4466-B0F0-7DCB61DE57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ṡ1ídé">
                    <a:extLst>
                      <a:ext uri="{FF2B5EF4-FFF2-40B4-BE49-F238E27FC236}">
                        <a16:creationId xmlns="" xmlns:a16="http://schemas.microsoft.com/office/drawing/2014/main" id="{A86F1EA0-BDDC-4171-BBD0-F851BEDBDC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ṡ1ïḑè">
                  <a:extLst>
                    <a:ext uri="{FF2B5EF4-FFF2-40B4-BE49-F238E27FC236}">
                      <a16:creationId xmlns="" xmlns:a16="http://schemas.microsoft.com/office/drawing/2014/main" id="{271AE309-C863-48A7-85EE-F48A9FF45C9C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5" name="iš1iḋê">
                    <a:extLst>
                      <a:ext uri="{FF2B5EF4-FFF2-40B4-BE49-F238E27FC236}">
                        <a16:creationId xmlns="" xmlns:a16="http://schemas.microsoft.com/office/drawing/2014/main" id="{4CA524DF-45A7-4611-A882-07E405432E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işļiḋé">
                    <a:extLst>
                      <a:ext uri="{FF2B5EF4-FFF2-40B4-BE49-F238E27FC236}">
                        <a16:creationId xmlns="" xmlns:a16="http://schemas.microsoft.com/office/drawing/2014/main" id="{431E288C-94F3-4020-BDC9-A02F19BDB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şḻíďè">
                    <a:extLst>
                      <a:ext uri="{FF2B5EF4-FFF2-40B4-BE49-F238E27FC236}">
                        <a16:creationId xmlns="" xmlns:a16="http://schemas.microsoft.com/office/drawing/2014/main" id="{B973BF5E-7216-42BE-9A98-C3080E616F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ḷidê">
                    <a:extLst>
                      <a:ext uri="{FF2B5EF4-FFF2-40B4-BE49-F238E27FC236}">
                        <a16:creationId xmlns="" xmlns:a16="http://schemas.microsoft.com/office/drawing/2014/main" id="{D31F99C3-3BA0-4DBC-AE12-251A271E6E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îṥ1ídê">
                  <a:extLst>
                    <a:ext uri="{FF2B5EF4-FFF2-40B4-BE49-F238E27FC236}">
                      <a16:creationId xmlns="" xmlns:a16="http://schemas.microsoft.com/office/drawing/2014/main" id="{9DE59BFA-9763-4BF7-B1AD-829AE973943E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2" name="ïśľíḋé">
                    <a:extLst>
                      <a:ext uri="{FF2B5EF4-FFF2-40B4-BE49-F238E27FC236}">
                        <a16:creationId xmlns="" xmlns:a16="http://schemas.microsoft.com/office/drawing/2014/main" id="{99EB38B8-446C-4B7A-8238-084E52B934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ïṩḻïḑé">
                    <a:extLst>
                      <a:ext uri="{FF2B5EF4-FFF2-40B4-BE49-F238E27FC236}">
                        <a16:creationId xmlns="" xmlns:a16="http://schemas.microsoft.com/office/drawing/2014/main" id="{1BE51B45-99AD-4BB9-9F4D-8D1A0F4BEF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sḻïdê">
                    <a:extLst>
                      <a:ext uri="{FF2B5EF4-FFF2-40B4-BE49-F238E27FC236}">
                        <a16:creationId xmlns="" xmlns:a16="http://schemas.microsoft.com/office/drawing/2014/main" id="{A383BF41-CE2F-4548-99AA-C84FB1477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8" name="íṥļíďê">
                <a:extLst>
                  <a:ext uri="{FF2B5EF4-FFF2-40B4-BE49-F238E27FC236}">
                    <a16:creationId xmlns="" xmlns:a16="http://schemas.microsoft.com/office/drawing/2014/main" id="{EBE632D4-1358-47B1-B674-39620F587F1C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29" name="íSļíḓè">
                  <a:extLst>
                    <a:ext uri="{FF2B5EF4-FFF2-40B4-BE49-F238E27FC236}">
                      <a16:creationId xmlns="" xmlns:a16="http://schemas.microsoft.com/office/drawing/2014/main" id="{24D5B39E-983C-42EC-BCCD-2762262E4DD3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şļïḓe">
                  <a:extLst>
                    <a:ext uri="{FF2B5EF4-FFF2-40B4-BE49-F238E27FC236}">
                      <a16:creationId xmlns="" xmlns:a16="http://schemas.microsoft.com/office/drawing/2014/main" id="{02F269EF-C2A9-4027-8625-D647C84B368C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ḷidê">
                  <a:extLst>
                    <a:ext uri="{FF2B5EF4-FFF2-40B4-BE49-F238E27FC236}">
                      <a16:creationId xmlns="" xmlns:a16="http://schemas.microsoft.com/office/drawing/2014/main" id="{EB5BDA9B-2A81-4B02-BE6C-D84E2E62A4F9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ṧḷïḋê">
                  <a:extLst>
                    <a:ext uri="{FF2B5EF4-FFF2-40B4-BE49-F238E27FC236}">
                      <a16:creationId xmlns="" xmlns:a16="http://schemas.microsoft.com/office/drawing/2014/main" id="{55C768A4-556A-4861-9E0D-C6E226717107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$ľíḍê">
                  <a:extLst>
                    <a:ext uri="{FF2B5EF4-FFF2-40B4-BE49-F238E27FC236}">
                      <a16:creationId xmlns="" xmlns:a16="http://schemas.microsoft.com/office/drawing/2014/main" id="{AE817AEB-2CC1-43DB-88E1-56A40E50D32C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ṥḻiḑê">
                  <a:extLst>
                    <a:ext uri="{FF2B5EF4-FFF2-40B4-BE49-F238E27FC236}">
                      <a16:creationId xmlns="" xmlns:a16="http://schemas.microsoft.com/office/drawing/2014/main" id="{741CC8D5-16C4-4D01-903E-598B20F65E74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ṣļiḋe">
                  <a:extLst>
                    <a:ext uri="{FF2B5EF4-FFF2-40B4-BE49-F238E27FC236}">
                      <a16:creationId xmlns="" xmlns:a16="http://schemas.microsoft.com/office/drawing/2014/main" id="{DCF3B061-829B-46D4-920A-D488AF15CE11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şļïḋè">
              <a:extLst>
                <a:ext uri="{FF2B5EF4-FFF2-40B4-BE49-F238E27FC236}">
                  <a16:creationId xmlns="" xmlns:a16="http://schemas.microsoft.com/office/drawing/2014/main" id="{EEAB9BF3-CD83-47C2-892D-F765F68B4F98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ṥļíḑe">
              <a:extLst>
                <a:ext uri="{FF2B5EF4-FFF2-40B4-BE49-F238E27FC236}">
                  <a16:creationId xmlns="" xmlns:a16="http://schemas.microsoft.com/office/drawing/2014/main" id="{CE8CF6AD-E1E1-4084-8DAE-0C377ED5F720}"/>
                </a:ext>
              </a:extLst>
            </p:cNvPr>
            <p:cNvGrpSpPr/>
            <p:nvPr/>
          </p:nvGrpSpPr>
          <p:grpSpPr>
            <a:xfrm>
              <a:off x="5280552" y="1818943"/>
              <a:ext cx="2963331" cy="3498215"/>
              <a:chOff x="8179619" y="2164514"/>
              <a:chExt cx="2963331" cy="3498215"/>
            </a:xfrm>
          </p:grpSpPr>
          <p:sp>
            <p:nvSpPr>
              <p:cNvPr id="21" name="ïṣḻïḑè">
                <a:extLst>
                  <a:ext uri="{FF2B5EF4-FFF2-40B4-BE49-F238E27FC236}">
                    <a16:creationId xmlns="" xmlns:a16="http://schemas.microsoft.com/office/drawing/2014/main" id="{15C59862-1D91-4A3C-AA69-CFE54B4F5DFB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2" name="ïṩḷîḑè">
                <a:extLst>
                  <a:ext uri="{FF2B5EF4-FFF2-40B4-BE49-F238E27FC236}">
                    <a16:creationId xmlns="" xmlns:a16="http://schemas.microsoft.com/office/drawing/2014/main" id="{023929D8-3563-4B68-BBEE-5A50EB8E2420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ïŝľïḍè">
                <a:extLst>
                  <a:ext uri="{FF2B5EF4-FFF2-40B4-BE49-F238E27FC236}">
                    <a16:creationId xmlns="" xmlns:a16="http://schemas.microsoft.com/office/drawing/2014/main" id="{AF6018BA-8EC6-4C74-859A-B4121AE5D937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4" name="iŝļïḓé">
                <a:extLst>
                  <a:ext uri="{FF2B5EF4-FFF2-40B4-BE49-F238E27FC236}">
                    <a16:creationId xmlns="" xmlns:a16="http://schemas.microsoft.com/office/drawing/2014/main" id="{870C7877-08FF-48CF-97EA-E12B9325524A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5" name="i$ľîďè">
                <a:extLst>
                  <a:ext uri="{FF2B5EF4-FFF2-40B4-BE49-F238E27FC236}">
                    <a16:creationId xmlns="" xmlns:a16="http://schemas.microsoft.com/office/drawing/2014/main" id="{9993712A-8F3E-4F3E-B3D4-1F1516A6CD13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6" name="iš1iḍê">
                <a:extLst>
                  <a:ext uri="{FF2B5EF4-FFF2-40B4-BE49-F238E27FC236}">
                    <a16:creationId xmlns="" xmlns:a16="http://schemas.microsoft.com/office/drawing/2014/main" id="{F0BB9474-2201-4506-90F0-70624B5252E3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íšḷiḑe">
              <a:extLst>
                <a:ext uri="{FF2B5EF4-FFF2-40B4-BE49-F238E27FC236}">
                  <a16:creationId xmlns="" xmlns:a16="http://schemas.microsoft.com/office/drawing/2014/main" id="{26BAB7F2-0A8F-4FE6-ACAF-326B3CC5243D}"/>
                </a:ext>
              </a:extLst>
            </p:cNvPr>
            <p:cNvGrpSpPr/>
            <p:nvPr/>
          </p:nvGrpSpPr>
          <p:grpSpPr>
            <a:xfrm>
              <a:off x="8539306" y="1818943"/>
              <a:ext cx="2963331" cy="3498215"/>
              <a:chOff x="8179619" y="2164514"/>
              <a:chExt cx="2963331" cy="3498215"/>
            </a:xfrm>
          </p:grpSpPr>
          <p:sp>
            <p:nvSpPr>
              <p:cNvPr id="15" name="ïṡ1îde">
                <a:extLst>
                  <a:ext uri="{FF2B5EF4-FFF2-40B4-BE49-F238E27FC236}">
                    <a16:creationId xmlns="" xmlns:a16="http://schemas.microsoft.com/office/drawing/2014/main" id="{72779E0D-C62A-4478-9B59-F9088A624337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6" name="iŝḻiḍé">
                <a:extLst>
                  <a:ext uri="{FF2B5EF4-FFF2-40B4-BE49-F238E27FC236}">
                    <a16:creationId xmlns="" xmlns:a16="http://schemas.microsoft.com/office/drawing/2014/main" id="{B8D25350-140E-4644-AE83-58EAE85588FE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îśľíḑè">
                <a:extLst>
                  <a:ext uri="{FF2B5EF4-FFF2-40B4-BE49-F238E27FC236}">
                    <a16:creationId xmlns="" xmlns:a16="http://schemas.microsoft.com/office/drawing/2014/main" id="{84661623-D5FF-4530-8742-ECA94E54F3C1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8" name="ïşḻíḓè">
                <a:extLst>
                  <a:ext uri="{FF2B5EF4-FFF2-40B4-BE49-F238E27FC236}">
                    <a16:creationId xmlns="" xmlns:a16="http://schemas.microsoft.com/office/drawing/2014/main" id="{84D2FA36-317B-4CD3-8420-38DAF4CFB04D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ïśļíḑê">
                <a:extLst>
                  <a:ext uri="{FF2B5EF4-FFF2-40B4-BE49-F238E27FC236}">
                    <a16:creationId xmlns="" xmlns:a16="http://schemas.microsoft.com/office/drawing/2014/main" id="{928832C6-96AE-4FC6-A666-3E27D1E9EFD6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0" name="íŝlîďe">
                <a:extLst>
                  <a:ext uri="{FF2B5EF4-FFF2-40B4-BE49-F238E27FC236}">
                    <a16:creationId xmlns="" xmlns:a16="http://schemas.microsoft.com/office/drawing/2014/main" id="{7CA4E91E-5DCE-4242-99B8-8F043171AF11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10" name="íṣļíḑe">
              <a:extLst>
                <a:ext uri="{FF2B5EF4-FFF2-40B4-BE49-F238E27FC236}">
                  <a16:creationId xmlns="" xmlns:a16="http://schemas.microsoft.com/office/drawing/2014/main" id="{3664CE61-04CD-40B9-B540-B1D548CB78B5}"/>
                </a:ext>
              </a:extLst>
            </p:cNvPr>
            <p:cNvSpPr/>
            <p:nvPr/>
          </p:nvSpPr>
          <p:spPr>
            <a:xfrm>
              <a:off x="4683105" y="1926131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ḻïďé">
              <a:extLst>
                <a:ext uri="{FF2B5EF4-FFF2-40B4-BE49-F238E27FC236}">
                  <a16:creationId xmlns="" xmlns:a16="http://schemas.microsoft.com/office/drawing/2014/main" id="{EFEBC0DD-7053-497B-8461-503727A7EDFC}"/>
                </a:ext>
              </a:extLst>
            </p:cNvPr>
            <p:cNvSpPr/>
            <p:nvPr/>
          </p:nvSpPr>
          <p:spPr>
            <a:xfrm>
              <a:off x="5359657" y="3292328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lîdè">
              <a:extLst>
                <a:ext uri="{FF2B5EF4-FFF2-40B4-BE49-F238E27FC236}">
                  <a16:creationId xmlns="" xmlns:a16="http://schemas.microsoft.com/office/drawing/2014/main" id="{0EF6CF4F-8A88-48A3-B62C-949A5F55E0C0}"/>
                </a:ext>
              </a:extLst>
            </p:cNvPr>
            <p:cNvSpPr/>
            <p:nvPr/>
          </p:nvSpPr>
          <p:spPr>
            <a:xfrm>
              <a:off x="5027656" y="4625899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7A79DA3D-1ED0-4BF6-A5C5-F9CC91C0513A}"/>
                </a:ext>
              </a:extLst>
            </p:cNvPr>
            <p:cNvCxnSpPr/>
            <p:nvPr/>
          </p:nvCxnSpPr>
          <p:spPr>
            <a:xfrm>
              <a:off x="5531267" y="2924949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FDEEDF0-F477-40B2-B85B-991DEFB4AAA7}"/>
                </a:ext>
              </a:extLst>
            </p:cNvPr>
            <p:cNvCxnSpPr/>
            <p:nvPr/>
          </p:nvCxnSpPr>
          <p:spPr>
            <a:xfrm>
              <a:off x="5531267" y="4248140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76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4" name="930ce228-8c20-4b72-b864-6c8a8b565a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337BC3A-C358-454D-A261-FDAD90419F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203220" cy="5019675"/>
            <a:chOff x="0" y="1123950"/>
            <a:chExt cx="12203220" cy="5019675"/>
          </a:xfrm>
        </p:grpSpPr>
        <p:sp>
          <p:nvSpPr>
            <p:cNvPr id="55" name="iSlíḓé">
              <a:extLst>
                <a:ext uri="{FF2B5EF4-FFF2-40B4-BE49-F238E27FC236}">
                  <a16:creationId xmlns="" xmlns:a16="http://schemas.microsoft.com/office/drawing/2014/main" id="{71024152-855F-403C-A172-84772628BD56}"/>
                </a:ext>
              </a:extLst>
            </p:cNvPr>
            <p:cNvSpPr/>
            <p:nvPr/>
          </p:nvSpPr>
          <p:spPr>
            <a:xfrm>
              <a:off x="0" y="1123950"/>
              <a:ext cx="12203220" cy="1675050"/>
            </a:xfrm>
            <a:prstGeom prst="rect">
              <a:avLst/>
            </a:prstGeom>
            <a:blipFill>
              <a:blip r:embed="rId3"/>
              <a:stretch>
                <a:fillRect t="-193350" b="-19044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56" name="iṥļíḍe">
              <a:extLst>
                <a:ext uri="{FF2B5EF4-FFF2-40B4-BE49-F238E27FC236}">
                  <a16:creationId xmlns="" xmlns:a16="http://schemas.microsoft.com/office/drawing/2014/main" id="{F49584F5-1E3F-4632-A919-EC75AA630B8D}"/>
                </a:ext>
              </a:extLst>
            </p:cNvPr>
            <p:cNvSpPr/>
            <p:nvPr/>
          </p:nvSpPr>
          <p:spPr>
            <a:xfrm>
              <a:off x="669926" y="1123950"/>
              <a:ext cx="10850562" cy="167505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57" name="isḷîḓe">
              <a:extLst>
                <a:ext uri="{FF2B5EF4-FFF2-40B4-BE49-F238E27FC236}">
                  <a16:creationId xmlns="" xmlns:a16="http://schemas.microsoft.com/office/drawing/2014/main" id="{ACA6F6C1-328C-4C4F-A117-3A3973146B25}"/>
                </a:ext>
              </a:extLst>
            </p:cNvPr>
            <p:cNvSpPr/>
            <p:nvPr/>
          </p:nvSpPr>
          <p:spPr bwMode="auto">
            <a:xfrm>
              <a:off x="5995395" y="2304000"/>
              <a:ext cx="201211" cy="17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iṣlíďé">
              <a:extLst>
                <a:ext uri="{FF2B5EF4-FFF2-40B4-BE49-F238E27FC236}">
                  <a16:creationId xmlns="" xmlns:a16="http://schemas.microsoft.com/office/drawing/2014/main" id="{36C1E304-18D0-464F-8C6B-C346EE60C354}"/>
                </a:ext>
              </a:extLst>
            </p:cNvPr>
            <p:cNvSpPr/>
            <p:nvPr/>
          </p:nvSpPr>
          <p:spPr bwMode="auto">
            <a:xfrm flipH="1" flipV="1">
              <a:off x="5995395" y="1536641"/>
              <a:ext cx="201211" cy="17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" name="ïšḻïḍê">
              <a:extLst>
                <a:ext uri="{FF2B5EF4-FFF2-40B4-BE49-F238E27FC236}">
                  <a16:creationId xmlns="" xmlns:a16="http://schemas.microsoft.com/office/drawing/2014/main" id="{529163F0-9BE4-4A2E-A1DE-A10564B5C213}"/>
                </a:ext>
              </a:extLst>
            </p:cNvPr>
            <p:cNvGrpSpPr/>
            <p:nvPr/>
          </p:nvGrpSpPr>
          <p:grpSpPr>
            <a:xfrm>
              <a:off x="666932" y="3317423"/>
              <a:ext cx="3082945" cy="2416627"/>
              <a:chOff x="672541" y="3176134"/>
              <a:chExt cx="3082945" cy="2416627"/>
            </a:xfrm>
          </p:grpSpPr>
          <p:sp>
            <p:nvSpPr>
              <p:cNvPr id="74" name="íṥļîdé">
                <a:extLst>
                  <a:ext uri="{FF2B5EF4-FFF2-40B4-BE49-F238E27FC236}">
                    <a16:creationId xmlns="" xmlns:a16="http://schemas.microsoft.com/office/drawing/2014/main" id="{A0D4AABA-10FD-4C3D-BF4A-D0610E8F1113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75" name="îSľîḋe">
                <a:extLst>
                  <a:ext uri="{FF2B5EF4-FFF2-40B4-BE49-F238E27FC236}">
                    <a16:creationId xmlns="" xmlns:a16="http://schemas.microsoft.com/office/drawing/2014/main" id="{3780548E-6557-463A-AF76-A51FE6CBA933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76" name="ïṣḻîḓè">
                <a:extLst>
                  <a:ext uri="{FF2B5EF4-FFF2-40B4-BE49-F238E27FC236}">
                    <a16:creationId xmlns="" xmlns:a16="http://schemas.microsoft.com/office/drawing/2014/main" id="{A777D254-BABE-45EB-A8B9-13C5FAF1DFBE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77" name="ïṧ1îdè">
                  <a:extLst>
                    <a:ext uri="{FF2B5EF4-FFF2-40B4-BE49-F238E27FC236}">
                      <a16:creationId xmlns="" xmlns:a16="http://schemas.microsoft.com/office/drawing/2014/main" id="{359F6C7B-4C5B-4329-805B-CED2984EDAA7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ïṥľiḋê">
                  <a:extLst>
                    <a:ext uri="{FF2B5EF4-FFF2-40B4-BE49-F238E27FC236}">
                      <a16:creationId xmlns="" xmlns:a16="http://schemas.microsoft.com/office/drawing/2014/main" id="{FCFACD13-5B87-4F18-A37B-ABB30B58FFB3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60" name="ïṥľïḋê">
              <a:extLst>
                <a:ext uri="{FF2B5EF4-FFF2-40B4-BE49-F238E27FC236}">
                  <a16:creationId xmlns="" xmlns:a16="http://schemas.microsoft.com/office/drawing/2014/main" id="{EDB8B467-CCCD-451F-9694-178FBF14F53D}"/>
                </a:ext>
              </a:extLst>
            </p:cNvPr>
            <p:cNvGrpSpPr/>
            <p:nvPr/>
          </p:nvGrpSpPr>
          <p:grpSpPr>
            <a:xfrm>
              <a:off x="4554528" y="3317423"/>
              <a:ext cx="3082945" cy="2416627"/>
              <a:chOff x="672541" y="3176134"/>
              <a:chExt cx="3082945" cy="2416627"/>
            </a:xfrm>
          </p:grpSpPr>
          <p:sp>
            <p:nvSpPr>
              <p:cNvPr id="69" name="íṥļïḓè">
                <a:extLst>
                  <a:ext uri="{FF2B5EF4-FFF2-40B4-BE49-F238E27FC236}">
                    <a16:creationId xmlns="" xmlns:a16="http://schemas.microsoft.com/office/drawing/2014/main" id="{2E81A674-6B1D-4BC6-98EA-E332DC540935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70" name="îš1îde">
                <a:extLst>
                  <a:ext uri="{FF2B5EF4-FFF2-40B4-BE49-F238E27FC236}">
                    <a16:creationId xmlns="" xmlns:a16="http://schemas.microsoft.com/office/drawing/2014/main" id="{22235D08-DADD-403D-A775-C975A3079ED2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71" name="ïṡ1ïḓê">
                <a:extLst>
                  <a:ext uri="{FF2B5EF4-FFF2-40B4-BE49-F238E27FC236}">
                    <a16:creationId xmlns="" xmlns:a16="http://schemas.microsoft.com/office/drawing/2014/main" id="{8843F53C-BD28-42AD-9F95-EE39545DBF30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72" name="iṩľïḑè">
                  <a:extLst>
                    <a:ext uri="{FF2B5EF4-FFF2-40B4-BE49-F238E27FC236}">
                      <a16:creationId xmlns="" xmlns:a16="http://schemas.microsoft.com/office/drawing/2014/main" id="{65DB162C-B6C0-42AE-A846-80F5D57D159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îṡḻîḑê">
                  <a:extLst>
                    <a:ext uri="{FF2B5EF4-FFF2-40B4-BE49-F238E27FC236}">
                      <a16:creationId xmlns="" xmlns:a16="http://schemas.microsoft.com/office/drawing/2014/main" id="{B408F76E-8204-4E6C-8B09-54899FBDEAAA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61" name="iṣlîḑe">
              <a:extLst>
                <a:ext uri="{FF2B5EF4-FFF2-40B4-BE49-F238E27FC236}">
                  <a16:creationId xmlns="" xmlns:a16="http://schemas.microsoft.com/office/drawing/2014/main" id="{FDD35034-BB65-430D-B19F-D68560154FDC}"/>
                </a:ext>
              </a:extLst>
            </p:cNvPr>
            <p:cNvGrpSpPr/>
            <p:nvPr/>
          </p:nvGrpSpPr>
          <p:grpSpPr>
            <a:xfrm>
              <a:off x="8442124" y="3317423"/>
              <a:ext cx="3082945" cy="2416627"/>
              <a:chOff x="672541" y="3176134"/>
              <a:chExt cx="3082945" cy="2416627"/>
            </a:xfrm>
          </p:grpSpPr>
          <p:sp>
            <p:nvSpPr>
              <p:cNvPr id="64" name="iṩļiḑè">
                <a:extLst>
                  <a:ext uri="{FF2B5EF4-FFF2-40B4-BE49-F238E27FC236}">
                    <a16:creationId xmlns="" xmlns:a16="http://schemas.microsoft.com/office/drawing/2014/main" id="{5320B081-2FA3-4E99-890F-C5257DB6BFB5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65" name="í$lîḍé">
                <a:extLst>
                  <a:ext uri="{FF2B5EF4-FFF2-40B4-BE49-F238E27FC236}">
                    <a16:creationId xmlns="" xmlns:a16="http://schemas.microsoft.com/office/drawing/2014/main" id="{8CA78950-81D6-4041-AD40-FBAF62DE8FC9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66" name="iṡḷiḋé">
                <a:extLst>
                  <a:ext uri="{FF2B5EF4-FFF2-40B4-BE49-F238E27FC236}">
                    <a16:creationId xmlns="" xmlns:a16="http://schemas.microsoft.com/office/drawing/2014/main" id="{B21E54B7-D3EE-45A2-A906-A0C5821BE953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67" name="iṧlidè">
                  <a:extLst>
                    <a:ext uri="{FF2B5EF4-FFF2-40B4-BE49-F238E27FC236}">
                      <a16:creationId xmlns="" xmlns:a16="http://schemas.microsoft.com/office/drawing/2014/main" id="{347ADE28-D454-46A8-8132-699FE5E79B98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iṩḷïḑé">
                  <a:extLst>
                    <a:ext uri="{FF2B5EF4-FFF2-40B4-BE49-F238E27FC236}">
                      <a16:creationId xmlns="" xmlns:a16="http://schemas.microsoft.com/office/drawing/2014/main" id="{B7324C42-D436-4E4D-9F75-C9C9FF126AC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10EAF27-762B-4F83-B57D-8BC9DCA6754E}"/>
                </a:ext>
              </a:extLst>
            </p:cNvPr>
            <p:cNvCxnSpPr/>
            <p:nvPr/>
          </p:nvCxnSpPr>
          <p:spPr>
            <a:xfrm>
              <a:off x="4143160" y="4554000"/>
              <a:ext cx="0" cy="158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DAE0ED89-77FE-466A-8E6B-1893CE9E4574}"/>
                </a:ext>
              </a:extLst>
            </p:cNvPr>
            <p:cNvCxnSpPr/>
            <p:nvPr/>
          </p:nvCxnSpPr>
          <p:spPr>
            <a:xfrm>
              <a:off x="7990883" y="4554000"/>
              <a:ext cx="0" cy="158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917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34" name="fe4f6d2b-596d-407c-a481-6e18eac9b7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AD0C4A4-638F-4071-91D6-977796F8C6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05389" y="1123950"/>
            <a:ext cx="10981221" cy="5019675"/>
            <a:chOff x="605389" y="1123950"/>
            <a:chExt cx="10981221" cy="5019675"/>
          </a:xfrm>
        </p:grpSpPr>
        <p:grpSp>
          <p:nvGrpSpPr>
            <p:cNvPr id="35" name="i$1í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A0F7535-9275-4542-9F81-B4AAD8B3BC0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5389" y="2216299"/>
              <a:ext cx="10981221" cy="3004656"/>
              <a:chOff x="605390" y="2216299"/>
              <a:chExt cx="10981221" cy="3004656"/>
            </a:xfrm>
          </p:grpSpPr>
          <p:sp>
            <p:nvSpPr>
              <p:cNvPr id="40" name="îSḻiḓé">
                <a:extLst>
                  <a:ext uri="{FF2B5EF4-FFF2-40B4-BE49-F238E27FC236}">
                    <a16:creationId xmlns="" xmlns:a16="http://schemas.microsoft.com/office/drawing/2014/main" id="{F0E10A6A-0FE1-45C9-945C-EC0FE23E3675}"/>
                  </a:ext>
                </a:extLst>
              </p:cNvPr>
              <p:cNvSpPr/>
              <p:nvPr/>
            </p:nvSpPr>
            <p:spPr>
              <a:xfrm>
                <a:off x="1003892" y="2312876"/>
                <a:ext cx="1318437" cy="13184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ľíďe">
                <a:extLst>
                  <a:ext uri="{FF2B5EF4-FFF2-40B4-BE49-F238E27FC236}">
                    <a16:creationId xmlns="" xmlns:a16="http://schemas.microsoft.com/office/drawing/2014/main" id="{55E9C077-BB92-4691-8465-6AE20140EC9D}"/>
                  </a:ext>
                </a:extLst>
              </p:cNvPr>
              <p:cNvSpPr/>
              <p:nvPr/>
            </p:nvSpPr>
            <p:spPr>
              <a:xfrm>
                <a:off x="907315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ş1îde">
                <a:extLst>
                  <a:ext uri="{FF2B5EF4-FFF2-40B4-BE49-F238E27FC236}">
                    <a16:creationId xmlns="" xmlns:a16="http://schemas.microsoft.com/office/drawing/2014/main" id="{3970AC62-6B62-4FCA-9279-1DBEC50F57B6}"/>
                  </a:ext>
                </a:extLst>
              </p:cNvPr>
              <p:cNvSpPr/>
              <p:nvPr/>
            </p:nvSpPr>
            <p:spPr bwMode="auto">
              <a:xfrm>
                <a:off x="1466280" y="2775264"/>
                <a:ext cx="393661" cy="393661"/>
              </a:xfrm>
              <a:custGeom>
                <a:avLst/>
                <a:gdLst/>
                <a:ahLst/>
                <a:cxnLst>
                  <a:cxn ang="0">
                    <a:pos x="224" y="12"/>
                  </a:cxn>
                  <a:cxn ang="0">
                    <a:pos x="188" y="0"/>
                  </a:cxn>
                  <a:cxn ang="0">
                    <a:pos x="168" y="4"/>
                  </a:cxn>
                  <a:cxn ang="0">
                    <a:pos x="112" y="54"/>
                  </a:cxn>
                  <a:cxn ang="0">
                    <a:pos x="110" y="54"/>
                  </a:cxn>
                  <a:cxn ang="0">
                    <a:pos x="28" y="138"/>
                  </a:cxn>
                  <a:cxn ang="0">
                    <a:pos x="20" y="152"/>
                  </a:cxn>
                  <a:cxn ang="0">
                    <a:pos x="0" y="228"/>
                  </a:cxn>
                  <a:cxn ang="0">
                    <a:pos x="8" y="248"/>
                  </a:cxn>
                  <a:cxn ang="0">
                    <a:pos x="28" y="256"/>
                  </a:cxn>
                  <a:cxn ang="0">
                    <a:pos x="106" y="236"/>
                  </a:cxn>
                  <a:cxn ang="0">
                    <a:pos x="240" y="106"/>
                  </a:cxn>
                  <a:cxn ang="0">
                    <a:pos x="252" y="86"/>
                  </a:cxn>
                  <a:cxn ang="0">
                    <a:pos x="254" y="52"/>
                  </a:cxn>
                  <a:cxn ang="0">
                    <a:pos x="236" y="20"/>
                  </a:cxn>
                  <a:cxn ang="0">
                    <a:pos x="126" y="180"/>
                  </a:cxn>
                  <a:cxn ang="0">
                    <a:pos x="198" y="94"/>
                  </a:cxn>
                  <a:cxn ang="0">
                    <a:pos x="196" y="126"/>
                  </a:cxn>
                  <a:cxn ang="0">
                    <a:pos x="190" y="134"/>
                  </a:cxn>
                  <a:cxn ang="0">
                    <a:pos x="128" y="196"/>
                  </a:cxn>
                  <a:cxn ang="0">
                    <a:pos x="118" y="162"/>
                  </a:cxn>
                  <a:cxn ang="0">
                    <a:pos x="100" y="142"/>
                  </a:cxn>
                  <a:cxn ang="0">
                    <a:pos x="168" y="60"/>
                  </a:cxn>
                  <a:cxn ang="0">
                    <a:pos x="184" y="72"/>
                  </a:cxn>
                  <a:cxn ang="0">
                    <a:pos x="118" y="162"/>
                  </a:cxn>
                  <a:cxn ang="0">
                    <a:pos x="72" y="130"/>
                  </a:cxn>
                  <a:cxn ang="0">
                    <a:pos x="122" y="66"/>
                  </a:cxn>
                  <a:cxn ang="0">
                    <a:pos x="150" y="56"/>
                  </a:cxn>
                  <a:cxn ang="0">
                    <a:pos x="34" y="238"/>
                  </a:cxn>
                  <a:cxn ang="0">
                    <a:pos x="28" y="240"/>
                  </a:cxn>
                  <a:cxn ang="0">
                    <a:pos x="16" y="232"/>
                  </a:cxn>
                  <a:cxn ang="0">
                    <a:pos x="16" y="224"/>
                  </a:cxn>
                  <a:cxn ang="0">
                    <a:pos x="32" y="194"/>
                  </a:cxn>
                  <a:cxn ang="0">
                    <a:pos x="52" y="204"/>
                  </a:cxn>
                  <a:cxn ang="0">
                    <a:pos x="60" y="218"/>
                  </a:cxn>
                  <a:cxn ang="0">
                    <a:pos x="34" y="238"/>
                  </a:cxn>
                  <a:cxn ang="0">
                    <a:pos x="70" y="222"/>
                  </a:cxn>
                  <a:cxn ang="0">
                    <a:pos x="58" y="198"/>
                  </a:cxn>
                  <a:cxn ang="0">
                    <a:pos x="44" y="188"/>
                  </a:cxn>
                  <a:cxn ang="0">
                    <a:pos x="36" y="156"/>
                  </a:cxn>
                  <a:cxn ang="0">
                    <a:pos x="38" y="150"/>
                  </a:cxn>
                  <a:cxn ang="0">
                    <a:pos x="60" y="144"/>
                  </a:cxn>
                  <a:cxn ang="0">
                    <a:pos x="82" y="150"/>
                  </a:cxn>
                  <a:cxn ang="0">
                    <a:pos x="96" y="160"/>
                  </a:cxn>
                  <a:cxn ang="0">
                    <a:pos x="110" y="182"/>
                  </a:cxn>
                  <a:cxn ang="0">
                    <a:pos x="110" y="206"/>
                  </a:cxn>
                  <a:cxn ang="0">
                    <a:pos x="104" y="220"/>
                  </a:cxn>
                  <a:cxn ang="0">
                    <a:pos x="230" y="94"/>
                  </a:cxn>
                  <a:cxn ang="0">
                    <a:pos x="216" y="102"/>
                  </a:cxn>
                  <a:cxn ang="0">
                    <a:pos x="210" y="80"/>
                  </a:cxn>
                  <a:cxn ang="0">
                    <a:pos x="196" y="60"/>
                  </a:cxn>
                  <a:cxn ang="0">
                    <a:pos x="162" y="42"/>
                  </a:cxn>
                  <a:cxn ang="0">
                    <a:pos x="162" y="26"/>
                  </a:cxn>
                  <a:cxn ang="0">
                    <a:pos x="180" y="16"/>
                  </a:cxn>
                  <a:cxn ang="0">
                    <a:pos x="198" y="18"/>
                  </a:cxn>
                  <a:cxn ang="0">
                    <a:pos x="224" y="32"/>
                  </a:cxn>
                  <a:cxn ang="0">
                    <a:pos x="236" y="48"/>
                  </a:cxn>
                  <a:cxn ang="0">
                    <a:pos x="240" y="66"/>
                  </a:cxn>
                  <a:cxn ang="0">
                    <a:pos x="234" y="88"/>
                  </a:cxn>
                </a:cxnLst>
                <a:rect l="0" t="0" r="r" b="b"/>
                <a:pathLst>
                  <a:path w="256" h="256">
                    <a:moveTo>
                      <a:pt x="236" y="20"/>
                    </a:moveTo>
                    <a:lnTo>
                      <a:pt x="236" y="20"/>
                    </a:lnTo>
                    <a:lnTo>
                      <a:pt x="224" y="12"/>
                    </a:lnTo>
                    <a:lnTo>
                      <a:pt x="212" y="6"/>
                    </a:lnTo>
                    <a:lnTo>
                      <a:pt x="200" y="2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8" y="0"/>
                    </a:lnTo>
                    <a:lnTo>
                      <a:pt x="168" y="4"/>
                    </a:lnTo>
                    <a:lnTo>
                      <a:pt x="158" y="8"/>
                    </a:lnTo>
                    <a:lnTo>
                      <a:pt x="150" y="16"/>
                    </a:lnTo>
                    <a:lnTo>
                      <a:pt x="112" y="54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24" y="144"/>
                    </a:lnTo>
                    <a:lnTo>
                      <a:pt x="20" y="152"/>
                    </a:lnTo>
                    <a:lnTo>
                      <a:pt x="2" y="220"/>
                    </a:lnTo>
                    <a:lnTo>
                      <a:pt x="2" y="220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8" y="254"/>
                    </a:lnTo>
                    <a:lnTo>
                      <a:pt x="106" y="236"/>
                    </a:lnTo>
                    <a:lnTo>
                      <a:pt x="106" y="236"/>
                    </a:lnTo>
                    <a:lnTo>
                      <a:pt x="112" y="234"/>
                    </a:lnTo>
                    <a:lnTo>
                      <a:pt x="118" y="228"/>
                    </a:lnTo>
                    <a:lnTo>
                      <a:pt x="240" y="106"/>
                    </a:lnTo>
                    <a:lnTo>
                      <a:pt x="240" y="106"/>
                    </a:lnTo>
                    <a:lnTo>
                      <a:pt x="248" y="96"/>
                    </a:lnTo>
                    <a:lnTo>
                      <a:pt x="252" y="86"/>
                    </a:lnTo>
                    <a:lnTo>
                      <a:pt x="256" y="76"/>
                    </a:lnTo>
                    <a:lnTo>
                      <a:pt x="256" y="64"/>
                    </a:lnTo>
                    <a:lnTo>
                      <a:pt x="254" y="52"/>
                    </a:lnTo>
                    <a:lnTo>
                      <a:pt x="250" y="42"/>
                    </a:lnTo>
                    <a:lnTo>
                      <a:pt x="244" y="30"/>
                    </a:lnTo>
                    <a:lnTo>
                      <a:pt x="236" y="20"/>
                    </a:lnTo>
                    <a:close/>
                    <a:moveTo>
                      <a:pt x="128" y="190"/>
                    </a:moveTo>
                    <a:lnTo>
                      <a:pt x="128" y="190"/>
                    </a:lnTo>
                    <a:lnTo>
                      <a:pt x="126" y="180"/>
                    </a:lnTo>
                    <a:lnTo>
                      <a:pt x="122" y="170"/>
                    </a:lnTo>
                    <a:lnTo>
                      <a:pt x="198" y="94"/>
                    </a:lnTo>
                    <a:lnTo>
                      <a:pt x="198" y="94"/>
                    </a:lnTo>
                    <a:lnTo>
                      <a:pt x="200" y="104"/>
                    </a:lnTo>
                    <a:lnTo>
                      <a:pt x="200" y="116"/>
                    </a:lnTo>
                    <a:lnTo>
                      <a:pt x="196" y="126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28" y="196"/>
                    </a:lnTo>
                    <a:lnTo>
                      <a:pt x="128" y="196"/>
                    </a:lnTo>
                    <a:lnTo>
                      <a:pt x="128" y="190"/>
                    </a:lnTo>
                    <a:close/>
                    <a:moveTo>
                      <a:pt x="118" y="162"/>
                    </a:moveTo>
                    <a:lnTo>
                      <a:pt x="118" y="162"/>
                    </a:lnTo>
                    <a:lnTo>
                      <a:pt x="108" y="148"/>
                    </a:lnTo>
                    <a:lnTo>
                      <a:pt x="108" y="148"/>
                    </a:lnTo>
                    <a:lnTo>
                      <a:pt x="100" y="142"/>
                    </a:lnTo>
                    <a:lnTo>
                      <a:pt x="92" y="136"/>
                    </a:lnTo>
                    <a:lnTo>
                      <a:pt x="168" y="60"/>
                    </a:lnTo>
                    <a:lnTo>
                      <a:pt x="168" y="60"/>
                    </a:lnTo>
                    <a:lnTo>
                      <a:pt x="176" y="64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90" y="78"/>
                    </a:lnTo>
                    <a:lnTo>
                      <a:pt x="194" y="86"/>
                    </a:lnTo>
                    <a:lnTo>
                      <a:pt x="118" y="162"/>
                    </a:lnTo>
                    <a:close/>
                    <a:moveTo>
                      <a:pt x="84" y="132"/>
                    </a:moveTo>
                    <a:lnTo>
                      <a:pt x="84" y="132"/>
                    </a:lnTo>
                    <a:lnTo>
                      <a:pt x="72" y="130"/>
                    </a:lnTo>
                    <a:lnTo>
                      <a:pt x="60" y="128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30" y="60"/>
                    </a:lnTo>
                    <a:lnTo>
                      <a:pt x="140" y="56"/>
                    </a:lnTo>
                    <a:lnTo>
                      <a:pt x="150" y="56"/>
                    </a:lnTo>
                    <a:lnTo>
                      <a:pt x="160" y="58"/>
                    </a:lnTo>
                    <a:lnTo>
                      <a:pt x="84" y="132"/>
                    </a:lnTo>
                    <a:close/>
                    <a:moveTo>
                      <a:pt x="34" y="238"/>
                    </a:moveTo>
                    <a:lnTo>
                      <a:pt x="34" y="238"/>
                    </a:lnTo>
                    <a:lnTo>
                      <a:pt x="28" y="240"/>
                    </a:lnTo>
                    <a:lnTo>
                      <a:pt x="28" y="240"/>
                    </a:lnTo>
                    <a:lnTo>
                      <a:pt x="24" y="240"/>
                    </a:lnTo>
                    <a:lnTo>
                      <a:pt x="20" y="236"/>
                    </a:lnTo>
                    <a:lnTo>
                      <a:pt x="16" y="232"/>
                    </a:lnTo>
                    <a:lnTo>
                      <a:pt x="16" y="228"/>
                    </a:lnTo>
                    <a:lnTo>
                      <a:pt x="16" y="228"/>
                    </a:lnTo>
                    <a:lnTo>
                      <a:pt x="16" y="224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32" y="194"/>
                    </a:lnTo>
                    <a:lnTo>
                      <a:pt x="40" y="196"/>
                    </a:lnTo>
                    <a:lnTo>
                      <a:pt x="46" y="200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8" y="210"/>
                    </a:lnTo>
                    <a:lnTo>
                      <a:pt x="60" y="218"/>
                    </a:lnTo>
                    <a:lnTo>
                      <a:pt x="62" y="224"/>
                    </a:lnTo>
                    <a:lnTo>
                      <a:pt x="64" y="232"/>
                    </a:lnTo>
                    <a:lnTo>
                      <a:pt x="34" y="238"/>
                    </a:lnTo>
                    <a:close/>
                    <a:moveTo>
                      <a:pt x="70" y="230"/>
                    </a:moveTo>
                    <a:lnTo>
                      <a:pt x="70" y="230"/>
                    </a:lnTo>
                    <a:lnTo>
                      <a:pt x="70" y="222"/>
                    </a:lnTo>
                    <a:lnTo>
                      <a:pt x="68" y="214"/>
                    </a:lnTo>
                    <a:lnTo>
                      <a:pt x="64" y="206"/>
                    </a:lnTo>
                    <a:lnTo>
                      <a:pt x="58" y="198"/>
                    </a:lnTo>
                    <a:lnTo>
                      <a:pt x="58" y="198"/>
                    </a:lnTo>
                    <a:lnTo>
                      <a:pt x="50" y="192"/>
                    </a:lnTo>
                    <a:lnTo>
                      <a:pt x="44" y="188"/>
                    </a:lnTo>
                    <a:lnTo>
                      <a:pt x="36" y="186"/>
                    </a:lnTo>
                    <a:lnTo>
                      <a:pt x="28" y="184"/>
                    </a:lnTo>
                    <a:lnTo>
                      <a:pt x="36" y="156"/>
                    </a:lnTo>
                    <a:lnTo>
                      <a:pt x="36" y="156"/>
                    </a:lnTo>
                    <a:lnTo>
                      <a:pt x="38" y="150"/>
                    </a:lnTo>
                    <a:lnTo>
                      <a:pt x="38" y="150"/>
                    </a:lnTo>
                    <a:lnTo>
                      <a:pt x="44" y="146"/>
                    </a:lnTo>
                    <a:lnTo>
                      <a:pt x="52" y="144"/>
                    </a:lnTo>
                    <a:lnTo>
                      <a:pt x="60" y="144"/>
                    </a:lnTo>
                    <a:lnTo>
                      <a:pt x="68" y="144"/>
                    </a:lnTo>
                    <a:lnTo>
                      <a:pt x="74" y="146"/>
                    </a:lnTo>
                    <a:lnTo>
                      <a:pt x="82" y="150"/>
                    </a:lnTo>
                    <a:lnTo>
                      <a:pt x="90" y="154"/>
                    </a:lnTo>
                    <a:lnTo>
                      <a:pt x="96" y="160"/>
                    </a:lnTo>
                    <a:lnTo>
                      <a:pt x="96" y="160"/>
                    </a:lnTo>
                    <a:lnTo>
                      <a:pt x="102" y="166"/>
                    </a:lnTo>
                    <a:lnTo>
                      <a:pt x="108" y="174"/>
                    </a:lnTo>
                    <a:lnTo>
                      <a:pt x="110" y="182"/>
                    </a:lnTo>
                    <a:lnTo>
                      <a:pt x="112" y="190"/>
                    </a:lnTo>
                    <a:lnTo>
                      <a:pt x="112" y="198"/>
                    </a:lnTo>
                    <a:lnTo>
                      <a:pt x="110" y="206"/>
                    </a:lnTo>
                    <a:lnTo>
                      <a:pt x="108" y="214"/>
                    </a:lnTo>
                    <a:lnTo>
                      <a:pt x="104" y="220"/>
                    </a:lnTo>
                    <a:lnTo>
                      <a:pt x="104" y="220"/>
                    </a:lnTo>
                    <a:lnTo>
                      <a:pt x="100" y="222"/>
                    </a:lnTo>
                    <a:lnTo>
                      <a:pt x="70" y="230"/>
                    </a:lnTo>
                    <a:close/>
                    <a:moveTo>
                      <a:pt x="230" y="94"/>
                    </a:moveTo>
                    <a:lnTo>
                      <a:pt x="216" y="108"/>
                    </a:lnTo>
                    <a:lnTo>
                      <a:pt x="216" y="108"/>
                    </a:lnTo>
                    <a:lnTo>
                      <a:pt x="216" y="102"/>
                    </a:lnTo>
                    <a:lnTo>
                      <a:pt x="216" y="102"/>
                    </a:lnTo>
                    <a:lnTo>
                      <a:pt x="214" y="90"/>
                    </a:lnTo>
                    <a:lnTo>
                      <a:pt x="210" y="80"/>
                    </a:lnTo>
                    <a:lnTo>
                      <a:pt x="204" y="7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86" y="52"/>
                    </a:lnTo>
                    <a:lnTo>
                      <a:pt x="174" y="46"/>
                    </a:lnTo>
                    <a:lnTo>
                      <a:pt x="162" y="42"/>
                    </a:lnTo>
                    <a:lnTo>
                      <a:pt x="148" y="40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8" y="22"/>
                    </a:lnTo>
                    <a:lnTo>
                      <a:pt x="174" y="18"/>
                    </a:lnTo>
                    <a:lnTo>
                      <a:pt x="180" y="16"/>
                    </a:lnTo>
                    <a:lnTo>
                      <a:pt x="188" y="16"/>
                    </a:lnTo>
                    <a:lnTo>
                      <a:pt x="188" y="16"/>
                    </a:lnTo>
                    <a:lnTo>
                      <a:pt x="198" y="18"/>
                    </a:lnTo>
                    <a:lnTo>
                      <a:pt x="206" y="20"/>
                    </a:lnTo>
                    <a:lnTo>
                      <a:pt x="216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30" y="40"/>
                    </a:lnTo>
                    <a:lnTo>
                      <a:pt x="236" y="48"/>
                    </a:lnTo>
                    <a:lnTo>
                      <a:pt x="238" y="56"/>
                    </a:lnTo>
                    <a:lnTo>
                      <a:pt x="240" y="66"/>
                    </a:lnTo>
                    <a:lnTo>
                      <a:pt x="240" y="66"/>
                    </a:lnTo>
                    <a:lnTo>
                      <a:pt x="240" y="74"/>
                    </a:lnTo>
                    <a:lnTo>
                      <a:pt x="238" y="82"/>
                    </a:lnTo>
                    <a:lnTo>
                      <a:pt x="234" y="88"/>
                    </a:lnTo>
                    <a:lnTo>
                      <a:pt x="230" y="9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ṣľíde">
                <a:extLst>
                  <a:ext uri="{FF2B5EF4-FFF2-40B4-BE49-F238E27FC236}">
                    <a16:creationId xmlns="" xmlns:a16="http://schemas.microsoft.com/office/drawing/2014/main" id="{810CAAEE-DCCF-4524-A189-13D31D974F0C}"/>
                  </a:ext>
                </a:extLst>
              </p:cNvPr>
              <p:cNvSpPr/>
              <p:nvPr/>
            </p:nvSpPr>
            <p:spPr>
              <a:xfrm>
                <a:off x="3226096" y="2312876"/>
                <a:ext cx="1318437" cy="131843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ḷiḍé">
                <a:extLst>
                  <a:ext uri="{FF2B5EF4-FFF2-40B4-BE49-F238E27FC236}">
                    <a16:creationId xmlns="" xmlns:a16="http://schemas.microsoft.com/office/drawing/2014/main" id="{71D70DCD-2C89-40EC-9DFA-FF6E0C0E6C98}"/>
                  </a:ext>
                </a:extLst>
              </p:cNvPr>
              <p:cNvSpPr/>
              <p:nvPr/>
            </p:nvSpPr>
            <p:spPr>
              <a:xfrm>
                <a:off x="3129519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ḻïḓe">
                <a:extLst>
                  <a:ext uri="{FF2B5EF4-FFF2-40B4-BE49-F238E27FC236}">
                    <a16:creationId xmlns="" xmlns:a16="http://schemas.microsoft.com/office/drawing/2014/main" id="{682B8632-7448-4965-A012-5210D8D3BC5A}"/>
                  </a:ext>
                </a:extLst>
              </p:cNvPr>
              <p:cNvSpPr/>
              <p:nvPr/>
            </p:nvSpPr>
            <p:spPr>
              <a:xfrm>
                <a:off x="5448301" y="2312876"/>
                <a:ext cx="1318437" cy="131843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ṡḷïďé">
                <a:extLst>
                  <a:ext uri="{FF2B5EF4-FFF2-40B4-BE49-F238E27FC236}">
                    <a16:creationId xmlns="" xmlns:a16="http://schemas.microsoft.com/office/drawing/2014/main" id="{834F81BD-CB1A-4C27-BB5B-F854C656BD26}"/>
                  </a:ext>
                </a:extLst>
              </p:cNvPr>
              <p:cNvSpPr/>
              <p:nvPr/>
            </p:nvSpPr>
            <p:spPr>
              <a:xfrm>
                <a:off x="5351724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ṡļídé">
                <a:extLst>
                  <a:ext uri="{FF2B5EF4-FFF2-40B4-BE49-F238E27FC236}">
                    <a16:creationId xmlns="" xmlns:a16="http://schemas.microsoft.com/office/drawing/2014/main" id="{842465E4-63BD-4101-9F9E-89C6E9FF3F3F}"/>
                  </a:ext>
                </a:extLst>
              </p:cNvPr>
              <p:cNvSpPr/>
              <p:nvPr/>
            </p:nvSpPr>
            <p:spPr>
              <a:xfrm>
                <a:off x="9892710" y="2312876"/>
                <a:ext cx="1318437" cy="13184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šḷîḓê">
                <a:extLst>
                  <a:ext uri="{FF2B5EF4-FFF2-40B4-BE49-F238E27FC236}">
                    <a16:creationId xmlns="" xmlns:a16="http://schemas.microsoft.com/office/drawing/2014/main" id="{18074358-EE53-499A-8A89-8CE2112FB461}"/>
                  </a:ext>
                </a:extLst>
              </p:cNvPr>
              <p:cNvSpPr/>
              <p:nvPr/>
            </p:nvSpPr>
            <p:spPr>
              <a:xfrm>
                <a:off x="9796133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ḻïḋe">
                <a:extLst>
                  <a:ext uri="{FF2B5EF4-FFF2-40B4-BE49-F238E27FC236}">
                    <a16:creationId xmlns="" xmlns:a16="http://schemas.microsoft.com/office/drawing/2014/main" id="{40FE46BC-842B-45EF-A4E5-3D60F8375B24}"/>
                  </a:ext>
                </a:extLst>
              </p:cNvPr>
              <p:cNvSpPr/>
              <p:nvPr/>
            </p:nvSpPr>
            <p:spPr>
              <a:xfrm>
                <a:off x="7670505" y="2312876"/>
                <a:ext cx="1318437" cy="131843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ṡ1ïďé">
                <a:extLst>
                  <a:ext uri="{FF2B5EF4-FFF2-40B4-BE49-F238E27FC236}">
                    <a16:creationId xmlns="" xmlns:a16="http://schemas.microsoft.com/office/drawing/2014/main" id="{BC22D583-30EF-4097-8381-465424397713}"/>
                  </a:ext>
                </a:extLst>
              </p:cNvPr>
              <p:cNvSpPr/>
              <p:nvPr/>
            </p:nvSpPr>
            <p:spPr>
              <a:xfrm>
                <a:off x="7573928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îśḷïdé">
                <a:extLst>
                  <a:ext uri="{FF2B5EF4-FFF2-40B4-BE49-F238E27FC236}">
                    <a16:creationId xmlns="" xmlns:a16="http://schemas.microsoft.com/office/drawing/2014/main" id="{1EA0DCF3-51AB-462C-866A-469B06FEB93D}"/>
                  </a:ext>
                </a:extLst>
              </p:cNvPr>
              <p:cNvGrpSpPr/>
              <p:nvPr/>
            </p:nvGrpSpPr>
            <p:grpSpPr>
              <a:xfrm>
                <a:off x="3688235" y="2807166"/>
                <a:ext cx="390942" cy="329856"/>
                <a:chOff x="6400800" y="2000250"/>
                <a:chExt cx="406400" cy="342900"/>
              </a:xfrm>
              <a:solidFill>
                <a:schemeClr val="bg2"/>
              </a:solidFill>
            </p:grpSpPr>
            <p:sp>
              <p:nvSpPr>
                <p:cNvPr id="80" name="iślïḓé">
                  <a:extLst>
                    <a:ext uri="{FF2B5EF4-FFF2-40B4-BE49-F238E27FC236}">
                      <a16:creationId xmlns="" xmlns:a16="http://schemas.microsoft.com/office/drawing/2014/main" id="{E918DF61-E6DF-48A2-B683-7598455AF38A}"/>
                    </a:ext>
                  </a:extLst>
                </p:cNvPr>
                <p:cNvSpPr/>
                <p:nvPr/>
              </p:nvSpPr>
              <p:spPr bwMode="auto">
                <a:xfrm>
                  <a:off x="6502400" y="2089150"/>
                  <a:ext cx="203200" cy="203200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0" y="6"/>
                    </a:cxn>
                    <a:cxn ang="0">
                      <a:pos x="18" y="18"/>
                    </a:cxn>
                    <a:cxn ang="0">
                      <a:pos x="6" y="40"/>
                    </a:cxn>
                    <a:cxn ang="0">
                      <a:pos x="0" y="64"/>
                    </a:cxn>
                    <a:cxn ang="0">
                      <a:pos x="2" y="76"/>
                    </a:cxn>
                    <a:cxn ang="0">
                      <a:pos x="10" y="100"/>
                    </a:cxn>
                    <a:cxn ang="0">
                      <a:pos x="28" y="118"/>
                    </a:cxn>
                    <a:cxn ang="0">
                      <a:pos x="52" y="126"/>
                    </a:cxn>
                    <a:cxn ang="0">
                      <a:pos x="64" y="128"/>
                    </a:cxn>
                    <a:cxn ang="0">
                      <a:pos x="88" y="122"/>
                    </a:cxn>
                    <a:cxn ang="0">
                      <a:pos x="110" y="110"/>
                    </a:cxn>
                    <a:cxn ang="0">
                      <a:pos x="122" y="88"/>
                    </a:cxn>
                    <a:cxn ang="0">
                      <a:pos x="128" y="64"/>
                    </a:cxn>
                    <a:cxn ang="0">
                      <a:pos x="126" y="52"/>
                    </a:cxn>
                    <a:cxn ang="0">
                      <a:pos x="118" y="28"/>
                    </a:cxn>
                    <a:cxn ang="0">
                      <a:pos x="100" y="10"/>
                    </a:cxn>
                    <a:cxn ang="0">
                      <a:pos x="76" y="2"/>
                    </a:cxn>
                    <a:cxn ang="0">
                      <a:pos x="100" y="96"/>
                    </a:cxn>
                    <a:cxn ang="0">
                      <a:pos x="94" y="102"/>
                    </a:cxn>
                    <a:cxn ang="0">
                      <a:pos x="76" y="110"/>
                    </a:cxn>
                    <a:cxn ang="0">
                      <a:pos x="58" y="112"/>
                    </a:cxn>
                    <a:cxn ang="0">
                      <a:pos x="40" y="106"/>
                    </a:cxn>
                    <a:cxn ang="0">
                      <a:pos x="32" y="100"/>
                    </a:cxn>
                    <a:cxn ang="0">
                      <a:pos x="22" y="86"/>
                    </a:cxn>
                    <a:cxn ang="0">
                      <a:pos x="16" y="68"/>
                    </a:cxn>
                    <a:cxn ang="0">
                      <a:pos x="18" y="50"/>
                    </a:cxn>
                    <a:cxn ang="0">
                      <a:pos x="28" y="32"/>
                    </a:cxn>
                    <a:cxn ang="0">
                      <a:pos x="34" y="26"/>
                    </a:cxn>
                    <a:cxn ang="0">
                      <a:pos x="52" y="18"/>
                    </a:cxn>
                    <a:cxn ang="0">
                      <a:pos x="70" y="16"/>
                    </a:cxn>
                    <a:cxn ang="0">
                      <a:pos x="88" y="22"/>
                    </a:cxn>
                    <a:cxn ang="0">
                      <a:pos x="96" y="28"/>
                    </a:cxn>
                    <a:cxn ang="0">
                      <a:pos x="106" y="42"/>
                    </a:cxn>
                    <a:cxn ang="0">
                      <a:pos x="112" y="60"/>
                    </a:cxn>
                    <a:cxn ang="0">
                      <a:pos x="110" y="78"/>
                    </a:cxn>
                    <a:cxn ang="0">
                      <a:pos x="100" y="96"/>
                    </a:cxn>
                  </a:cxnLst>
                  <a:rect l="0" t="0" r="r" b="b"/>
                  <a:pathLst>
                    <a:path w="128" h="12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52" y="2"/>
                      </a:lnTo>
                      <a:lnTo>
                        <a:pt x="40" y="6"/>
                      </a:lnTo>
                      <a:lnTo>
                        <a:pt x="28" y="10"/>
                      </a:lnTo>
                      <a:lnTo>
                        <a:pt x="18" y="18"/>
                      </a:lnTo>
                      <a:lnTo>
                        <a:pt x="10" y="28"/>
                      </a:lnTo>
                      <a:lnTo>
                        <a:pt x="6" y="40"/>
                      </a:lnTo>
                      <a:lnTo>
                        <a:pt x="2" y="52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" y="76"/>
                      </a:lnTo>
                      <a:lnTo>
                        <a:pt x="6" y="88"/>
                      </a:lnTo>
                      <a:lnTo>
                        <a:pt x="10" y="100"/>
                      </a:lnTo>
                      <a:lnTo>
                        <a:pt x="18" y="110"/>
                      </a:lnTo>
                      <a:lnTo>
                        <a:pt x="28" y="118"/>
                      </a:lnTo>
                      <a:lnTo>
                        <a:pt x="40" y="122"/>
                      </a:lnTo>
                      <a:lnTo>
                        <a:pt x="52" y="126"/>
                      </a:lnTo>
                      <a:lnTo>
                        <a:pt x="64" y="128"/>
                      </a:lnTo>
                      <a:lnTo>
                        <a:pt x="64" y="128"/>
                      </a:lnTo>
                      <a:lnTo>
                        <a:pt x="76" y="126"/>
                      </a:lnTo>
                      <a:lnTo>
                        <a:pt x="88" y="122"/>
                      </a:lnTo>
                      <a:lnTo>
                        <a:pt x="100" y="118"/>
                      </a:lnTo>
                      <a:lnTo>
                        <a:pt x="110" y="110"/>
                      </a:lnTo>
                      <a:lnTo>
                        <a:pt x="118" y="100"/>
                      </a:lnTo>
                      <a:lnTo>
                        <a:pt x="122" y="88"/>
                      </a:lnTo>
                      <a:lnTo>
                        <a:pt x="126" y="76"/>
                      </a:lnTo>
                      <a:lnTo>
                        <a:pt x="128" y="64"/>
                      </a:lnTo>
                      <a:lnTo>
                        <a:pt x="128" y="64"/>
                      </a:lnTo>
                      <a:lnTo>
                        <a:pt x="126" y="52"/>
                      </a:lnTo>
                      <a:lnTo>
                        <a:pt x="122" y="40"/>
                      </a:lnTo>
                      <a:lnTo>
                        <a:pt x="118" y="28"/>
                      </a:lnTo>
                      <a:lnTo>
                        <a:pt x="110" y="18"/>
                      </a:lnTo>
                      <a:lnTo>
                        <a:pt x="100" y="10"/>
                      </a:lnTo>
                      <a:lnTo>
                        <a:pt x="88" y="6"/>
                      </a:lnTo>
                      <a:lnTo>
                        <a:pt x="76" y="2"/>
                      </a:lnTo>
                      <a:lnTo>
                        <a:pt x="64" y="0"/>
                      </a:lnTo>
                      <a:close/>
                      <a:moveTo>
                        <a:pt x="100" y="96"/>
                      </a:move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6" y="106"/>
                      </a:lnTo>
                      <a:lnTo>
                        <a:pt x="76" y="110"/>
                      </a:lnTo>
                      <a:lnTo>
                        <a:pt x="68" y="112"/>
                      </a:lnTo>
                      <a:lnTo>
                        <a:pt x="58" y="112"/>
                      </a:lnTo>
                      <a:lnTo>
                        <a:pt x="50" y="110"/>
                      </a:lnTo>
                      <a:lnTo>
                        <a:pt x="40" y="106"/>
                      </a:lnTo>
                      <a:lnTo>
                        <a:pt x="32" y="100"/>
                      </a:lnTo>
                      <a:lnTo>
                        <a:pt x="32" y="100"/>
                      </a:lnTo>
                      <a:lnTo>
                        <a:pt x="26" y="94"/>
                      </a:lnTo>
                      <a:lnTo>
                        <a:pt x="22" y="86"/>
                      </a:lnTo>
                      <a:lnTo>
                        <a:pt x="18" y="76"/>
                      </a:lnTo>
                      <a:lnTo>
                        <a:pt x="16" y="68"/>
                      </a:lnTo>
                      <a:lnTo>
                        <a:pt x="16" y="58"/>
                      </a:lnTo>
                      <a:lnTo>
                        <a:pt x="18" y="50"/>
                      </a:lnTo>
                      <a:lnTo>
                        <a:pt x="22" y="40"/>
                      </a:lnTo>
                      <a:lnTo>
                        <a:pt x="28" y="32"/>
                      </a:lnTo>
                      <a:lnTo>
                        <a:pt x="28" y="32"/>
                      </a:lnTo>
                      <a:lnTo>
                        <a:pt x="34" y="26"/>
                      </a:lnTo>
                      <a:lnTo>
                        <a:pt x="42" y="22"/>
                      </a:lnTo>
                      <a:lnTo>
                        <a:pt x="52" y="18"/>
                      </a:lnTo>
                      <a:lnTo>
                        <a:pt x="60" y="16"/>
                      </a:lnTo>
                      <a:lnTo>
                        <a:pt x="70" y="16"/>
                      </a:lnTo>
                      <a:lnTo>
                        <a:pt x="78" y="18"/>
                      </a:lnTo>
                      <a:lnTo>
                        <a:pt x="88" y="22"/>
                      </a:lnTo>
                      <a:lnTo>
                        <a:pt x="96" y="28"/>
                      </a:lnTo>
                      <a:lnTo>
                        <a:pt x="96" y="28"/>
                      </a:lnTo>
                      <a:lnTo>
                        <a:pt x="102" y="34"/>
                      </a:lnTo>
                      <a:lnTo>
                        <a:pt x="106" y="42"/>
                      </a:lnTo>
                      <a:lnTo>
                        <a:pt x="110" y="52"/>
                      </a:lnTo>
                      <a:lnTo>
                        <a:pt x="112" y="60"/>
                      </a:lnTo>
                      <a:lnTo>
                        <a:pt x="112" y="70"/>
                      </a:lnTo>
                      <a:lnTo>
                        <a:pt x="110" y="78"/>
                      </a:lnTo>
                      <a:lnTo>
                        <a:pt x="106" y="88"/>
                      </a:lnTo>
                      <a:lnTo>
                        <a:pt x="100" y="9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ṥḷïďê">
                  <a:extLst>
                    <a:ext uri="{FF2B5EF4-FFF2-40B4-BE49-F238E27FC236}">
                      <a16:creationId xmlns="" xmlns:a16="http://schemas.microsoft.com/office/drawing/2014/main" id="{F1A3140E-C633-41AD-9307-DDE521FE1923}"/>
                    </a:ext>
                  </a:extLst>
                </p:cNvPr>
                <p:cNvSpPr/>
                <p:nvPr/>
              </p:nvSpPr>
              <p:spPr bwMode="auto">
                <a:xfrm>
                  <a:off x="6553200" y="2139950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26" y="0"/>
                    </a:cxn>
                    <a:cxn ang="0">
                      <a:pos x="20" y="2"/>
                    </a:cxn>
                    <a:cxn ang="0">
                      <a:pos x="10" y="10"/>
                    </a:cxn>
                    <a:cxn ang="0">
                      <a:pos x="2" y="20"/>
                    </a:cxn>
                    <a:cxn ang="0">
                      <a:pos x="0" y="26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34"/>
                    </a:cxn>
                    <a:cxn ang="0">
                      <a:pos x="4" y="36"/>
                    </a:cxn>
                    <a:cxn ang="0">
                      <a:pos x="4" y="36"/>
                    </a:cxn>
                    <a:cxn ang="0">
                      <a:pos x="6" y="34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10" y="22"/>
                    </a:cxn>
                    <a:cxn ang="0">
                      <a:pos x="16" y="16"/>
                    </a:cxn>
                    <a:cxn ang="0">
                      <a:pos x="22" y="10"/>
                    </a:cxn>
                    <a:cxn ang="0">
                      <a:pos x="32" y="8"/>
                    </a:cxn>
                    <a:cxn ang="0">
                      <a:pos x="32" y="8"/>
                    </a:cxn>
                    <a:cxn ang="0">
                      <a:pos x="34" y="6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34" y="2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6" h="36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0" y="10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4" y="36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10" y="22"/>
                      </a:lnTo>
                      <a:lnTo>
                        <a:pt x="16" y="16"/>
                      </a:lnTo>
                      <a:lnTo>
                        <a:pt x="22" y="10"/>
                      </a:lnTo>
                      <a:lnTo>
                        <a:pt x="32" y="8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4" y="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ṩľiďé">
                  <a:extLst>
                    <a:ext uri="{FF2B5EF4-FFF2-40B4-BE49-F238E27FC236}">
                      <a16:creationId xmlns="" xmlns:a16="http://schemas.microsoft.com/office/drawing/2014/main" id="{4AA6C393-0FB2-4E2E-9265-6F44A4447632}"/>
                    </a:ext>
                  </a:extLst>
                </p:cNvPr>
                <p:cNvSpPr/>
                <p:nvPr/>
              </p:nvSpPr>
              <p:spPr bwMode="auto">
                <a:xfrm>
                  <a:off x="6400800" y="2000250"/>
                  <a:ext cx="406400" cy="342900"/>
                </a:xfrm>
                <a:custGeom>
                  <a:avLst/>
                  <a:gdLst/>
                  <a:ahLst/>
                  <a:cxnLst>
                    <a:cxn ang="0">
                      <a:pos x="202" y="42"/>
                    </a:cxn>
                    <a:cxn ang="0">
                      <a:pos x="190" y="16"/>
                    </a:cxn>
                    <a:cxn ang="0">
                      <a:pos x="182" y="4"/>
                    </a:cxn>
                    <a:cxn ang="0">
                      <a:pos x="168" y="0"/>
                    </a:cxn>
                    <a:cxn ang="0">
                      <a:pos x="88" y="0"/>
                    </a:cxn>
                    <a:cxn ang="0">
                      <a:pos x="74" y="4"/>
                    </a:cxn>
                    <a:cxn ang="0">
                      <a:pos x="66" y="16"/>
                    </a:cxn>
                    <a:cxn ang="0">
                      <a:pos x="20" y="48"/>
                    </a:cxn>
                    <a:cxn ang="0">
                      <a:pos x="12" y="52"/>
                    </a:cxn>
                    <a:cxn ang="0">
                      <a:pos x="2" y="64"/>
                    </a:cxn>
                    <a:cxn ang="0">
                      <a:pos x="0" y="192"/>
                    </a:cxn>
                    <a:cxn ang="0">
                      <a:pos x="2" y="202"/>
                    </a:cxn>
                    <a:cxn ang="0">
                      <a:pos x="14" y="214"/>
                    </a:cxn>
                    <a:cxn ang="0">
                      <a:pos x="232" y="216"/>
                    </a:cxn>
                    <a:cxn ang="0">
                      <a:pos x="242" y="214"/>
                    </a:cxn>
                    <a:cxn ang="0">
                      <a:pos x="254" y="202"/>
                    </a:cxn>
                    <a:cxn ang="0">
                      <a:pos x="256" y="72"/>
                    </a:cxn>
                    <a:cxn ang="0">
                      <a:pos x="254" y="64"/>
                    </a:cxn>
                    <a:cxn ang="0">
                      <a:pos x="244" y="52"/>
                    </a:cxn>
                    <a:cxn ang="0">
                      <a:pos x="240" y="192"/>
                    </a:cxn>
                    <a:cxn ang="0">
                      <a:pos x="240" y="196"/>
                    </a:cxn>
                    <a:cxn ang="0">
                      <a:pos x="236" y="200"/>
                    </a:cxn>
                    <a:cxn ang="0">
                      <a:pos x="24" y="200"/>
                    </a:cxn>
                    <a:cxn ang="0">
                      <a:pos x="20" y="200"/>
                    </a:cxn>
                    <a:cxn ang="0">
                      <a:pos x="16" y="196"/>
                    </a:cxn>
                    <a:cxn ang="0">
                      <a:pos x="16" y="72"/>
                    </a:cxn>
                    <a:cxn ang="0">
                      <a:pos x="18" y="66"/>
                    </a:cxn>
                    <a:cxn ang="0">
                      <a:pos x="66" y="56"/>
                    </a:cxn>
                    <a:cxn ang="0">
                      <a:pos x="80" y="22"/>
                    </a:cxn>
                    <a:cxn ang="0">
                      <a:pos x="88" y="16"/>
                    </a:cxn>
                    <a:cxn ang="0">
                      <a:pos x="168" y="16"/>
                    </a:cxn>
                    <a:cxn ang="0">
                      <a:pos x="176" y="22"/>
                    </a:cxn>
                    <a:cxn ang="0">
                      <a:pos x="234" y="64"/>
                    </a:cxn>
                    <a:cxn ang="0">
                      <a:pos x="238" y="66"/>
                    </a:cxn>
                    <a:cxn ang="0">
                      <a:pos x="240" y="192"/>
                    </a:cxn>
                  </a:cxnLst>
                  <a:rect l="0" t="0" r="r" b="b"/>
                  <a:pathLst>
                    <a:path w="256" h="216">
                      <a:moveTo>
                        <a:pt x="236" y="48"/>
                      </a:moveTo>
                      <a:lnTo>
                        <a:pt x="202" y="42"/>
                      </a:lnTo>
                      <a:lnTo>
                        <a:pt x="190" y="16"/>
                      </a:lnTo>
                      <a:lnTo>
                        <a:pt x="190" y="16"/>
                      </a:lnTo>
                      <a:lnTo>
                        <a:pt x="186" y="8"/>
                      </a:lnTo>
                      <a:lnTo>
                        <a:pt x="182" y="4"/>
                      </a:lnTo>
                      <a:lnTo>
                        <a:pt x="176" y="2"/>
                      </a:lnTo>
                      <a:lnTo>
                        <a:pt x="16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0" y="2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6" y="16"/>
                      </a:lnTo>
                      <a:lnTo>
                        <a:pt x="54" y="42"/>
                      </a:lnTo>
                      <a:lnTo>
                        <a:pt x="20" y="48"/>
                      </a:lnTo>
                      <a:lnTo>
                        <a:pt x="20" y="48"/>
                      </a:lnTo>
                      <a:lnTo>
                        <a:pt x="12" y="52"/>
                      </a:lnTo>
                      <a:lnTo>
                        <a:pt x="6" y="56"/>
                      </a:lnTo>
                      <a:lnTo>
                        <a:pt x="2" y="64"/>
                      </a:lnTo>
                      <a:lnTo>
                        <a:pt x="0" y="72"/>
                      </a:lnTo>
                      <a:lnTo>
                        <a:pt x="0" y="192"/>
                      </a:lnTo>
                      <a:lnTo>
                        <a:pt x="0" y="192"/>
                      </a:lnTo>
                      <a:lnTo>
                        <a:pt x="2" y="202"/>
                      </a:lnTo>
                      <a:lnTo>
                        <a:pt x="8" y="208"/>
                      </a:lnTo>
                      <a:lnTo>
                        <a:pt x="14" y="214"/>
                      </a:lnTo>
                      <a:lnTo>
                        <a:pt x="24" y="216"/>
                      </a:lnTo>
                      <a:lnTo>
                        <a:pt x="232" y="216"/>
                      </a:lnTo>
                      <a:lnTo>
                        <a:pt x="232" y="216"/>
                      </a:lnTo>
                      <a:lnTo>
                        <a:pt x="242" y="214"/>
                      </a:lnTo>
                      <a:lnTo>
                        <a:pt x="248" y="208"/>
                      </a:lnTo>
                      <a:lnTo>
                        <a:pt x="254" y="202"/>
                      </a:lnTo>
                      <a:lnTo>
                        <a:pt x="256" y="192"/>
                      </a:lnTo>
                      <a:lnTo>
                        <a:pt x="256" y="72"/>
                      </a:lnTo>
                      <a:lnTo>
                        <a:pt x="256" y="72"/>
                      </a:lnTo>
                      <a:lnTo>
                        <a:pt x="254" y="64"/>
                      </a:lnTo>
                      <a:lnTo>
                        <a:pt x="250" y="56"/>
                      </a:lnTo>
                      <a:lnTo>
                        <a:pt x="244" y="52"/>
                      </a:lnTo>
                      <a:lnTo>
                        <a:pt x="236" y="48"/>
                      </a:lnTo>
                      <a:close/>
                      <a:moveTo>
                        <a:pt x="240" y="192"/>
                      </a:moveTo>
                      <a:lnTo>
                        <a:pt x="240" y="192"/>
                      </a:lnTo>
                      <a:lnTo>
                        <a:pt x="240" y="196"/>
                      </a:lnTo>
                      <a:lnTo>
                        <a:pt x="238" y="198"/>
                      </a:lnTo>
                      <a:lnTo>
                        <a:pt x="236" y="200"/>
                      </a:lnTo>
                      <a:lnTo>
                        <a:pt x="232" y="200"/>
                      </a:lnTo>
                      <a:lnTo>
                        <a:pt x="24" y="200"/>
                      </a:lnTo>
                      <a:lnTo>
                        <a:pt x="24" y="200"/>
                      </a:lnTo>
                      <a:lnTo>
                        <a:pt x="20" y="200"/>
                      </a:lnTo>
                      <a:lnTo>
                        <a:pt x="18" y="198"/>
                      </a:lnTo>
                      <a:lnTo>
                        <a:pt x="16" y="196"/>
                      </a:lnTo>
                      <a:lnTo>
                        <a:pt x="16" y="192"/>
                      </a:lnTo>
                      <a:lnTo>
                        <a:pt x="16" y="72"/>
                      </a:lnTo>
                      <a:lnTo>
                        <a:pt x="16" y="72"/>
                      </a:lnTo>
                      <a:lnTo>
                        <a:pt x="18" y="66"/>
                      </a:lnTo>
                      <a:lnTo>
                        <a:pt x="22" y="64"/>
                      </a:lnTo>
                      <a:lnTo>
                        <a:pt x="66" y="56"/>
                      </a:lnTo>
                      <a:lnTo>
                        <a:pt x="80" y="22"/>
                      </a:lnTo>
                      <a:lnTo>
                        <a:pt x="80" y="22"/>
                      </a:lnTo>
                      <a:lnTo>
                        <a:pt x="84" y="18"/>
                      </a:lnTo>
                      <a:lnTo>
                        <a:pt x="88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2" y="18"/>
                      </a:lnTo>
                      <a:lnTo>
                        <a:pt x="176" y="22"/>
                      </a:lnTo>
                      <a:lnTo>
                        <a:pt x="190" y="56"/>
                      </a:lnTo>
                      <a:lnTo>
                        <a:pt x="234" y="64"/>
                      </a:lnTo>
                      <a:lnTo>
                        <a:pt x="234" y="64"/>
                      </a:lnTo>
                      <a:lnTo>
                        <a:pt x="238" y="66"/>
                      </a:lnTo>
                      <a:lnTo>
                        <a:pt x="240" y="72"/>
                      </a:lnTo>
                      <a:lnTo>
                        <a:pt x="240" y="1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2" name="işļïdé">
                <a:extLst>
                  <a:ext uri="{FF2B5EF4-FFF2-40B4-BE49-F238E27FC236}">
                    <a16:creationId xmlns="" xmlns:a16="http://schemas.microsoft.com/office/drawing/2014/main" id="{F22655CE-29A4-44B3-BDAE-88F43F9ABC08}"/>
                  </a:ext>
                </a:extLst>
              </p:cNvPr>
              <p:cNvGrpSpPr/>
              <p:nvPr/>
            </p:nvGrpSpPr>
            <p:grpSpPr>
              <a:xfrm>
                <a:off x="5875229" y="2751322"/>
                <a:ext cx="441575" cy="441575"/>
                <a:chOff x="3149600" y="2774950"/>
                <a:chExt cx="406400" cy="406400"/>
              </a:xfrm>
              <a:solidFill>
                <a:schemeClr val="bg2"/>
              </a:solidFill>
            </p:grpSpPr>
            <p:sp>
              <p:nvSpPr>
                <p:cNvPr id="74" name="ïşļïḋè">
                  <a:extLst>
                    <a:ext uri="{FF2B5EF4-FFF2-40B4-BE49-F238E27FC236}">
                      <a16:creationId xmlns="" xmlns:a16="http://schemas.microsoft.com/office/drawing/2014/main" id="{D5781659-AC30-4B89-867F-78873211B6C3}"/>
                    </a:ext>
                  </a:extLst>
                </p:cNvPr>
                <p:cNvSpPr/>
                <p:nvPr/>
              </p:nvSpPr>
              <p:spPr bwMode="auto">
                <a:xfrm>
                  <a:off x="3327400" y="2978150"/>
                  <a:ext cx="63500" cy="63500"/>
                </a:xfrm>
                <a:custGeom>
                  <a:avLst/>
                  <a:gdLst/>
                  <a:ahLst/>
                  <a:cxnLst>
                    <a:cxn ang="0">
                      <a:pos x="20" y="40"/>
                    </a:cxn>
                    <a:cxn ang="0">
                      <a:pos x="20" y="40"/>
                    </a:cxn>
                    <a:cxn ang="0">
                      <a:pos x="28" y="38"/>
                    </a:cxn>
                    <a:cxn ang="0">
                      <a:pos x="34" y="34"/>
                    </a:cxn>
                    <a:cxn ang="0">
                      <a:pos x="38" y="28"/>
                    </a:cxn>
                    <a:cxn ang="0">
                      <a:pos x="40" y="20"/>
                    </a:cxn>
                    <a:cxn ang="0">
                      <a:pos x="40" y="20"/>
                    </a:cxn>
                    <a:cxn ang="0">
                      <a:pos x="38" y="12"/>
                    </a:cxn>
                    <a:cxn ang="0">
                      <a:pos x="34" y="6"/>
                    </a:cxn>
                    <a:cxn ang="0">
                      <a:pos x="28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6" y="6"/>
                    </a:cxn>
                    <a:cxn ang="0">
                      <a:pos x="2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6" y="34"/>
                    </a:cxn>
                    <a:cxn ang="0">
                      <a:pos x="12" y="38"/>
                    </a:cxn>
                    <a:cxn ang="0">
                      <a:pos x="20" y="40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8"/>
                    </a:cxn>
                    <a:cxn ang="0">
                      <a:pos x="28" y="12"/>
                    </a:cxn>
                    <a:cxn ang="0">
                      <a:pos x="32" y="16"/>
                    </a:cxn>
                    <a:cxn ang="0">
                      <a:pos x="32" y="20"/>
                    </a:cxn>
                    <a:cxn ang="0">
                      <a:pos x="32" y="20"/>
                    </a:cxn>
                    <a:cxn ang="0">
                      <a:pos x="32" y="24"/>
                    </a:cxn>
                    <a:cxn ang="0">
                      <a:pos x="28" y="28"/>
                    </a:cxn>
                    <a:cxn ang="0">
                      <a:pos x="24" y="32"/>
                    </a:cxn>
                    <a:cxn ang="0">
                      <a:pos x="20" y="32"/>
                    </a:cxn>
                    <a:cxn ang="0">
                      <a:pos x="20" y="32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8" y="24"/>
                    </a:cxn>
                    <a:cxn ang="0">
                      <a:pos x="8" y="20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12" y="12"/>
                    </a:cxn>
                    <a:cxn ang="0">
                      <a:pos x="16" y="8"/>
                    </a:cxn>
                    <a:cxn ang="0">
                      <a:pos x="20" y="8"/>
                    </a:cxn>
                  </a:cxnLst>
                  <a:rect l="0" t="0" r="r" b="b"/>
                  <a:pathLst>
                    <a:path w="40" h="40">
                      <a:moveTo>
                        <a:pt x="20" y="40"/>
                      </a:moveTo>
                      <a:lnTo>
                        <a:pt x="20" y="40"/>
                      </a:lnTo>
                      <a:lnTo>
                        <a:pt x="28" y="38"/>
                      </a:lnTo>
                      <a:lnTo>
                        <a:pt x="34" y="34"/>
                      </a:lnTo>
                      <a:lnTo>
                        <a:pt x="38" y="2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2"/>
                      </a:lnTo>
                      <a:lnTo>
                        <a:pt x="34" y="6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6" y="34"/>
                      </a:lnTo>
                      <a:lnTo>
                        <a:pt x="12" y="38"/>
                      </a:lnTo>
                      <a:lnTo>
                        <a:pt x="20" y="40"/>
                      </a:lnTo>
                      <a:close/>
                      <a:moveTo>
                        <a:pt x="20" y="8"/>
                      </a:move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8" y="12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2" y="20"/>
                      </a:lnTo>
                      <a:lnTo>
                        <a:pt x="32" y="24"/>
                      </a:lnTo>
                      <a:lnTo>
                        <a:pt x="28" y="28"/>
                      </a:lnTo>
                      <a:lnTo>
                        <a:pt x="24" y="32"/>
                      </a:lnTo>
                      <a:lnTo>
                        <a:pt x="20" y="3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2" y="28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işlîḋè">
                  <a:extLst>
                    <a:ext uri="{FF2B5EF4-FFF2-40B4-BE49-F238E27FC236}">
                      <a16:creationId xmlns="" xmlns:a16="http://schemas.microsoft.com/office/drawing/2014/main" id="{E52AFF44-B406-40AC-903C-CF64FFCF307C}"/>
                    </a:ext>
                  </a:extLst>
                </p:cNvPr>
                <p:cNvSpPr/>
                <p:nvPr/>
              </p:nvSpPr>
              <p:spPr bwMode="auto">
                <a:xfrm>
                  <a:off x="3492500" y="2774950"/>
                  <a:ext cx="63500" cy="6350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6" y="6"/>
                    </a:cxn>
                    <a:cxn ang="0">
                      <a:pos x="2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6" y="34"/>
                    </a:cxn>
                    <a:cxn ang="0">
                      <a:pos x="12" y="38"/>
                    </a:cxn>
                    <a:cxn ang="0">
                      <a:pos x="20" y="40"/>
                    </a:cxn>
                    <a:cxn ang="0">
                      <a:pos x="20" y="40"/>
                    </a:cxn>
                    <a:cxn ang="0">
                      <a:pos x="28" y="38"/>
                    </a:cxn>
                    <a:cxn ang="0">
                      <a:pos x="34" y="34"/>
                    </a:cxn>
                    <a:cxn ang="0">
                      <a:pos x="38" y="28"/>
                    </a:cxn>
                    <a:cxn ang="0">
                      <a:pos x="40" y="20"/>
                    </a:cxn>
                    <a:cxn ang="0">
                      <a:pos x="40" y="20"/>
                    </a:cxn>
                    <a:cxn ang="0">
                      <a:pos x="38" y="12"/>
                    </a:cxn>
                    <a:cxn ang="0">
                      <a:pos x="34" y="6"/>
                    </a:cxn>
                    <a:cxn ang="0">
                      <a:pos x="28" y="2"/>
                    </a:cxn>
                    <a:cxn ang="0">
                      <a:pos x="20" y="0"/>
                    </a:cxn>
                    <a:cxn ang="0">
                      <a:pos x="20" y="32"/>
                    </a:cxn>
                    <a:cxn ang="0">
                      <a:pos x="20" y="32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8" y="24"/>
                    </a:cxn>
                    <a:cxn ang="0">
                      <a:pos x="8" y="20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12" y="12"/>
                    </a:cxn>
                    <a:cxn ang="0">
                      <a:pos x="16" y="8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8"/>
                    </a:cxn>
                    <a:cxn ang="0">
                      <a:pos x="28" y="12"/>
                    </a:cxn>
                    <a:cxn ang="0">
                      <a:pos x="32" y="16"/>
                    </a:cxn>
                    <a:cxn ang="0">
                      <a:pos x="32" y="20"/>
                    </a:cxn>
                    <a:cxn ang="0">
                      <a:pos x="32" y="20"/>
                    </a:cxn>
                    <a:cxn ang="0">
                      <a:pos x="32" y="24"/>
                    </a:cxn>
                    <a:cxn ang="0">
                      <a:pos x="28" y="28"/>
                    </a:cxn>
                    <a:cxn ang="0">
                      <a:pos x="24" y="32"/>
                    </a:cxn>
                    <a:cxn ang="0">
                      <a:pos x="20" y="32"/>
                    </a:cxn>
                  </a:cxnLst>
                  <a:rect l="0" t="0" r="r" b="b"/>
                  <a:pathLst>
                    <a:path w="40" h="4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6" y="34"/>
                      </a:lnTo>
                      <a:lnTo>
                        <a:pt x="12" y="38"/>
                      </a:lnTo>
                      <a:lnTo>
                        <a:pt x="20" y="40"/>
                      </a:lnTo>
                      <a:lnTo>
                        <a:pt x="20" y="40"/>
                      </a:lnTo>
                      <a:lnTo>
                        <a:pt x="28" y="38"/>
                      </a:lnTo>
                      <a:lnTo>
                        <a:pt x="34" y="34"/>
                      </a:lnTo>
                      <a:lnTo>
                        <a:pt x="38" y="2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2"/>
                      </a:lnTo>
                      <a:lnTo>
                        <a:pt x="34" y="6"/>
                      </a:lnTo>
                      <a:lnTo>
                        <a:pt x="28" y="2"/>
                      </a:lnTo>
                      <a:lnTo>
                        <a:pt x="20" y="0"/>
                      </a:lnTo>
                      <a:close/>
                      <a:moveTo>
                        <a:pt x="20" y="32"/>
                      </a:move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2" y="28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8" y="12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2" y="20"/>
                      </a:lnTo>
                      <a:lnTo>
                        <a:pt x="32" y="24"/>
                      </a:lnTo>
                      <a:lnTo>
                        <a:pt x="28" y="28"/>
                      </a:lnTo>
                      <a:lnTo>
                        <a:pt x="24" y="32"/>
                      </a:ln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ṣľïḋê">
                  <a:extLst>
                    <a:ext uri="{FF2B5EF4-FFF2-40B4-BE49-F238E27FC236}">
                      <a16:creationId xmlns="" xmlns:a16="http://schemas.microsoft.com/office/drawing/2014/main" id="{709504D1-70AB-49DD-B137-60C40DA16FF9}"/>
                    </a:ext>
                  </a:extLst>
                </p:cNvPr>
                <p:cNvSpPr/>
                <p:nvPr/>
              </p:nvSpPr>
              <p:spPr bwMode="auto">
                <a:xfrm>
                  <a:off x="3251200" y="2965450"/>
                  <a:ext cx="50800" cy="5080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2" y="22"/>
                    </a:cxn>
                    <a:cxn ang="0">
                      <a:pos x="4" y="28"/>
                    </a:cxn>
                    <a:cxn ang="0">
                      <a:pos x="10" y="30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2" y="30"/>
                    </a:cxn>
                    <a:cxn ang="0">
                      <a:pos x="28" y="28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30" y="10"/>
                    </a:cxn>
                    <a:cxn ang="0">
                      <a:pos x="28" y="4"/>
                    </a:cxn>
                    <a:cxn ang="0">
                      <a:pos x="22" y="2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0" y="2"/>
                    </a:cxn>
                    <a:cxn ang="0">
                      <a:pos x="4" y="4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20" y="8"/>
                    </a:cxn>
                    <a:cxn ang="0">
                      <a:pos x="22" y="10"/>
                    </a:cxn>
                    <a:cxn ang="0">
                      <a:pos x="24" y="12"/>
                    </a:cxn>
                    <a:cxn ang="0">
                      <a:pos x="24" y="16"/>
                    </a:cxn>
                    <a:cxn ang="0">
                      <a:pos x="24" y="16"/>
                    </a:cxn>
                    <a:cxn ang="0">
                      <a:pos x="24" y="20"/>
                    </a:cxn>
                    <a:cxn ang="0">
                      <a:pos x="22" y="22"/>
                    </a:cxn>
                    <a:cxn ang="0">
                      <a:pos x="20" y="2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12" y="24"/>
                    </a:cxn>
                    <a:cxn ang="0">
                      <a:pos x="10" y="22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8" y="12"/>
                    </a:cxn>
                    <a:cxn ang="0">
                      <a:pos x="10" y="10"/>
                    </a:cxn>
                    <a:cxn ang="0">
                      <a:pos x="12" y="8"/>
                    </a:cxn>
                    <a:cxn ang="0">
                      <a:pos x="16" y="8"/>
                    </a:cxn>
                  </a:cxnLst>
                  <a:rect l="0" t="0" r="r" b="b"/>
                  <a:pathLst>
                    <a:path w="32" h="32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2" y="22"/>
                      </a:lnTo>
                      <a:lnTo>
                        <a:pt x="4" y="28"/>
                      </a:lnTo>
                      <a:lnTo>
                        <a:pt x="10" y="30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2" y="30"/>
                      </a:lnTo>
                      <a:lnTo>
                        <a:pt x="28" y="28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30" y="10"/>
                      </a:lnTo>
                      <a:lnTo>
                        <a:pt x="28" y="4"/>
                      </a:lnTo>
                      <a:lnTo>
                        <a:pt x="22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close/>
                      <a:moveTo>
                        <a:pt x="16" y="8"/>
                      </a:move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2" y="10"/>
                      </a:lnTo>
                      <a:lnTo>
                        <a:pt x="24" y="12"/>
                      </a:lnTo>
                      <a:lnTo>
                        <a:pt x="24" y="16"/>
                      </a:lnTo>
                      <a:lnTo>
                        <a:pt x="24" y="16"/>
                      </a:lnTo>
                      <a:lnTo>
                        <a:pt x="24" y="20"/>
                      </a:lnTo>
                      <a:lnTo>
                        <a:pt x="22" y="22"/>
                      </a:lnTo>
                      <a:lnTo>
                        <a:pt x="20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2" y="24"/>
                      </a:lnTo>
                      <a:lnTo>
                        <a:pt x="10" y="22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2"/>
                      </a:lnTo>
                      <a:lnTo>
                        <a:pt x="10" y="10"/>
                      </a:lnTo>
                      <a:lnTo>
                        <a:pt x="12" y="8"/>
                      </a:lnTo>
                      <a:lnTo>
                        <a:pt x="16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s1ide">
                  <a:extLst>
                    <a:ext uri="{FF2B5EF4-FFF2-40B4-BE49-F238E27FC236}">
                      <a16:creationId xmlns="" xmlns:a16="http://schemas.microsoft.com/office/drawing/2014/main" id="{C921F146-7647-4ACB-82DC-0DBCF426443E}"/>
                    </a:ext>
                  </a:extLst>
                </p:cNvPr>
                <p:cNvSpPr/>
                <p:nvPr/>
              </p:nvSpPr>
              <p:spPr bwMode="auto">
                <a:xfrm>
                  <a:off x="3302000" y="30543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ŝliḍê">
                  <a:extLst>
                    <a:ext uri="{FF2B5EF4-FFF2-40B4-BE49-F238E27FC236}">
                      <a16:creationId xmlns="" xmlns:a16="http://schemas.microsoft.com/office/drawing/2014/main" id="{B24FAC40-87DE-4049-984B-3644E045A813}"/>
                    </a:ext>
                  </a:extLst>
                </p:cNvPr>
                <p:cNvSpPr/>
                <p:nvPr/>
              </p:nvSpPr>
              <p:spPr bwMode="auto">
                <a:xfrm>
                  <a:off x="3505200" y="28638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ṥľíďe">
                  <a:extLst>
                    <a:ext uri="{FF2B5EF4-FFF2-40B4-BE49-F238E27FC236}">
                      <a16:creationId xmlns="" xmlns:a16="http://schemas.microsoft.com/office/drawing/2014/main" id="{13CD5C39-71B5-4B80-9CE1-B9D1A6BA4EC0}"/>
                    </a:ext>
                  </a:extLst>
                </p:cNvPr>
                <p:cNvSpPr/>
                <p:nvPr/>
              </p:nvSpPr>
              <p:spPr bwMode="auto">
                <a:xfrm>
                  <a:off x="3149600" y="2813050"/>
                  <a:ext cx="371475" cy="368300"/>
                </a:xfrm>
                <a:custGeom>
                  <a:avLst/>
                  <a:gdLst/>
                  <a:ahLst/>
                  <a:cxnLst>
                    <a:cxn ang="0">
                      <a:pos x="166" y="6"/>
                    </a:cxn>
                    <a:cxn ang="0">
                      <a:pos x="152" y="0"/>
                    </a:cxn>
                    <a:cxn ang="0">
                      <a:pos x="144" y="2"/>
                    </a:cxn>
                    <a:cxn ang="0">
                      <a:pos x="126" y="18"/>
                    </a:cxn>
                    <a:cxn ang="0">
                      <a:pos x="122" y="24"/>
                    </a:cxn>
                    <a:cxn ang="0">
                      <a:pos x="120" y="32"/>
                    </a:cxn>
                    <a:cxn ang="0">
                      <a:pos x="122" y="42"/>
                    </a:cxn>
                    <a:cxn ang="0">
                      <a:pos x="14" y="86"/>
                    </a:cxn>
                    <a:cxn ang="0">
                      <a:pos x="6" y="92"/>
                    </a:cxn>
                    <a:cxn ang="0">
                      <a:pos x="0" y="102"/>
                    </a:cxn>
                    <a:cxn ang="0">
                      <a:pos x="0" y="108"/>
                    </a:cxn>
                    <a:cxn ang="0">
                      <a:pos x="4" y="120"/>
                    </a:cxn>
                    <a:cxn ang="0">
                      <a:pos x="108" y="224"/>
                    </a:cxn>
                    <a:cxn ang="0">
                      <a:pos x="116" y="230"/>
                    </a:cxn>
                    <a:cxn ang="0">
                      <a:pos x="126" y="232"/>
                    </a:cxn>
                    <a:cxn ang="0">
                      <a:pos x="126" y="232"/>
                    </a:cxn>
                    <a:cxn ang="0">
                      <a:pos x="130" y="232"/>
                    </a:cxn>
                    <a:cxn ang="0">
                      <a:pos x="142" y="226"/>
                    </a:cxn>
                    <a:cxn ang="0">
                      <a:pos x="148" y="216"/>
                    </a:cxn>
                    <a:cxn ang="0">
                      <a:pos x="190" y="110"/>
                    </a:cxn>
                    <a:cxn ang="0">
                      <a:pos x="202" y="114"/>
                    </a:cxn>
                    <a:cxn ang="0">
                      <a:pos x="210" y="112"/>
                    </a:cxn>
                    <a:cxn ang="0">
                      <a:pos x="228" y="96"/>
                    </a:cxn>
                    <a:cxn ang="0">
                      <a:pos x="232" y="90"/>
                    </a:cxn>
                    <a:cxn ang="0">
                      <a:pos x="234" y="82"/>
                    </a:cxn>
                    <a:cxn ang="0">
                      <a:pos x="228" y="68"/>
                    </a:cxn>
                    <a:cxn ang="0">
                      <a:pos x="134" y="210"/>
                    </a:cxn>
                    <a:cxn ang="0">
                      <a:pos x="130" y="214"/>
                    </a:cxn>
                    <a:cxn ang="0">
                      <a:pos x="128" y="216"/>
                    </a:cxn>
                    <a:cxn ang="0">
                      <a:pos x="126" y="216"/>
                    </a:cxn>
                    <a:cxn ang="0">
                      <a:pos x="18" y="112"/>
                    </a:cxn>
                    <a:cxn ang="0">
                      <a:pos x="16" y="110"/>
                    </a:cxn>
                    <a:cxn ang="0">
                      <a:pos x="16" y="106"/>
                    </a:cxn>
                    <a:cxn ang="0">
                      <a:pos x="20" y="100"/>
                    </a:cxn>
                    <a:cxn ang="0">
                      <a:pos x="70" y="80"/>
                    </a:cxn>
                    <a:cxn ang="0">
                      <a:pos x="96" y="86"/>
                    </a:cxn>
                    <a:cxn ang="0">
                      <a:pos x="134" y="92"/>
                    </a:cxn>
                    <a:cxn ang="0">
                      <a:pos x="158" y="104"/>
                    </a:cxn>
                    <a:cxn ang="0">
                      <a:pos x="134" y="210"/>
                    </a:cxn>
                    <a:cxn ang="0">
                      <a:pos x="204" y="96"/>
                    </a:cxn>
                    <a:cxn ang="0">
                      <a:pos x="202" y="98"/>
                    </a:cxn>
                    <a:cxn ang="0">
                      <a:pos x="184" y="82"/>
                    </a:cxn>
                    <a:cxn ang="0">
                      <a:pos x="174" y="108"/>
                    </a:cxn>
                    <a:cxn ang="0">
                      <a:pos x="166" y="100"/>
                    </a:cxn>
                    <a:cxn ang="0">
                      <a:pos x="138" y="86"/>
                    </a:cxn>
                    <a:cxn ang="0">
                      <a:pos x="104" y="78"/>
                    </a:cxn>
                    <a:cxn ang="0">
                      <a:pos x="82" y="76"/>
                    </a:cxn>
                    <a:cxn ang="0">
                      <a:pos x="138" y="34"/>
                    </a:cxn>
                    <a:cxn ang="0">
                      <a:pos x="136" y="32"/>
                    </a:cxn>
                    <a:cxn ang="0">
                      <a:pos x="148" y="18"/>
                    </a:cxn>
                    <a:cxn ang="0">
                      <a:pos x="152" y="16"/>
                    </a:cxn>
                    <a:cxn ang="0">
                      <a:pos x="216" y="78"/>
                    </a:cxn>
                    <a:cxn ang="0">
                      <a:pos x="218" y="82"/>
                    </a:cxn>
                  </a:cxnLst>
                  <a:rect l="0" t="0" r="r" b="b"/>
                  <a:pathLst>
                    <a:path w="234" h="232">
                      <a:moveTo>
                        <a:pt x="166" y="6"/>
                      </a:moveTo>
                      <a:lnTo>
                        <a:pt x="166" y="6"/>
                      </a:lnTo>
                      <a:lnTo>
                        <a:pt x="158" y="2"/>
                      </a:lnTo>
                      <a:lnTo>
                        <a:pt x="152" y="0"/>
                      </a:lnTo>
                      <a:lnTo>
                        <a:pt x="152" y="0"/>
                      </a:lnTo>
                      <a:lnTo>
                        <a:pt x="144" y="2"/>
                      </a:lnTo>
                      <a:lnTo>
                        <a:pt x="138" y="6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2" y="24"/>
                      </a:lnTo>
                      <a:lnTo>
                        <a:pt x="120" y="32"/>
                      </a:lnTo>
                      <a:lnTo>
                        <a:pt x="120" y="32"/>
                      </a:lnTo>
                      <a:lnTo>
                        <a:pt x="120" y="36"/>
                      </a:lnTo>
                      <a:lnTo>
                        <a:pt x="122" y="42"/>
                      </a:lnTo>
                      <a:lnTo>
                        <a:pt x="14" y="86"/>
                      </a:lnTo>
                      <a:lnTo>
                        <a:pt x="14" y="86"/>
                      </a:lnTo>
                      <a:lnTo>
                        <a:pt x="10" y="88"/>
                      </a:lnTo>
                      <a:lnTo>
                        <a:pt x="6" y="92"/>
                      </a:lnTo>
                      <a:lnTo>
                        <a:pt x="2" y="98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08"/>
                      </a:lnTo>
                      <a:lnTo>
                        <a:pt x="2" y="114"/>
                      </a:lnTo>
                      <a:lnTo>
                        <a:pt x="4" y="120"/>
                      </a:lnTo>
                      <a:lnTo>
                        <a:pt x="8" y="124"/>
                      </a:lnTo>
                      <a:lnTo>
                        <a:pt x="108" y="224"/>
                      </a:lnTo>
                      <a:lnTo>
                        <a:pt x="108" y="224"/>
                      </a:lnTo>
                      <a:lnTo>
                        <a:pt x="116" y="230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30" y="232"/>
                      </a:lnTo>
                      <a:lnTo>
                        <a:pt x="130" y="232"/>
                      </a:lnTo>
                      <a:lnTo>
                        <a:pt x="136" y="230"/>
                      </a:lnTo>
                      <a:lnTo>
                        <a:pt x="142" y="226"/>
                      </a:lnTo>
                      <a:lnTo>
                        <a:pt x="146" y="222"/>
                      </a:lnTo>
                      <a:lnTo>
                        <a:pt x="148" y="216"/>
                      </a:lnTo>
                      <a:lnTo>
                        <a:pt x="190" y="110"/>
                      </a:lnTo>
                      <a:lnTo>
                        <a:pt x="190" y="110"/>
                      </a:lnTo>
                      <a:lnTo>
                        <a:pt x="196" y="112"/>
                      </a:lnTo>
                      <a:lnTo>
                        <a:pt x="202" y="114"/>
                      </a:lnTo>
                      <a:lnTo>
                        <a:pt x="202" y="114"/>
                      </a:lnTo>
                      <a:lnTo>
                        <a:pt x="210" y="112"/>
                      </a:lnTo>
                      <a:lnTo>
                        <a:pt x="216" y="108"/>
                      </a:lnTo>
                      <a:lnTo>
                        <a:pt x="228" y="96"/>
                      </a:lnTo>
                      <a:lnTo>
                        <a:pt x="228" y="96"/>
                      </a:lnTo>
                      <a:lnTo>
                        <a:pt x="232" y="90"/>
                      </a:lnTo>
                      <a:lnTo>
                        <a:pt x="234" y="82"/>
                      </a:lnTo>
                      <a:lnTo>
                        <a:pt x="234" y="82"/>
                      </a:lnTo>
                      <a:lnTo>
                        <a:pt x="232" y="74"/>
                      </a:lnTo>
                      <a:lnTo>
                        <a:pt x="228" y="68"/>
                      </a:lnTo>
                      <a:lnTo>
                        <a:pt x="166" y="6"/>
                      </a:lnTo>
                      <a:close/>
                      <a:moveTo>
                        <a:pt x="134" y="210"/>
                      </a:moveTo>
                      <a:lnTo>
                        <a:pt x="134" y="210"/>
                      </a:lnTo>
                      <a:lnTo>
                        <a:pt x="130" y="214"/>
                      </a:lnTo>
                      <a:lnTo>
                        <a:pt x="128" y="216"/>
                      </a:lnTo>
                      <a:lnTo>
                        <a:pt x="128" y="216"/>
                      </a:lnTo>
                      <a:lnTo>
                        <a:pt x="126" y="216"/>
                      </a:lnTo>
                      <a:lnTo>
                        <a:pt x="126" y="216"/>
                      </a:lnTo>
                      <a:lnTo>
                        <a:pt x="120" y="214"/>
                      </a:lnTo>
                      <a:lnTo>
                        <a:pt x="18" y="112"/>
                      </a:lnTo>
                      <a:lnTo>
                        <a:pt x="18" y="112"/>
                      </a:lnTo>
                      <a:lnTo>
                        <a:pt x="16" y="110"/>
                      </a:lnTo>
                      <a:lnTo>
                        <a:pt x="16" y="106"/>
                      </a:lnTo>
                      <a:lnTo>
                        <a:pt x="16" y="106"/>
                      </a:lnTo>
                      <a:lnTo>
                        <a:pt x="18" y="102"/>
                      </a:lnTo>
                      <a:lnTo>
                        <a:pt x="20" y="100"/>
                      </a:lnTo>
                      <a:lnTo>
                        <a:pt x="70" y="80"/>
                      </a:lnTo>
                      <a:lnTo>
                        <a:pt x="70" y="80"/>
                      </a:lnTo>
                      <a:lnTo>
                        <a:pt x="84" y="84"/>
                      </a:lnTo>
                      <a:lnTo>
                        <a:pt x="96" y="86"/>
                      </a:lnTo>
                      <a:lnTo>
                        <a:pt x="120" y="88"/>
                      </a:lnTo>
                      <a:lnTo>
                        <a:pt x="134" y="92"/>
                      </a:lnTo>
                      <a:lnTo>
                        <a:pt x="146" y="98"/>
                      </a:lnTo>
                      <a:lnTo>
                        <a:pt x="158" y="104"/>
                      </a:lnTo>
                      <a:lnTo>
                        <a:pt x="172" y="116"/>
                      </a:lnTo>
                      <a:lnTo>
                        <a:pt x="134" y="210"/>
                      </a:lnTo>
                      <a:close/>
                      <a:moveTo>
                        <a:pt x="216" y="84"/>
                      </a:moveTo>
                      <a:lnTo>
                        <a:pt x="204" y="96"/>
                      </a:lnTo>
                      <a:lnTo>
                        <a:pt x="204" y="96"/>
                      </a:lnTo>
                      <a:lnTo>
                        <a:pt x="202" y="98"/>
                      </a:lnTo>
                      <a:lnTo>
                        <a:pt x="198" y="96"/>
                      </a:lnTo>
                      <a:lnTo>
                        <a:pt x="184" y="82"/>
                      </a:lnTo>
                      <a:lnTo>
                        <a:pt x="174" y="110"/>
                      </a:lnTo>
                      <a:lnTo>
                        <a:pt x="174" y="108"/>
                      </a:lnTo>
                      <a:lnTo>
                        <a:pt x="174" y="108"/>
                      </a:lnTo>
                      <a:lnTo>
                        <a:pt x="166" y="100"/>
                      </a:lnTo>
                      <a:lnTo>
                        <a:pt x="156" y="94"/>
                      </a:lnTo>
                      <a:lnTo>
                        <a:pt x="138" y="86"/>
                      </a:lnTo>
                      <a:lnTo>
                        <a:pt x="120" y="80"/>
                      </a:lnTo>
                      <a:lnTo>
                        <a:pt x="104" y="78"/>
                      </a:lnTo>
                      <a:lnTo>
                        <a:pt x="104" y="78"/>
                      </a:lnTo>
                      <a:lnTo>
                        <a:pt x="82" y="76"/>
                      </a:lnTo>
                      <a:lnTo>
                        <a:pt x="150" y="48"/>
                      </a:lnTo>
                      <a:lnTo>
                        <a:pt x="138" y="34"/>
                      </a:lnTo>
                      <a:lnTo>
                        <a:pt x="138" y="34"/>
                      </a:lnTo>
                      <a:lnTo>
                        <a:pt x="136" y="32"/>
                      </a:lnTo>
                      <a:lnTo>
                        <a:pt x="138" y="28"/>
                      </a:lnTo>
                      <a:lnTo>
                        <a:pt x="148" y="18"/>
                      </a:lnTo>
                      <a:lnTo>
                        <a:pt x="148" y="18"/>
                      </a:lnTo>
                      <a:lnTo>
                        <a:pt x="152" y="16"/>
                      </a:lnTo>
                      <a:lnTo>
                        <a:pt x="154" y="18"/>
                      </a:lnTo>
                      <a:lnTo>
                        <a:pt x="216" y="78"/>
                      </a:lnTo>
                      <a:lnTo>
                        <a:pt x="216" y="78"/>
                      </a:lnTo>
                      <a:lnTo>
                        <a:pt x="218" y="82"/>
                      </a:lnTo>
                      <a:lnTo>
                        <a:pt x="216" y="8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ïśľiḍê">
                <a:extLst>
                  <a:ext uri="{FF2B5EF4-FFF2-40B4-BE49-F238E27FC236}">
                    <a16:creationId xmlns="" xmlns:a16="http://schemas.microsoft.com/office/drawing/2014/main" id="{8636DFF1-4558-418C-B838-F17723A5B3E8}"/>
                  </a:ext>
                </a:extLst>
              </p:cNvPr>
              <p:cNvGrpSpPr/>
              <p:nvPr/>
            </p:nvGrpSpPr>
            <p:grpSpPr>
              <a:xfrm>
                <a:off x="8213505" y="2803049"/>
                <a:ext cx="232437" cy="338090"/>
                <a:chOff x="4838700" y="2774950"/>
                <a:chExt cx="279400" cy="406400"/>
              </a:xfrm>
              <a:solidFill>
                <a:schemeClr val="bg2"/>
              </a:solidFill>
            </p:grpSpPr>
            <p:sp>
              <p:nvSpPr>
                <p:cNvPr id="71" name="i$1ïḓê">
                  <a:extLst>
                    <a:ext uri="{FF2B5EF4-FFF2-40B4-BE49-F238E27FC236}">
                      <a16:creationId xmlns="" xmlns:a16="http://schemas.microsoft.com/office/drawing/2014/main" id="{24D2044E-94E9-4E22-825F-C9802A171006}"/>
                    </a:ext>
                  </a:extLst>
                </p:cNvPr>
                <p:cNvSpPr/>
                <p:nvPr/>
              </p:nvSpPr>
              <p:spPr bwMode="auto">
                <a:xfrm>
                  <a:off x="4838700" y="2774950"/>
                  <a:ext cx="279400" cy="406400"/>
                </a:xfrm>
                <a:custGeom>
                  <a:avLst/>
                  <a:gdLst/>
                  <a:ahLst/>
                  <a:cxnLst>
                    <a:cxn ang="0">
                      <a:pos x="88" y="0"/>
                    </a:cxn>
                    <a:cxn ang="0">
                      <a:pos x="54" y="6"/>
                    </a:cxn>
                    <a:cxn ang="0">
                      <a:pos x="26" y="26"/>
                    </a:cxn>
                    <a:cxn ang="0">
                      <a:pos x="6" y="54"/>
                    </a:cxn>
                    <a:cxn ang="0">
                      <a:pos x="0" y="88"/>
                    </a:cxn>
                    <a:cxn ang="0">
                      <a:pos x="2" y="100"/>
                    </a:cxn>
                    <a:cxn ang="0">
                      <a:pos x="16" y="138"/>
                    </a:cxn>
                    <a:cxn ang="0">
                      <a:pos x="40" y="184"/>
                    </a:cxn>
                    <a:cxn ang="0">
                      <a:pos x="50" y="214"/>
                    </a:cxn>
                    <a:cxn ang="0">
                      <a:pos x="62" y="246"/>
                    </a:cxn>
                    <a:cxn ang="0">
                      <a:pos x="76" y="254"/>
                    </a:cxn>
                    <a:cxn ang="0">
                      <a:pos x="88" y="256"/>
                    </a:cxn>
                    <a:cxn ang="0">
                      <a:pos x="108" y="252"/>
                    </a:cxn>
                    <a:cxn ang="0">
                      <a:pos x="118" y="238"/>
                    </a:cxn>
                    <a:cxn ang="0">
                      <a:pos x="136" y="184"/>
                    </a:cxn>
                    <a:cxn ang="0">
                      <a:pos x="146" y="162"/>
                    </a:cxn>
                    <a:cxn ang="0">
                      <a:pos x="172" y="112"/>
                    </a:cxn>
                    <a:cxn ang="0">
                      <a:pos x="176" y="88"/>
                    </a:cxn>
                    <a:cxn ang="0">
                      <a:pos x="174" y="70"/>
                    </a:cxn>
                    <a:cxn ang="0">
                      <a:pos x="160" y="38"/>
                    </a:cxn>
                    <a:cxn ang="0">
                      <a:pos x="138" y="16"/>
                    </a:cxn>
                    <a:cxn ang="0">
                      <a:pos x="106" y="2"/>
                    </a:cxn>
                    <a:cxn ang="0">
                      <a:pos x="108" y="218"/>
                    </a:cxn>
                    <a:cxn ang="0">
                      <a:pos x="70" y="222"/>
                    </a:cxn>
                    <a:cxn ang="0">
                      <a:pos x="64" y="208"/>
                    </a:cxn>
                    <a:cxn ang="0">
                      <a:pos x="114" y="200"/>
                    </a:cxn>
                    <a:cxn ang="0">
                      <a:pos x="112" y="208"/>
                    </a:cxn>
                    <a:cxn ang="0">
                      <a:pos x="108" y="218"/>
                    </a:cxn>
                    <a:cxn ang="0">
                      <a:pos x="62" y="200"/>
                    </a:cxn>
                    <a:cxn ang="0">
                      <a:pos x="120" y="184"/>
                    </a:cxn>
                    <a:cxn ang="0">
                      <a:pos x="116" y="192"/>
                    </a:cxn>
                    <a:cxn ang="0">
                      <a:pos x="88" y="240"/>
                    </a:cxn>
                    <a:cxn ang="0">
                      <a:pos x="82" y="240"/>
                    </a:cxn>
                    <a:cxn ang="0">
                      <a:pos x="76" y="236"/>
                    </a:cxn>
                    <a:cxn ang="0">
                      <a:pos x="106" y="226"/>
                    </a:cxn>
                    <a:cxn ang="0">
                      <a:pos x="102" y="234"/>
                    </a:cxn>
                    <a:cxn ang="0">
                      <a:pos x="94" y="240"/>
                    </a:cxn>
                    <a:cxn ang="0">
                      <a:pos x="126" y="168"/>
                    </a:cxn>
                    <a:cxn ang="0">
                      <a:pos x="50" y="168"/>
                    </a:cxn>
                    <a:cxn ang="0">
                      <a:pos x="38" y="142"/>
                    </a:cxn>
                    <a:cxn ang="0">
                      <a:pos x="18" y="100"/>
                    </a:cxn>
                    <a:cxn ang="0">
                      <a:pos x="16" y="88"/>
                    </a:cxn>
                    <a:cxn ang="0">
                      <a:pos x="22" y="60"/>
                    </a:cxn>
                    <a:cxn ang="0">
                      <a:pos x="38" y="38"/>
                    </a:cxn>
                    <a:cxn ang="0">
                      <a:pos x="60" y="22"/>
                    </a:cxn>
                    <a:cxn ang="0">
                      <a:pos x="88" y="16"/>
                    </a:cxn>
                    <a:cxn ang="0">
                      <a:pos x="102" y="18"/>
                    </a:cxn>
                    <a:cxn ang="0">
                      <a:pos x="128" y="28"/>
                    </a:cxn>
                    <a:cxn ang="0">
                      <a:pos x="148" y="48"/>
                    </a:cxn>
                    <a:cxn ang="0">
                      <a:pos x="158" y="74"/>
                    </a:cxn>
                    <a:cxn ang="0">
                      <a:pos x="160" y="88"/>
                    </a:cxn>
                    <a:cxn ang="0">
                      <a:pos x="154" y="114"/>
                    </a:cxn>
                    <a:cxn ang="0">
                      <a:pos x="138" y="142"/>
                    </a:cxn>
                  </a:cxnLst>
                  <a:rect l="0" t="0" r="r" b="b"/>
                  <a:pathLst>
                    <a:path w="176" h="256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70" y="2"/>
                      </a:lnTo>
                      <a:lnTo>
                        <a:pt x="54" y="6"/>
                      </a:lnTo>
                      <a:lnTo>
                        <a:pt x="38" y="16"/>
                      </a:lnTo>
                      <a:lnTo>
                        <a:pt x="26" y="26"/>
                      </a:lnTo>
                      <a:lnTo>
                        <a:pt x="16" y="38"/>
                      </a:lnTo>
                      <a:lnTo>
                        <a:pt x="6" y="54"/>
                      </a:lnTo>
                      <a:lnTo>
                        <a:pt x="2" y="7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2" y="100"/>
                      </a:lnTo>
                      <a:lnTo>
                        <a:pt x="4" y="112"/>
                      </a:lnTo>
                      <a:lnTo>
                        <a:pt x="16" y="138"/>
                      </a:lnTo>
                      <a:lnTo>
                        <a:pt x="30" y="162"/>
                      </a:lnTo>
                      <a:lnTo>
                        <a:pt x="40" y="184"/>
                      </a:lnTo>
                      <a:lnTo>
                        <a:pt x="40" y="184"/>
                      </a:lnTo>
                      <a:lnTo>
                        <a:pt x="50" y="214"/>
                      </a:lnTo>
                      <a:lnTo>
                        <a:pt x="58" y="238"/>
                      </a:lnTo>
                      <a:lnTo>
                        <a:pt x="62" y="246"/>
                      </a:lnTo>
                      <a:lnTo>
                        <a:pt x="68" y="252"/>
                      </a:lnTo>
                      <a:lnTo>
                        <a:pt x="76" y="254"/>
                      </a:lnTo>
                      <a:lnTo>
                        <a:pt x="88" y="256"/>
                      </a:lnTo>
                      <a:lnTo>
                        <a:pt x="88" y="256"/>
                      </a:lnTo>
                      <a:lnTo>
                        <a:pt x="100" y="254"/>
                      </a:lnTo>
                      <a:lnTo>
                        <a:pt x="108" y="252"/>
                      </a:lnTo>
                      <a:lnTo>
                        <a:pt x="114" y="246"/>
                      </a:lnTo>
                      <a:lnTo>
                        <a:pt x="118" y="238"/>
                      </a:lnTo>
                      <a:lnTo>
                        <a:pt x="126" y="214"/>
                      </a:lnTo>
                      <a:lnTo>
                        <a:pt x="136" y="184"/>
                      </a:lnTo>
                      <a:lnTo>
                        <a:pt x="136" y="184"/>
                      </a:lnTo>
                      <a:lnTo>
                        <a:pt x="146" y="162"/>
                      </a:lnTo>
                      <a:lnTo>
                        <a:pt x="160" y="138"/>
                      </a:lnTo>
                      <a:lnTo>
                        <a:pt x="172" y="112"/>
                      </a:lnTo>
                      <a:lnTo>
                        <a:pt x="174" y="100"/>
                      </a:lnTo>
                      <a:lnTo>
                        <a:pt x="176" y="88"/>
                      </a:lnTo>
                      <a:lnTo>
                        <a:pt x="176" y="88"/>
                      </a:lnTo>
                      <a:lnTo>
                        <a:pt x="174" y="70"/>
                      </a:lnTo>
                      <a:lnTo>
                        <a:pt x="170" y="54"/>
                      </a:lnTo>
                      <a:lnTo>
                        <a:pt x="160" y="38"/>
                      </a:lnTo>
                      <a:lnTo>
                        <a:pt x="150" y="26"/>
                      </a:lnTo>
                      <a:lnTo>
                        <a:pt x="138" y="16"/>
                      </a:lnTo>
                      <a:lnTo>
                        <a:pt x="122" y="6"/>
                      </a:lnTo>
                      <a:lnTo>
                        <a:pt x="106" y="2"/>
                      </a:lnTo>
                      <a:lnTo>
                        <a:pt x="88" y="0"/>
                      </a:lnTo>
                      <a:close/>
                      <a:moveTo>
                        <a:pt x="108" y="218"/>
                      </a:moveTo>
                      <a:lnTo>
                        <a:pt x="70" y="222"/>
                      </a:lnTo>
                      <a:lnTo>
                        <a:pt x="70" y="222"/>
                      </a:lnTo>
                      <a:lnTo>
                        <a:pt x="64" y="208"/>
                      </a:lnTo>
                      <a:lnTo>
                        <a:pt x="64" y="208"/>
                      </a:lnTo>
                      <a:lnTo>
                        <a:pt x="64" y="206"/>
                      </a:lnTo>
                      <a:lnTo>
                        <a:pt x="114" y="200"/>
                      </a:lnTo>
                      <a:lnTo>
                        <a:pt x="114" y="200"/>
                      </a:lnTo>
                      <a:lnTo>
                        <a:pt x="112" y="208"/>
                      </a:lnTo>
                      <a:lnTo>
                        <a:pt x="112" y="208"/>
                      </a:lnTo>
                      <a:lnTo>
                        <a:pt x="108" y="218"/>
                      </a:lnTo>
                      <a:close/>
                      <a:moveTo>
                        <a:pt x="62" y="200"/>
                      </a:moveTo>
                      <a:lnTo>
                        <a:pt x="62" y="200"/>
                      </a:lnTo>
                      <a:lnTo>
                        <a:pt x="56" y="184"/>
                      </a:lnTo>
                      <a:lnTo>
                        <a:pt x="120" y="184"/>
                      </a:lnTo>
                      <a:lnTo>
                        <a:pt x="120" y="184"/>
                      </a:lnTo>
                      <a:lnTo>
                        <a:pt x="116" y="192"/>
                      </a:lnTo>
                      <a:lnTo>
                        <a:pt x="62" y="200"/>
                      </a:lnTo>
                      <a:close/>
                      <a:moveTo>
                        <a:pt x="88" y="240"/>
                      </a:moveTo>
                      <a:lnTo>
                        <a:pt x="88" y="240"/>
                      </a:lnTo>
                      <a:lnTo>
                        <a:pt x="82" y="240"/>
                      </a:lnTo>
                      <a:lnTo>
                        <a:pt x="78" y="238"/>
                      </a:lnTo>
                      <a:lnTo>
                        <a:pt x="76" y="236"/>
                      </a:lnTo>
                      <a:lnTo>
                        <a:pt x="72" y="230"/>
                      </a:lnTo>
                      <a:lnTo>
                        <a:pt x="106" y="226"/>
                      </a:lnTo>
                      <a:lnTo>
                        <a:pt x="106" y="226"/>
                      </a:lnTo>
                      <a:lnTo>
                        <a:pt x="102" y="234"/>
                      </a:lnTo>
                      <a:lnTo>
                        <a:pt x="98" y="238"/>
                      </a:lnTo>
                      <a:lnTo>
                        <a:pt x="94" y="240"/>
                      </a:lnTo>
                      <a:lnTo>
                        <a:pt x="88" y="240"/>
                      </a:lnTo>
                      <a:close/>
                      <a:moveTo>
                        <a:pt x="126" y="168"/>
                      </a:moveTo>
                      <a:lnTo>
                        <a:pt x="50" y="168"/>
                      </a:lnTo>
                      <a:lnTo>
                        <a:pt x="50" y="168"/>
                      </a:lnTo>
                      <a:lnTo>
                        <a:pt x="38" y="142"/>
                      </a:lnTo>
                      <a:lnTo>
                        <a:pt x="38" y="142"/>
                      </a:lnTo>
                      <a:lnTo>
                        <a:pt x="22" y="114"/>
                      </a:lnTo>
                      <a:lnTo>
                        <a:pt x="18" y="100"/>
                      </a:lnTo>
                      <a:lnTo>
                        <a:pt x="16" y="88"/>
                      </a:lnTo>
                      <a:lnTo>
                        <a:pt x="16" y="88"/>
                      </a:lnTo>
                      <a:lnTo>
                        <a:pt x="18" y="74"/>
                      </a:lnTo>
                      <a:lnTo>
                        <a:pt x="22" y="60"/>
                      </a:lnTo>
                      <a:lnTo>
                        <a:pt x="28" y="48"/>
                      </a:lnTo>
                      <a:lnTo>
                        <a:pt x="38" y="38"/>
                      </a:lnTo>
                      <a:lnTo>
                        <a:pt x="48" y="28"/>
                      </a:lnTo>
                      <a:lnTo>
                        <a:pt x="60" y="22"/>
                      </a:lnTo>
                      <a:lnTo>
                        <a:pt x="74" y="18"/>
                      </a:lnTo>
                      <a:lnTo>
                        <a:pt x="88" y="16"/>
                      </a:lnTo>
                      <a:lnTo>
                        <a:pt x="88" y="16"/>
                      </a:lnTo>
                      <a:lnTo>
                        <a:pt x="102" y="18"/>
                      </a:lnTo>
                      <a:lnTo>
                        <a:pt x="116" y="22"/>
                      </a:lnTo>
                      <a:lnTo>
                        <a:pt x="128" y="28"/>
                      </a:lnTo>
                      <a:lnTo>
                        <a:pt x="138" y="38"/>
                      </a:lnTo>
                      <a:lnTo>
                        <a:pt x="148" y="48"/>
                      </a:lnTo>
                      <a:lnTo>
                        <a:pt x="154" y="60"/>
                      </a:lnTo>
                      <a:lnTo>
                        <a:pt x="158" y="74"/>
                      </a:lnTo>
                      <a:lnTo>
                        <a:pt x="160" y="88"/>
                      </a:lnTo>
                      <a:lnTo>
                        <a:pt x="160" y="88"/>
                      </a:lnTo>
                      <a:lnTo>
                        <a:pt x="158" y="100"/>
                      </a:lnTo>
                      <a:lnTo>
                        <a:pt x="154" y="114"/>
                      </a:lnTo>
                      <a:lnTo>
                        <a:pt x="138" y="142"/>
                      </a:lnTo>
                      <a:lnTo>
                        <a:pt x="138" y="142"/>
                      </a:lnTo>
                      <a:lnTo>
                        <a:pt x="126" y="16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ľíḍè">
                  <a:extLst>
                    <a:ext uri="{FF2B5EF4-FFF2-40B4-BE49-F238E27FC236}">
                      <a16:creationId xmlns="" xmlns:a16="http://schemas.microsoft.com/office/drawing/2014/main" id="{03E40BC9-02D4-4FD7-97BA-5CC65CA52BBE}"/>
                    </a:ext>
                  </a:extLst>
                </p:cNvPr>
                <p:cNvSpPr/>
                <p:nvPr/>
              </p:nvSpPr>
              <p:spPr bwMode="auto">
                <a:xfrm>
                  <a:off x="4902200" y="2838450"/>
                  <a:ext cx="82550" cy="8255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0" y="4"/>
                    </a:cxn>
                    <a:cxn ang="0">
                      <a:pos x="22" y="8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4" y="30"/>
                    </a:cxn>
                    <a:cxn ang="0">
                      <a:pos x="0" y="38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2" y="50"/>
                    </a:cxn>
                    <a:cxn ang="0">
                      <a:pos x="4" y="52"/>
                    </a:cxn>
                    <a:cxn ang="0">
                      <a:pos x="4" y="52"/>
                    </a:cxn>
                    <a:cxn ang="0">
                      <a:pos x="6" y="50"/>
                    </a:cxn>
                    <a:cxn ang="0">
                      <a:pos x="8" y="48"/>
                    </a:cxn>
                    <a:cxn ang="0">
                      <a:pos x="8" y="48"/>
                    </a:cxn>
                    <a:cxn ang="0">
                      <a:pos x="8" y="40"/>
                    </a:cxn>
                    <a:cxn ang="0">
                      <a:pos x="12" y="32"/>
                    </a:cxn>
                    <a:cxn ang="0">
                      <a:pos x="14" y="26"/>
                    </a:cxn>
                    <a:cxn ang="0">
                      <a:pos x="20" y="20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0" y="8"/>
                    </a:cxn>
                    <a:cxn ang="0">
                      <a:pos x="48" y="8"/>
                    </a:cxn>
                    <a:cxn ang="0">
                      <a:pos x="48" y="8"/>
                    </a:cxn>
                    <a:cxn ang="0">
                      <a:pos x="50" y="6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50" y="2"/>
                    </a:cxn>
                    <a:cxn ang="0">
                      <a:pos x="48" y="0"/>
                    </a:cxn>
                  </a:cxnLst>
                  <a:rect l="0" t="0" r="r" b="b"/>
                  <a:pathLst>
                    <a:path w="52" h="52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8" y="40"/>
                      </a:lnTo>
                      <a:lnTo>
                        <a:pt x="12" y="32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6" y="14"/>
                      </a:lnTo>
                      <a:lnTo>
                        <a:pt x="32" y="12"/>
                      </a:lnTo>
                      <a:lnTo>
                        <a:pt x="40" y="8"/>
                      </a:lnTo>
                      <a:lnTo>
                        <a:pt x="48" y="8"/>
                      </a:lnTo>
                      <a:lnTo>
                        <a:pt x="48" y="8"/>
                      </a:lnTo>
                      <a:lnTo>
                        <a:pt x="50" y="6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50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ṣlîďê">
                  <a:extLst>
                    <a:ext uri="{FF2B5EF4-FFF2-40B4-BE49-F238E27FC236}">
                      <a16:creationId xmlns="" xmlns:a16="http://schemas.microsoft.com/office/drawing/2014/main" id="{1265D68B-5D5D-4F44-92B3-2021EA0F14B8}"/>
                    </a:ext>
                  </a:extLst>
                </p:cNvPr>
                <p:cNvSpPr/>
                <p:nvPr/>
              </p:nvSpPr>
              <p:spPr bwMode="auto">
                <a:xfrm>
                  <a:off x="4902200" y="2838450"/>
                  <a:ext cx="82550" cy="8255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0" y="4"/>
                    </a:cxn>
                    <a:cxn ang="0">
                      <a:pos x="22" y="8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4" y="30"/>
                    </a:cxn>
                    <a:cxn ang="0">
                      <a:pos x="0" y="38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2" y="50"/>
                    </a:cxn>
                    <a:cxn ang="0">
                      <a:pos x="4" y="52"/>
                    </a:cxn>
                    <a:cxn ang="0">
                      <a:pos x="4" y="52"/>
                    </a:cxn>
                    <a:cxn ang="0">
                      <a:pos x="6" y="50"/>
                    </a:cxn>
                    <a:cxn ang="0">
                      <a:pos x="8" y="48"/>
                    </a:cxn>
                    <a:cxn ang="0">
                      <a:pos x="8" y="48"/>
                    </a:cxn>
                    <a:cxn ang="0">
                      <a:pos x="8" y="40"/>
                    </a:cxn>
                    <a:cxn ang="0">
                      <a:pos x="12" y="32"/>
                    </a:cxn>
                    <a:cxn ang="0">
                      <a:pos x="14" y="26"/>
                    </a:cxn>
                    <a:cxn ang="0">
                      <a:pos x="20" y="20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0" y="8"/>
                    </a:cxn>
                    <a:cxn ang="0">
                      <a:pos x="48" y="8"/>
                    </a:cxn>
                    <a:cxn ang="0">
                      <a:pos x="48" y="8"/>
                    </a:cxn>
                    <a:cxn ang="0">
                      <a:pos x="50" y="6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50" y="2"/>
                    </a:cxn>
                    <a:cxn ang="0">
                      <a:pos x="48" y="0"/>
                    </a:cxn>
                  </a:cxnLst>
                  <a:rect l="0" t="0" r="r" b="b"/>
                  <a:pathLst>
                    <a:path w="52" h="52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8" y="40"/>
                      </a:lnTo>
                      <a:lnTo>
                        <a:pt x="12" y="32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6" y="14"/>
                      </a:lnTo>
                      <a:lnTo>
                        <a:pt x="32" y="12"/>
                      </a:lnTo>
                      <a:lnTo>
                        <a:pt x="40" y="8"/>
                      </a:lnTo>
                      <a:lnTo>
                        <a:pt x="48" y="8"/>
                      </a:lnTo>
                      <a:lnTo>
                        <a:pt x="48" y="8"/>
                      </a:lnTo>
                      <a:lnTo>
                        <a:pt x="50" y="6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50" y="2"/>
                      </a:lnTo>
                      <a:lnTo>
                        <a:pt x="48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4" name="íṣḷíḓé">
                <a:extLst>
                  <a:ext uri="{FF2B5EF4-FFF2-40B4-BE49-F238E27FC236}">
                    <a16:creationId xmlns="" xmlns:a16="http://schemas.microsoft.com/office/drawing/2014/main" id="{B724303F-66AE-421E-AD24-C5F77B79210C}"/>
                  </a:ext>
                </a:extLst>
              </p:cNvPr>
              <p:cNvSpPr/>
              <p:nvPr/>
            </p:nvSpPr>
            <p:spPr bwMode="auto">
              <a:xfrm>
                <a:off x="10366880" y="2787047"/>
                <a:ext cx="370095" cy="370095"/>
              </a:xfrm>
              <a:custGeom>
                <a:avLst/>
                <a:gdLst/>
                <a:ahLst/>
                <a:cxnLst>
                  <a:cxn ang="0">
                    <a:pos x="252" y="2"/>
                  </a:cxn>
                  <a:cxn ang="0">
                    <a:pos x="252" y="2"/>
                  </a:cxn>
                  <a:cxn ang="0">
                    <a:pos x="248" y="0"/>
                  </a:cxn>
                  <a:cxn ang="0">
                    <a:pos x="248" y="0"/>
                  </a:cxn>
                  <a:cxn ang="0">
                    <a:pos x="244" y="2"/>
                  </a:cxn>
                  <a:cxn ang="0">
                    <a:pos x="4" y="162"/>
                  </a:cxn>
                  <a:cxn ang="0">
                    <a:pos x="4" y="162"/>
                  </a:cxn>
                  <a:cxn ang="0">
                    <a:pos x="0" y="164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2" y="172"/>
                  </a:cxn>
                  <a:cxn ang="0">
                    <a:pos x="6" y="176"/>
                  </a:cxn>
                  <a:cxn ang="0">
                    <a:pos x="68" y="200"/>
                  </a:cxn>
                  <a:cxn ang="0">
                    <a:pos x="98" y="252"/>
                  </a:cxn>
                  <a:cxn ang="0">
                    <a:pos x="98" y="252"/>
                  </a:cxn>
                  <a:cxn ang="0">
                    <a:pos x="100" y="254"/>
                  </a:cxn>
                  <a:cxn ang="0">
                    <a:pos x="104" y="256"/>
                  </a:cxn>
                  <a:cxn ang="0">
                    <a:pos x="104" y="256"/>
                  </a:cxn>
                  <a:cxn ang="0">
                    <a:pos x="104" y="256"/>
                  </a:cxn>
                  <a:cxn ang="0">
                    <a:pos x="108" y="254"/>
                  </a:cxn>
                  <a:cxn ang="0">
                    <a:pos x="110" y="252"/>
                  </a:cxn>
                  <a:cxn ang="0">
                    <a:pos x="128" y="224"/>
                  </a:cxn>
                  <a:cxn ang="0">
                    <a:pos x="206" y="256"/>
                  </a:cxn>
                  <a:cxn ang="0">
                    <a:pos x="206" y="256"/>
                  </a:cxn>
                  <a:cxn ang="0">
                    <a:pos x="208" y="256"/>
                  </a:cxn>
                  <a:cxn ang="0">
                    <a:pos x="208" y="256"/>
                  </a:cxn>
                  <a:cxn ang="0">
                    <a:pos x="212" y="254"/>
                  </a:cxn>
                  <a:cxn ang="0">
                    <a:pos x="212" y="254"/>
                  </a:cxn>
                  <a:cxn ang="0">
                    <a:pos x="214" y="252"/>
                  </a:cxn>
                  <a:cxn ang="0">
                    <a:pos x="216" y="250"/>
                  </a:cxn>
                  <a:cxn ang="0">
                    <a:pos x="256" y="10"/>
                  </a:cxn>
                  <a:cxn ang="0">
                    <a:pos x="256" y="10"/>
                  </a:cxn>
                  <a:cxn ang="0">
                    <a:pos x="256" y="4"/>
                  </a:cxn>
                  <a:cxn ang="0">
                    <a:pos x="252" y="2"/>
                  </a:cxn>
                  <a:cxn ang="0">
                    <a:pos x="26" y="166"/>
                  </a:cxn>
                  <a:cxn ang="0">
                    <a:pos x="210" y="42"/>
                  </a:cxn>
                  <a:cxn ang="0">
                    <a:pos x="76" y="186"/>
                  </a:cxn>
                  <a:cxn ang="0">
                    <a:pos x="76" y="186"/>
                  </a:cxn>
                  <a:cxn ang="0">
                    <a:pos x="74" y="186"/>
                  </a:cxn>
                  <a:cxn ang="0">
                    <a:pos x="26" y="166"/>
                  </a:cxn>
                  <a:cxn ang="0">
                    <a:pos x="82" y="192"/>
                  </a:cxn>
                  <a:cxn ang="0">
                    <a:pos x="82" y="192"/>
                  </a:cxn>
                  <a:cxn ang="0">
                    <a:pos x="82" y="192"/>
                  </a:cxn>
                  <a:cxn ang="0">
                    <a:pos x="234" y="30"/>
                  </a:cxn>
                  <a:cxn ang="0">
                    <a:pos x="104" y="232"/>
                  </a:cxn>
                  <a:cxn ang="0">
                    <a:pos x="82" y="192"/>
                  </a:cxn>
                  <a:cxn ang="0">
                    <a:pos x="202" y="236"/>
                  </a:cxn>
                  <a:cxn ang="0">
                    <a:pos x="134" y="210"/>
                  </a:cxn>
                  <a:cxn ang="0">
                    <a:pos x="134" y="210"/>
                  </a:cxn>
                  <a:cxn ang="0">
                    <a:pos x="128" y="208"/>
                  </a:cxn>
                  <a:cxn ang="0">
                    <a:pos x="234" y="46"/>
                  </a:cxn>
                  <a:cxn ang="0">
                    <a:pos x="202" y="236"/>
                  </a:cxn>
                </a:cxnLst>
                <a:rect l="0" t="0" r="r" b="b"/>
                <a:pathLst>
                  <a:path w="256" h="256">
                    <a:moveTo>
                      <a:pt x="252" y="2"/>
                    </a:moveTo>
                    <a:lnTo>
                      <a:pt x="25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4" y="2"/>
                    </a:lnTo>
                    <a:lnTo>
                      <a:pt x="4" y="162"/>
                    </a:lnTo>
                    <a:lnTo>
                      <a:pt x="4" y="162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2" y="172"/>
                    </a:lnTo>
                    <a:lnTo>
                      <a:pt x="6" y="176"/>
                    </a:lnTo>
                    <a:lnTo>
                      <a:pt x="68" y="200"/>
                    </a:lnTo>
                    <a:lnTo>
                      <a:pt x="98" y="252"/>
                    </a:lnTo>
                    <a:lnTo>
                      <a:pt x="98" y="252"/>
                    </a:lnTo>
                    <a:lnTo>
                      <a:pt x="100" y="254"/>
                    </a:lnTo>
                    <a:lnTo>
                      <a:pt x="104" y="256"/>
                    </a:lnTo>
                    <a:lnTo>
                      <a:pt x="104" y="256"/>
                    </a:lnTo>
                    <a:lnTo>
                      <a:pt x="104" y="256"/>
                    </a:lnTo>
                    <a:lnTo>
                      <a:pt x="108" y="254"/>
                    </a:lnTo>
                    <a:lnTo>
                      <a:pt x="110" y="252"/>
                    </a:lnTo>
                    <a:lnTo>
                      <a:pt x="128" y="224"/>
                    </a:lnTo>
                    <a:lnTo>
                      <a:pt x="206" y="256"/>
                    </a:lnTo>
                    <a:lnTo>
                      <a:pt x="206" y="256"/>
                    </a:lnTo>
                    <a:lnTo>
                      <a:pt x="208" y="256"/>
                    </a:lnTo>
                    <a:lnTo>
                      <a:pt x="208" y="256"/>
                    </a:lnTo>
                    <a:lnTo>
                      <a:pt x="212" y="254"/>
                    </a:lnTo>
                    <a:lnTo>
                      <a:pt x="212" y="254"/>
                    </a:lnTo>
                    <a:lnTo>
                      <a:pt x="214" y="252"/>
                    </a:lnTo>
                    <a:lnTo>
                      <a:pt x="216" y="250"/>
                    </a:lnTo>
                    <a:lnTo>
                      <a:pt x="256" y="10"/>
                    </a:lnTo>
                    <a:lnTo>
                      <a:pt x="256" y="10"/>
                    </a:lnTo>
                    <a:lnTo>
                      <a:pt x="256" y="4"/>
                    </a:lnTo>
                    <a:lnTo>
                      <a:pt x="252" y="2"/>
                    </a:lnTo>
                    <a:close/>
                    <a:moveTo>
                      <a:pt x="26" y="166"/>
                    </a:moveTo>
                    <a:lnTo>
                      <a:pt x="210" y="42"/>
                    </a:lnTo>
                    <a:lnTo>
                      <a:pt x="76" y="186"/>
                    </a:lnTo>
                    <a:lnTo>
                      <a:pt x="76" y="186"/>
                    </a:lnTo>
                    <a:lnTo>
                      <a:pt x="74" y="186"/>
                    </a:lnTo>
                    <a:lnTo>
                      <a:pt x="26" y="166"/>
                    </a:lnTo>
                    <a:close/>
                    <a:moveTo>
                      <a:pt x="82" y="192"/>
                    </a:moveTo>
                    <a:lnTo>
                      <a:pt x="82" y="192"/>
                    </a:lnTo>
                    <a:lnTo>
                      <a:pt x="82" y="192"/>
                    </a:lnTo>
                    <a:lnTo>
                      <a:pt x="234" y="30"/>
                    </a:lnTo>
                    <a:lnTo>
                      <a:pt x="104" y="232"/>
                    </a:lnTo>
                    <a:lnTo>
                      <a:pt x="82" y="192"/>
                    </a:lnTo>
                    <a:close/>
                    <a:moveTo>
                      <a:pt x="202" y="236"/>
                    </a:moveTo>
                    <a:lnTo>
                      <a:pt x="134" y="210"/>
                    </a:lnTo>
                    <a:lnTo>
                      <a:pt x="134" y="210"/>
                    </a:lnTo>
                    <a:lnTo>
                      <a:pt x="128" y="208"/>
                    </a:lnTo>
                    <a:lnTo>
                      <a:pt x="234" y="46"/>
                    </a:lnTo>
                    <a:lnTo>
                      <a:pt x="202" y="2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íṣḻîḋé">
                <a:extLst>
                  <a:ext uri="{FF2B5EF4-FFF2-40B4-BE49-F238E27FC236}">
                    <a16:creationId xmlns="" xmlns:a16="http://schemas.microsoft.com/office/drawing/2014/main" id="{E83084B6-1505-4AE8-AB75-9AD70443E73D}"/>
                  </a:ext>
                </a:extLst>
              </p:cNvPr>
              <p:cNvGrpSpPr/>
              <p:nvPr/>
            </p:nvGrpSpPr>
            <p:grpSpPr>
              <a:xfrm>
                <a:off x="605390" y="4239505"/>
                <a:ext cx="10981221" cy="981450"/>
                <a:chOff x="1148901" y="2960948"/>
                <a:chExt cx="11100619" cy="981450"/>
              </a:xfrm>
            </p:grpSpPr>
            <p:grpSp>
              <p:nvGrpSpPr>
                <p:cNvPr id="56" name="íṡlíḓe">
                  <a:extLst>
                    <a:ext uri="{FF2B5EF4-FFF2-40B4-BE49-F238E27FC236}">
                      <a16:creationId xmlns="" xmlns:a16="http://schemas.microsoft.com/office/drawing/2014/main" id="{FFFC020D-380F-462D-A9BB-E9D11FA77267}"/>
                    </a:ext>
                  </a:extLst>
                </p:cNvPr>
                <p:cNvGrpSpPr/>
                <p:nvPr/>
              </p:nvGrpSpPr>
              <p:grpSpPr>
                <a:xfrm>
                  <a:off x="1148901" y="2960948"/>
                  <a:ext cx="2205077" cy="981450"/>
                  <a:chOff x="1148901" y="2960948"/>
                  <a:chExt cx="2205077" cy="981450"/>
                </a:xfrm>
              </p:grpSpPr>
              <p:sp>
                <p:nvSpPr>
                  <p:cNvPr id="69" name="isļíḓé">
                    <a:extLst>
                      <a:ext uri="{FF2B5EF4-FFF2-40B4-BE49-F238E27FC236}">
                        <a16:creationId xmlns="" xmlns:a16="http://schemas.microsoft.com/office/drawing/2014/main" id="{C02EBB32-A52A-41DD-BA22-B87DAA526DBB}"/>
                      </a:ext>
                    </a:extLst>
                  </p:cNvPr>
                  <p:cNvSpPr txBox="1"/>
                  <p:nvPr/>
                </p:nvSpPr>
                <p:spPr>
                  <a:xfrm>
                    <a:off x="1601301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70" name="ïsļíḓê">
                    <a:extLst>
                      <a:ext uri="{FF2B5EF4-FFF2-40B4-BE49-F238E27FC236}">
                        <a16:creationId xmlns="" xmlns:a16="http://schemas.microsoft.com/office/drawing/2014/main" id="{BDD4EDE6-FC6D-4A1B-8067-063A33D19A6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148901" y="3368168"/>
                    <a:ext cx="2205077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7" name="iṥ1îḓé">
                  <a:extLst>
                    <a:ext uri="{FF2B5EF4-FFF2-40B4-BE49-F238E27FC236}">
                      <a16:creationId xmlns="" xmlns:a16="http://schemas.microsoft.com/office/drawing/2014/main" id="{359B0D1F-C71B-4EE1-B76A-E72A918F8DB9}"/>
                    </a:ext>
                  </a:extLst>
                </p:cNvPr>
                <p:cNvGrpSpPr/>
                <p:nvPr/>
              </p:nvGrpSpPr>
              <p:grpSpPr>
                <a:xfrm>
                  <a:off x="3372788" y="2960948"/>
                  <a:ext cx="2205078" cy="981450"/>
                  <a:chOff x="3497671" y="2960948"/>
                  <a:chExt cx="2205078" cy="981450"/>
                </a:xfrm>
              </p:grpSpPr>
              <p:sp>
                <p:nvSpPr>
                  <p:cNvPr id="67" name="ïṥľíḓe">
                    <a:extLst>
                      <a:ext uri="{FF2B5EF4-FFF2-40B4-BE49-F238E27FC236}">
                        <a16:creationId xmlns="" xmlns:a16="http://schemas.microsoft.com/office/drawing/2014/main" id="{DB6596FC-FBCC-4F90-8985-B4FF0AA23B17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2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8" name="îšlïḓê">
                    <a:extLst>
                      <a:ext uri="{FF2B5EF4-FFF2-40B4-BE49-F238E27FC236}">
                        <a16:creationId xmlns="" xmlns:a16="http://schemas.microsoft.com/office/drawing/2014/main" id="{9F06D63C-EA9B-4D49-B0DA-EB768542FFB2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1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8" name="îṥ1íḍé">
                  <a:extLst>
                    <a:ext uri="{FF2B5EF4-FFF2-40B4-BE49-F238E27FC236}">
                      <a16:creationId xmlns="" xmlns:a16="http://schemas.microsoft.com/office/drawing/2014/main" id="{1DBFEF8E-B4DD-4042-B82D-FE19F552C000}"/>
                    </a:ext>
                  </a:extLst>
                </p:cNvPr>
                <p:cNvGrpSpPr/>
                <p:nvPr/>
              </p:nvGrpSpPr>
              <p:grpSpPr>
                <a:xfrm>
                  <a:off x="5596672" y="2960948"/>
                  <a:ext cx="2205078" cy="981450"/>
                  <a:chOff x="3497670" y="2960948"/>
                  <a:chExt cx="2205078" cy="981450"/>
                </a:xfrm>
              </p:grpSpPr>
              <p:sp>
                <p:nvSpPr>
                  <p:cNvPr id="65" name="î$ļîďè">
                    <a:extLst>
                      <a:ext uri="{FF2B5EF4-FFF2-40B4-BE49-F238E27FC236}">
                        <a16:creationId xmlns="" xmlns:a16="http://schemas.microsoft.com/office/drawing/2014/main" id="{849B8336-BF45-476F-9D38-146D6A4C2152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3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6" name="iṣľîḓé">
                    <a:extLst>
                      <a:ext uri="{FF2B5EF4-FFF2-40B4-BE49-F238E27FC236}">
                        <a16:creationId xmlns="" xmlns:a16="http://schemas.microsoft.com/office/drawing/2014/main" id="{FE095345-CB05-40E0-B787-91ED87C1F9E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0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9" name="í$1îḓé">
                  <a:extLst>
                    <a:ext uri="{FF2B5EF4-FFF2-40B4-BE49-F238E27FC236}">
                      <a16:creationId xmlns="" xmlns:a16="http://schemas.microsoft.com/office/drawing/2014/main" id="{553FFB7B-8CEE-4754-832A-2F9FCD8C1381}"/>
                    </a:ext>
                  </a:extLst>
                </p:cNvPr>
                <p:cNvGrpSpPr/>
                <p:nvPr/>
              </p:nvGrpSpPr>
              <p:grpSpPr>
                <a:xfrm>
                  <a:off x="7820559" y="2960948"/>
                  <a:ext cx="2205078" cy="981450"/>
                  <a:chOff x="3497672" y="2960948"/>
                  <a:chExt cx="2205078" cy="981450"/>
                </a:xfrm>
              </p:grpSpPr>
              <p:sp>
                <p:nvSpPr>
                  <p:cNvPr id="63" name="iS1ïḍè">
                    <a:extLst>
                      <a:ext uri="{FF2B5EF4-FFF2-40B4-BE49-F238E27FC236}">
                        <a16:creationId xmlns="" xmlns:a16="http://schemas.microsoft.com/office/drawing/2014/main" id="{222591CA-3C24-4D05-BD1F-ABC4E2526279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4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4" name="ïSḷiḓè">
                    <a:extLst>
                      <a:ext uri="{FF2B5EF4-FFF2-40B4-BE49-F238E27FC236}">
                        <a16:creationId xmlns="" xmlns:a16="http://schemas.microsoft.com/office/drawing/2014/main" id="{9F8BCC4E-065D-4B08-BA69-7397FD84FF1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2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60" name="iṧḻíḓè">
                  <a:extLst>
                    <a:ext uri="{FF2B5EF4-FFF2-40B4-BE49-F238E27FC236}">
                      <a16:creationId xmlns="" xmlns:a16="http://schemas.microsoft.com/office/drawing/2014/main" id="{F5C2EAB8-3A9B-4435-8A24-65CA084EAC4A}"/>
                    </a:ext>
                  </a:extLst>
                </p:cNvPr>
                <p:cNvGrpSpPr/>
                <p:nvPr/>
              </p:nvGrpSpPr>
              <p:grpSpPr>
                <a:xfrm>
                  <a:off x="10044442" y="2960948"/>
                  <a:ext cx="2205078" cy="981450"/>
                  <a:chOff x="3497671" y="2960948"/>
                  <a:chExt cx="2205078" cy="981450"/>
                </a:xfrm>
              </p:grpSpPr>
              <p:sp>
                <p:nvSpPr>
                  <p:cNvPr id="61" name="í$ḻîḓê">
                    <a:extLst>
                      <a:ext uri="{FF2B5EF4-FFF2-40B4-BE49-F238E27FC236}">
                        <a16:creationId xmlns="" xmlns:a16="http://schemas.microsoft.com/office/drawing/2014/main" id="{C6610B19-892E-4697-989D-5D2AB121B8BA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5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2" name="i$ľïďé">
                    <a:extLst>
                      <a:ext uri="{FF2B5EF4-FFF2-40B4-BE49-F238E27FC236}">
                        <a16:creationId xmlns="" xmlns:a16="http://schemas.microsoft.com/office/drawing/2014/main" id="{503521DB-85FB-4526-83EB-79ACA307FD7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1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</p:grpSp>
        </p:grp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7ACD9774-4098-41B1-A041-B0DB85489219}"/>
                </a:ext>
              </a:extLst>
            </p:cNvPr>
            <p:cNvCxnSpPr/>
            <p:nvPr/>
          </p:nvCxnSpPr>
          <p:spPr>
            <a:xfrm>
              <a:off x="2786748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DE6370C8-EE18-4316-AF0A-24C9007EEB06}"/>
                </a:ext>
              </a:extLst>
            </p:cNvPr>
            <p:cNvCxnSpPr/>
            <p:nvPr/>
          </p:nvCxnSpPr>
          <p:spPr>
            <a:xfrm>
              <a:off x="500532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59E2AA44-A6D8-4D7B-B4A9-9D0A16F76766}"/>
                </a:ext>
              </a:extLst>
            </p:cNvPr>
            <p:cNvCxnSpPr/>
            <p:nvPr/>
          </p:nvCxnSpPr>
          <p:spPr>
            <a:xfrm>
              <a:off x="7223892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E25F68CD-0427-407A-A7ED-3EDFA05DDACC}"/>
                </a:ext>
              </a:extLst>
            </p:cNvPr>
            <p:cNvCxnSpPr/>
            <p:nvPr/>
          </p:nvCxnSpPr>
          <p:spPr>
            <a:xfrm>
              <a:off x="9442464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929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22" name="e691dfef-d082-4df2-8d90-9504dc86bccd" descr="exMAAB+LCAAAAAAABADtVtFumzAU/Rdve8siArRZeaObMuVha6VE3cOUBxe7wRWYyJgpVcS/zwab2IG1ZIpUIkW8wPW99jnn3mOxAx/5ywaDACxSyPg3AtcMpnOOUzACcwQCWiTJCNwSighdf2dZsclB8HvXlJkrvwiPH2BSYFlLCScwqT+DVr5O+0EoSYtUpTljR4Tg1ghNnDpIEEqwmTanHLM/zQkTGaveF5yJA2YZSyEXB+6c8hNQSyDwb8ZOKYsR3oqiEVjWsDQeBU8K0MlTLkiaIXoucp5iyvdF91BIhwWqDr7tun12A8c91OPzTYci7tSpOKidFzHc4J9iK4lXKSBDE7Bq2FloxcHixeJdjv4JeIm3R1KUFSa5rn68Cl9uYKJXELpwrzqQN6P4NUsy9vYo6rTW+t3TE4nwMsYp1jlLQnlIkQCN9BzeMrKOOcV5rgJ3j8844kZZcCWzijwWe36YzXx3eh2GQNNzyq551Af2nceD/D59qkrMRgm+OeZhFAmZFfKaUBVv8dTwj5pEjdNqZh3s0cyel4uVe8+IuNleFKFBdn+Bo4yidwXpWyBnjnxskEO7ya+9sWkd1x6xY+/zqqgatv8wUVVnOimk6wT3s8lctL6KHJpEg2k7Zah39qmu7IvLLy7XQK6+WC73zt3l7vnb3L34/OLzU/t86ls+98/d5975+9w7gc+lHm87vMrq+pVT5X3bbqf3EUpW7POO+UdTZ1mK1DxOL4g3WEHcd1LEH6wiXk9FVuVfs5FAcnsTAAA=">
            <a:extLst>
              <a:ext uri="{FF2B5EF4-FFF2-40B4-BE49-F238E27FC236}">
                <a16:creationId xmlns="" xmlns:a16="http://schemas.microsoft.com/office/drawing/2014/main" id="{AA42547A-1DBD-4A27-AF02-FA550237D374}"/>
              </a:ext>
            </a:extLst>
          </p:cNvPr>
          <p:cNvGrpSpPr>
            <a:grpSpLocks noChangeAspect="1"/>
          </p:cNvGrpSpPr>
          <p:nvPr/>
        </p:nvGrpSpPr>
        <p:grpSpPr>
          <a:xfrm>
            <a:off x="2045025" y="2367391"/>
            <a:ext cx="8101950" cy="2123218"/>
            <a:chOff x="2030511" y="2367391"/>
            <a:chExt cx="8101950" cy="2123218"/>
          </a:xfrm>
        </p:grpSpPr>
        <p:sp>
          <p:nvSpPr>
            <p:cNvPr id="23" name="ValueShape1">
              <a:extLst>
                <a:ext uri="{FF2B5EF4-FFF2-40B4-BE49-F238E27FC236}">
                  <a16:creationId xmlns="" xmlns:a16="http://schemas.microsoft.com/office/drawing/2014/main" id="{A69E7071-9EB8-46BB-9B78-570E25F373D0}"/>
                </a:ext>
              </a:extLst>
            </p:cNvPr>
            <p:cNvSpPr/>
            <p:nvPr/>
          </p:nvSpPr>
          <p:spPr>
            <a:xfrm>
              <a:off x="4327879" y="2575218"/>
              <a:ext cx="1624115" cy="1624116"/>
            </a:xfrm>
            <a:prstGeom prst="blockArc">
              <a:avLst>
                <a:gd name="adj1" fmla="val 16200000"/>
                <a:gd name="adj2" fmla="val 5184000"/>
                <a:gd name="adj3" fmla="val 35645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ValueText1">
              <a:extLst>
                <a:ext uri="{FF2B5EF4-FFF2-40B4-BE49-F238E27FC236}">
                  <a16:creationId xmlns="" xmlns:a16="http://schemas.microsoft.com/office/drawing/2014/main" id="{5BB8CF0B-C113-4BD0-81B7-8CB6BDCB6EA4}"/>
                </a:ext>
              </a:extLst>
            </p:cNvPr>
            <p:cNvSpPr txBox="1"/>
            <p:nvPr/>
          </p:nvSpPr>
          <p:spPr>
            <a:xfrm>
              <a:off x="3107303" y="3075153"/>
              <a:ext cx="817476" cy="61020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70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49%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25" name="ExtraShape">
              <a:extLst>
                <a:ext uri="{FF2B5EF4-FFF2-40B4-BE49-F238E27FC236}">
                  <a16:creationId xmlns="" xmlns:a16="http://schemas.microsoft.com/office/drawing/2014/main" id="{16161BF2-8E1C-419E-8FF6-56CD9A392A04}"/>
                </a:ext>
              </a:extLst>
            </p:cNvPr>
            <p:cNvSpPr/>
            <p:nvPr/>
          </p:nvSpPr>
          <p:spPr bwMode="auto">
            <a:xfrm>
              <a:off x="4123356" y="2367391"/>
              <a:ext cx="2241372" cy="202080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356" h="547588">
                  <a:moveTo>
                    <a:pt x="489842" y="455591"/>
                  </a:moveTo>
                  <a:cubicBezTo>
                    <a:pt x="489235" y="455591"/>
                    <a:pt x="488020" y="455743"/>
                    <a:pt x="486957" y="456804"/>
                  </a:cubicBezTo>
                  <a:lnTo>
                    <a:pt x="477087" y="466508"/>
                  </a:lnTo>
                  <a:cubicBezTo>
                    <a:pt x="475569" y="468175"/>
                    <a:pt x="475569" y="470753"/>
                    <a:pt x="477087" y="472269"/>
                  </a:cubicBezTo>
                  <a:cubicBezTo>
                    <a:pt x="479213" y="474392"/>
                    <a:pt x="480883" y="474392"/>
                    <a:pt x="482857" y="472269"/>
                  </a:cubicBezTo>
                  <a:lnTo>
                    <a:pt x="495612" y="459685"/>
                  </a:lnTo>
                  <a:lnTo>
                    <a:pt x="492727" y="456804"/>
                  </a:lnTo>
                  <a:cubicBezTo>
                    <a:pt x="491664" y="455743"/>
                    <a:pt x="490449" y="455591"/>
                    <a:pt x="489842" y="455591"/>
                  </a:cubicBezTo>
                  <a:close/>
                  <a:moveTo>
                    <a:pt x="49031" y="449855"/>
                  </a:moveTo>
                  <a:lnTo>
                    <a:pt x="68613" y="449855"/>
                  </a:lnTo>
                  <a:lnTo>
                    <a:pt x="68613" y="459704"/>
                  </a:lnTo>
                  <a:lnTo>
                    <a:pt x="78328" y="459704"/>
                  </a:lnTo>
                  <a:lnTo>
                    <a:pt x="78328" y="479251"/>
                  </a:lnTo>
                  <a:lnTo>
                    <a:pt x="68613" y="479251"/>
                  </a:lnTo>
                  <a:lnTo>
                    <a:pt x="68613" y="508495"/>
                  </a:lnTo>
                  <a:lnTo>
                    <a:pt x="49031" y="508495"/>
                  </a:lnTo>
                  <a:lnTo>
                    <a:pt x="49031" y="479251"/>
                  </a:lnTo>
                  <a:lnTo>
                    <a:pt x="39164" y="479251"/>
                  </a:lnTo>
                  <a:lnTo>
                    <a:pt x="39164" y="459704"/>
                  </a:lnTo>
                  <a:lnTo>
                    <a:pt x="49031" y="459704"/>
                  </a:lnTo>
                  <a:close/>
                  <a:moveTo>
                    <a:pt x="440781" y="273794"/>
                  </a:moveTo>
                  <a:lnTo>
                    <a:pt x="460368" y="273794"/>
                  </a:lnTo>
                  <a:cubicBezTo>
                    <a:pt x="460368" y="376280"/>
                    <a:pt x="376858" y="459663"/>
                    <a:pt x="274217" y="459663"/>
                  </a:cubicBezTo>
                  <a:lnTo>
                    <a:pt x="274217" y="440106"/>
                  </a:lnTo>
                  <a:cubicBezTo>
                    <a:pt x="366078" y="440106"/>
                    <a:pt x="440781" y="365516"/>
                    <a:pt x="440781" y="273794"/>
                  </a:cubicBezTo>
                  <a:close/>
                  <a:moveTo>
                    <a:pt x="274288" y="263915"/>
                  </a:moveTo>
                  <a:cubicBezTo>
                    <a:pt x="279705" y="263915"/>
                    <a:pt x="284097" y="268338"/>
                    <a:pt x="284097" y="273794"/>
                  </a:cubicBezTo>
                  <a:cubicBezTo>
                    <a:pt x="284097" y="279250"/>
                    <a:pt x="279705" y="283673"/>
                    <a:pt x="274288" y="283673"/>
                  </a:cubicBezTo>
                  <a:cubicBezTo>
                    <a:pt x="268871" y="283673"/>
                    <a:pt x="264479" y="279250"/>
                    <a:pt x="264479" y="273794"/>
                  </a:cubicBezTo>
                  <a:cubicBezTo>
                    <a:pt x="264479" y="268338"/>
                    <a:pt x="268871" y="263915"/>
                    <a:pt x="274288" y="263915"/>
                  </a:cubicBezTo>
                  <a:close/>
                  <a:moveTo>
                    <a:pt x="274247" y="224830"/>
                  </a:moveTo>
                  <a:cubicBezTo>
                    <a:pt x="247372" y="224830"/>
                    <a:pt x="225356" y="246811"/>
                    <a:pt x="225356" y="273794"/>
                  </a:cubicBezTo>
                  <a:cubicBezTo>
                    <a:pt x="225356" y="300777"/>
                    <a:pt x="247372" y="322758"/>
                    <a:pt x="274247" y="322758"/>
                  </a:cubicBezTo>
                  <a:cubicBezTo>
                    <a:pt x="301274" y="322758"/>
                    <a:pt x="323290" y="300777"/>
                    <a:pt x="323290" y="273794"/>
                  </a:cubicBezTo>
                  <a:cubicBezTo>
                    <a:pt x="323290" y="246811"/>
                    <a:pt x="301274" y="224830"/>
                    <a:pt x="274247" y="224830"/>
                  </a:cubicBezTo>
                  <a:close/>
                  <a:moveTo>
                    <a:pt x="274247" y="205275"/>
                  </a:moveTo>
                  <a:cubicBezTo>
                    <a:pt x="312054" y="205275"/>
                    <a:pt x="342877" y="236048"/>
                    <a:pt x="342877" y="273794"/>
                  </a:cubicBezTo>
                  <a:cubicBezTo>
                    <a:pt x="342877" y="311540"/>
                    <a:pt x="312054" y="342313"/>
                    <a:pt x="274247" y="342313"/>
                  </a:cubicBezTo>
                  <a:cubicBezTo>
                    <a:pt x="236440" y="342313"/>
                    <a:pt x="205769" y="311540"/>
                    <a:pt x="205769" y="273794"/>
                  </a:cubicBezTo>
                  <a:cubicBezTo>
                    <a:pt x="205769" y="236048"/>
                    <a:pt x="236440" y="205275"/>
                    <a:pt x="274247" y="205275"/>
                  </a:cubicBezTo>
                  <a:close/>
                  <a:moveTo>
                    <a:pt x="529018" y="58652"/>
                  </a:moveTo>
                  <a:lnTo>
                    <a:pt x="529018" y="97770"/>
                  </a:lnTo>
                  <a:lnTo>
                    <a:pt x="548605" y="97770"/>
                  </a:lnTo>
                  <a:lnTo>
                    <a:pt x="548605" y="58652"/>
                  </a:lnTo>
                  <a:close/>
                  <a:moveTo>
                    <a:pt x="274212" y="58651"/>
                  </a:moveTo>
                  <a:cubicBezTo>
                    <a:pt x="155473" y="58651"/>
                    <a:pt x="58751" y="155079"/>
                    <a:pt x="58751" y="273793"/>
                  </a:cubicBezTo>
                  <a:cubicBezTo>
                    <a:pt x="58751" y="392508"/>
                    <a:pt x="155473" y="488936"/>
                    <a:pt x="274212" y="488936"/>
                  </a:cubicBezTo>
                  <a:cubicBezTo>
                    <a:pt x="393103" y="488936"/>
                    <a:pt x="489825" y="392508"/>
                    <a:pt x="489825" y="273793"/>
                  </a:cubicBezTo>
                  <a:cubicBezTo>
                    <a:pt x="489825" y="155079"/>
                    <a:pt x="393103" y="58651"/>
                    <a:pt x="274212" y="58651"/>
                  </a:cubicBezTo>
                  <a:close/>
                  <a:moveTo>
                    <a:pt x="509430" y="39093"/>
                  </a:moveTo>
                  <a:lnTo>
                    <a:pt x="568193" y="39093"/>
                  </a:lnTo>
                  <a:lnTo>
                    <a:pt x="568193" y="117329"/>
                  </a:lnTo>
                  <a:lnTo>
                    <a:pt x="548605" y="117329"/>
                  </a:lnTo>
                  <a:lnTo>
                    <a:pt x="548605" y="397976"/>
                  </a:lnTo>
                  <a:cubicBezTo>
                    <a:pt x="548605" y="421477"/>
                    <a:pt x="539495" y="443461"/>
                    <a:pt x="522792" y="460140"/>
                  </a:cubicBezTo>
                  <a:lnTo>
                    <a:pt x="496675" y="486067"/>
                  </a:lnTo>
                  <a:cubicBezTo>
                    <a:pt x="492272" y="490615"/>
                    <a:pt x="486350" y="493041"/>
                    <a:pt x="479972" y="493041"/>
                  </a:cubicBezTo>
                  <a:cubicBezTo>
                    <a:pt x="473747" y="493041"/>
                    <a:pt x="467825" y="490615"/>
                    <a:pt x="463270" y="486067"/>
                  </a:cubicBezTo>
                  <a:cubicBezTo>
                    <a:pt x="454159" y="476969"/>
                    <a:pt x="454159" y="461959"/>
                    <a:pt x="463270" y="452710"/>
                  </a:cubicBezTo>
                  <a:lnTo>
                    <a:pt x="473139" y="443007"/>
                  </a:lnTo>
                  <a:cubicBezTo>
                    <a:pt x="482098" y="434061"/>
                    <a:pt x="497586" y="434061"/>
                    <a:pt x="506545" y="443007"/>
                  </a:cubicBezTo>
                  <a:lnTo>
                    <a:pt x="509430" y="445887"/>
                  </a:lnTo>
                  <a:cubicBezTo>
                    <a:pt x="522033" y="433000"/>
                    <a:pt x="529018" y="416018"/>
                    <a:pt x="529018" y="397976"/>
                  </a:cubicBezTo>
                  <a:lnTo>
                    <a:pt x="529018" y="117329"/>
                  </a:lnTo>
                  <a:lnTo>
                    <a:pt x="509430" y="117329"/>
                  </a:lnTo>
                  <a:close/>
                  <a:moveTo>
                    <a:pt x="274212" y="39093"/>
                  </a:moveTo>
                  <a:cubicBezTo>
                    <a:pt x="403883" y="39093"/>
                    <a:pt x="509412" y="144314"/>
                    <a:pt x="509412" y="273793"/>
                  </a:cubicBezTo>
                  <a:cubicBezTo>
                    <a:pt x="509412" y="403273"/>
                    <a:pt x="403883" y="508494"/>
                    <a:pt x="274212" y="508494"/>
                  </a:cubicBezTo>
                  <a:cubicBezTo>
                    <a:pt x="144693" y="508494"/>
                    <a:pt x="39164" y="403273"/>
                    <a:pt x="39164" y="273793"/>
                  </a:cubicBezTo>
                  <a:cubicBezTo>
                    <a:pt x="39164" y="144314"/>
                    <a:pt x="144693" y="39093"/>
                    <a:pt x="274212" y="39093"/>
                  </a:cubicBezTo>
                  <a:close/>
                  <a:moveTo>
                    <a:pt x="19587" y="19557"/>
                  </a:moveTo>
                  <a:lnTo>
                    <a:pt x="19587" y="528031"/>
                  </a:lnTo>
                  <a:lnTo>
                    <a:pt x="587769" y="528031"/>
                  </a:lnTo>
                  <a:lnTo>
                    <a:pt x="587769" y="19557"/>
                  </a:lnTo>
                  <a:close/>
                  <a:moveTo>
                    <a:pt x="0" y="0"/>
                  </a:moveTo>
                  <a:lnTo>
                    <a:pt x="607356" y="0"/>
                  </a:lnTo>
                  <a:lnTo>
                    <a:pt x="607356" y="547588"/>
                  </a:lnTo>
                  <a:lnTo>
                    <a:pt x="0" y="547588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IconShape">
              <a:extLst>
                <a:ext uri="{FF2B5EF4-FFF2-40B4-BE49-F238E27FC236}">
                  <a16:creationId xmlns="" xmlns:a16="http://schemas.microsoft.com/office/drawing/2014/main" id="{7032B1E6-A323-4E9B-8445-193C5DC8A77D}"/>
                </a:ext>
              </a:extLst>
            </p:cNvPr>
            <p:cNvSpPr/>
            <p:nvPr/>
          </p:nvSpPr>
          <p:spPr bwMode="auto">
            <a:xfrm>
              <a:off x="6580695" y="2367391"/>
              <a:ext cx="528202" cy="5272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7430" h="606379">
                  <a:moveTo>
                    <a:pt x="192242" y="545857"/>
                  </a:moveTo>
                  <a:cubicBezTo>
                    <a:pt x="186724" y="545857"/>
                    <a:pt x="182185" y="550389"/>
                    <a:pt x="182185" y="555988"/>
                  </a:cubicBezTo>
                  <a:cubicBezTo>
                    <a:pt x="182185" y="561498"/>
                    <a:pt x="186724" y="566031"/>
                    <a:pt x="192242" y="566031"/>
                  </a:cubicBezTo>
                  <a:cubicBezTo>
                    <a:pt x="197849" y="566031"/>
                    <a:pt x="202388" y="561498"/>
                    <a:pt x="202388" y="555988"/>
                  </a:cubicBezTo>
                  <a:cubicBezTo>
                    <a:pt x="202388" y="550389"/>
                    <a:pt x="197849" y="545857"/>
                    <a:pt x="192242" y="545857"/>
                  </a:cubicBezTo>
                  <a:close/>
                  <a:moveTo>
                    <a:pt x="71735" y="491911"/>
                  </a:moveTo>
                  <a:cubicBezTo>
                    <a:pt x="67730" y="495821"/>
                    <a:pt x="67730" y="502220"/>
                    <a:pt x="71735" y="506219"/>
                  </a:cubicBezTo>
                  <a:lnTo>
                    <a:pt x="100304" y="534748"/>
                  </a:lnTo>
                  <a:cubicBezTo>
                    <a:pt x="102351" y="536792"/>
                    <a:pt x="104932" y="537769"/>
                    <a:pt x="107513" y="537769"/>
                  </a:cubicBezTo>
                  <a:cubicBezTo>
                    <a:pt x="110094" y="537769"/>
                    <a:pt x="112675" y="536792"/>
                    <a:pt x="114633" y="534748"/>
                  </a:cubicBezTo>
                  <a:cubicBezTo>
                    <a:pt x="118638" y="530837"/>
                    <a:pt x="118638" y="524438"/>
                    <a:pt x="114633" y="520528"/>
                  </a:cubicBezTo>
                  <a:lnTo>
                    <a:pt x="86064" y="491911"/>
                  </a:lnTo>
                  <a:cubicBezTo>
                    <a:pt x="82059" y="487912"/>
                    <a:pt x="75651" y="487912"/>
                    <a:pt x="71735" y="491911"/>
                  </a:cubicBezTo>
                  <a:close/>
                  <a:moveTo>
                    <a:pt x="93184" y="456095"/>
                  </a:moveTo>
                  <a:cubicBezTo>
                    <a:pt x="89179" y="460094"/>
                    <a:pt x="89179" y="466493"/>
                    <a:pt x="93184" y="470404"/>
                  </a:cubicBezTo>
                  <a:lnTo>
                    <a:pt x="136171" y="513329"/>
                  </a:lnTo>
                  <a:cubicBezTo>
                    <a:pt x="138129" y="515284"/>
                    <a:pt x="140710" y="516262"/>
                    <a:pt x="143291" y="516262"/>
                  </a:cubicBezTo>
                  <a:cubicBezTo>
                    <a:pt x="145872" y="516262"/>
                    <a:pt x="148453" y="515284"/>
                    <a:pt x="150500" y="513329"/>
                  </a:cubicBezTo>
                  <a:cubicBezTo>
                    <a:pt x="154416" y="509419"/>
                    <a:pt x="154416" y="503020"/>
                    <a:pt x="150500" y="499021"/>
                  </a:cubicBezTo>
                  <a:lnTo>
                    <a:pt x="107513" y="456095"/>
                  </a:lnTo>
                  <a:cubicBezTo>
                    <a:pt x="103508" y="452185"/>
                    <a:pt x="97100" y="452185"/>
                    <a:pt x="93184" y="456095"/>
                  </a:cubicBezTo>
                  <a:close/>
                  <a:moveTo>
                    <a:pt x="114633" y="420368"/>
                  </a:moveTo>
                  <a:cubicBezTo>
                    <a:pt x="110717" y="424367"/>
                    <a:pt x="110717" y="430766"/>
                    <a:pt x="114633" y="434677"/>
                  </a:cubicBezTo>
                  <a:lnTo>
                    <a:pt x="171950" y="491911"/>
                  </a:lnTo>
                  <a:cubicBezTo>
                    <a:pt x="173908" y="493866"/>
                    <a:pt x="176489" y="494844"/>
                    <a:pt x="179070" y="494844"/>
                  </a:cubicBezTo>
                  <a:cubicBezTo>
                    <a:pt x="181651" y="494844"/>
                    <a:pt x="184321" y="493866"/>
                    <a:pt x="186279" y="491911"/>
                  </a:cubicBezTo>
                  <a:cubicBezTo>
                    <a:pt x="190195" y="487912"/>
                    <a:pt x="190195" y="481513"/>
                    <a:pt x="186279" y="477602"/>
                  </a:cubicBezTo>
                  <a:lnTo>
                    <a:pt x="128962" y="420368"/>
                  </a:lnTo>
                  <a:cubicBezTo>
                    <a:pt x="125046" y="416458"/>
                    <a:pt x="118638" y="416458"/>
                    <a:pt x="114633" y="420368"/>
                  </a:cubicBezTo>
                  <a:close/>
                  <a:moveTo>
                    <a:pt x="50464" y="404282"/>
                  </a:moveTo>
                  <a:cubicBezTo>
                    <a:pt x="44946" y="404282"/>
                    <a:pt x="40406" y="408815"/>
                    <a:pt x="40406" y="414414"/>
                  </a:cubicBezTo>
                  <a:cubicBezTo>
                    <a:pt x="40406" y="419924"/>
                    <a:pt x="44946" y="424456"/>
                    <a:pt x="50464" y="424456"/>
                  </a:cubicBezTo>
                  <a:cubicBezTo>
                    <a:pt x="56071" y="424456"/>
                    <a:pt x="60610" y="419924"/>
                    <a:pt x="60610" y="414414"/>
                  </a:cubicBezTo>
                  <a:cubicBezTo>
                    <a:pt x="60610" y="408815"/>
                    <a:pt x="56071" y="404282"/>
                    <a:pt x="50464" y="404282"/>
                  </a:cubicBezTo>
                  <a:close/>
                  <a:moveTo>
                    <a:pt x="344166" y="373977"/>
                  </a:moveTo>
                  <a:cubicBezTo>
                    <a:pt x="338559" y="373977"/>
                    <a:pt x="334020" y="378420"/>
                    <a:pt x="334020" y="384019"/>
                  </a:cubicBezTo>
                  <a:cubicBezTo>
                    <a:pt x="334020" y="389618"/>
                    <a:pt x="338559" y="394151"/>
                    <a:pt x="344166" y="394151"/>
                  </a:cubicBezTo>
                  <a:cubicBezTo>
                    <a:pt x="349773" y="394151"/>
                    <a:pt x="354312" y="389618"/>
                    <a:pt x="354312" y="384019"/>
                  </a:cubicBezTo>
                  <a:cubicBezTo>
                    <a:pt x="354312" y="378420"/>
                    <a:pt x="349773" y="373977"/>
                    <a:pt x="344166" y="373977"/>
                  </a:cubicBezTo>
                  <a:close/>
                  <a:moveTo>
                    <a:pt x="310420" y="339359"/>
                  </a:moveTo>
                  <a:cubicBezTo>
                    <a:pt x="308463" y="358546"/>
                    <a:pt x="297609" y="380754"/>
                    <a:pt x="279370" y="398964"/>
                  </a:cubicBezTo>
                  <a:cubicBezTo>
                    <a:pt x="261043" y="417174"/>
                    <a:pt x="238890" y="428011"/>
                    <a:pt x="219673" y="429965"/>
                  </a:cubicBezTo>
                  <a:close/>
                  <a:moveTo>
                    <a:pt x="292398" y="300266"/>
                  </a:moveTo>
                  <a:cubicBezTo>
                    <a:pt x="295514" y="301777"/>
                    <a:pt x="298452" y="303554"/>
                    <a:pt x="300856" y="306042"/>
                  </a:cubicBezTo>
                  <a:cubicBezTo>
                    <a:pt x="303350" y="308442"/>
                    <a:pt x="305308" y="311285"/>
                    <a:pt x="306822" y="314396"/>
                  </a:cubicBezTo>
                  <a:lnTo>
                    <a:pt x="194633" y="426366"/>
                  </a:lnTo>
                  <a:cubicBezTo>
                    <a:pt x="191517" y="424855"/>
                    <a:pt x="188668" y="422900"/>
                    <a:pt x="186264" y="420412"/>
                  </a:cubicBezTo>
                  <a:cubicBezTo>
                    <a:pt x="183771" y="418013"/>
                    <a:pt x="181812" y="415169"/>
                    <a:pt x="180298" y="412059"/>
                  </a:cubicBezTo>
                  <a:close/>
                  <a:moveTo>
                    <a:pt x="267446" y="296385"/>
                  </a:moveTo>
                  <a:lnTo>
                    <a:pt x="176699" y="387062"/>
                  </a:lnTo>
                  <a:cubicBezTo>
                    <a:pt x="178656" y="367949"/>
                    <a:pt x="189510" y="345724"/>
                    <a:pt x="207749" y="327411"/>
                  </a:cubicBezTo>
                  <a:cubicBezTo>
                    <a:pt x="225987" y="309186"/>
                    <a:pt x="248229" y="298341"/>
                    <a:pt x="267446" y="296385"/>
                  </a:cubicBezTo>
                  <a:close/>
                  <a:moveTo>
                    <a:pt x="258781" y="276827"/>
                  </a:moveTo>
                  <a:cubicBezTo>
                    <a:pt x="236876" y="280682"/>
                    <a:pt x="213468" y="293058"/>
                    <a:pt x="193399" y="313099"/>
                  </a:cubicBezTo>
                  <a:cubicBezTo>
                    <a:pt x="153259" y="353269"/>
                    <a:pt x="143825" y="406593"/>
                    <a:pt x="171950" y="434677"/>
                  </a:cubicBezTo>
                  <a:cubicBezTo>
                    <a:pt x="177913" y="440720"/>
                    <a:pt x="185211" y="444808"/>
                    <a:pt x="193132" y="447474"/>
                  </a:cubicBezTo>
                  <a:cubicBezTo>
                    <a:pt x="193399" y="447563"/>
                    <a:pt x="193666" y="447563"/>
                    <a:pt x="193933" y="447652"/>
                  </a:cubicBezTo>
                  <a:cubicBezTo>
                    <a:pt x="200252" y="449607"/>
                    <a:pt x="206838" y="450852"/>
                    <a:pt x="213869" y="450852"/>
                  </a:cubicBezTo>
                  <a:cubicBezTo>
                    <a:pt x="239501" y="450852"/>
                    <a:pt x="269138" y="437787"/>
                    <a:pt x="293703" y="413258"/>
                  </a:cubicBezTo>
                  <a:cubicBezTo>
                    <a:pt x="333842" y="373177"/>
                    <a:pt x="343276" y="319764"/>
                    <a:pt x="315152" y="291680"/>
                  </a:cubicBezTo>
                  <a:cubicBezTo>
                    <a:pt x="301090" y="277638"/>
                    <a:pt x="280686" y="272972"/>
                    <a:pt x="258781" y="276827"/>
                  </a:cubicBezTo>
                  <a:close/>
                  <a:moveTo>
                    <a:pt x="222680" y="252576"/>
                  </a:moveTo>
                  <a:cubicBezTo>
                    <a:pt x="217073" y="252576"/>
                    <a:pt x="212534" y="257109"/>
                    <a:pt x="212534" y="262708"/>
                  </a:cubicBezTo>
                  <a:cubicBezTo>
                    <a:pt x="212534" y="268307"/>
                    <a:pt x="217073" y="272839"/>
                    <a:pt x="222680" y="272839"/>
                  </a:cubicBezTo>
                  <a:cubicBezTo>
                    <a:pt x="228287" y="272839"/>
                    <a:pt x="232737" y="268307"/>
                    <a:pt x="232737" y="262708"/>
                  </a:cubicBezTo>
                  <a:cubicBezTo>
                    <a:pt x="232737" y="257109"/>
                    <a:pt x="228287" y="252576"/>
                    <a:pt x="222680" y="252576"/>
                  </a:cubicBezTo>
                  <a:close/>
                  <a:moveTo>
                    <a:pt x="537113" y="84365"/>
                  </a:moveTo>
                  <a:cubicBezTo>
                    <a:pt x="541028" y="80455"/>
                    <a:pt x="547434" y="80455"/>
                    <a:pt x="551438" y="84365"/>
                  </a:cubicBezTo>
                  <a:cubicBezTo>
                    <a:pt x="555353" y="88275"/>
                    <a:pt x="555353" y="94674"/>
                    <a:pt x="551438" y="98673"/>
                  </a:cubicBezTo>
                  <a:lnTo>
                    <a:pt x="508462" y="141595"/>
                  </a:lnTo>
                  <a:cubicBezTo>
                    <a:pt x="506504" y="143550"/>
                    <a:pt x="503924" y="144528"/>
                    <a:pt x="501343" y="144528"/>
                  </a:cubicBezTo>
                  <a:cubicBezTo>
                    <a:pt x="498763" y="144528"/>
                    <a:pt x="496183" y="143550"/>
                    <a:pt x="494136" y="141595"/>
                  </a:cubicBezTo>
                  <a:cubicBezTo>
                    <a:pt x="490221" y="137596"/>
                    <a:pt x="490221" y="131198"/>
                    <a:pt x="494136" y="127288"/>
                  </a:cubicBezTo>
                  <a:close/>
                  <a:moveTo>
                    <a:pt x="508500" y="55786"/>
                  </a:moveTo>
                  <a:cubicBezTo>
                    <a:pt x="512507" y="51876"/>
                    <a:pt x="518919" y="51876"/>
                    <a:pt x="522837" y="55786"/>
                  </a:cubicBezTo>
                  <a:cubicBezTo>
                    <a:pt x="526844" y="59785"/>
                    <a:pt x="526844" y="66095"/>
                    <a:pt x="522837" y="70094"/>
                  </a:cubicBezTo>
                  <a:lnTo>
                    <a:pt x="479826" y="113016"/>
                  </a:lnTo>
                  <a:cubicBezTo>
                    <a:pt x="477867" y="114971"/>
                    <a:pt x="475285" y="115949"/>
                    <a:pt x="472702" y="115949"/>
                  </a:cubicBezTo>
                  <a:cubicBezTo>
                    <a:pt x="470120" y="115949"/>
                    <a:pt x="467537" y="114971"/>
                    <a:pt x="465489" y="113016"/>
                  </a:cubicBezTo>
                  <a:cubicBezTo>
                    <a:pt x="461571" y="109017"/>
                    <a:pt x="461571" y="102619"/>
                    <a:pt x="465489" y="98709"/>
                  </a:cubicBezTo>
                  <a:close/>
                  <a:moveTo>
                    <a:pt x="525727" y="24351"/>
                  </a:moveTo>
                  <a:lnTo>
                    <a:pt x="436905" y="112957"/>
                  </a:lnTo>
                  <a:lnTo>
                    <a:pt x="444025" y="120067"/>
                  </a:lnTo>
                  <a:lnTo>
                    <a:pt x="487012" y="162992"/>
                  </a:lnTo>
                  <a:lnTo>
                    <a:pt x="494132" y="170102"/>
                  </a:lnTo>
                  <a:lnTo>
                    <a:pt x="515581" y="148862"/>
                  </a:lnTo>
                  <a:cubicBezTo>
                    <a:pt x="515581" y="148773"/>
                    <a:pt x="515581" y="148773"/>
                    <a:pt x="515670" y="148684"/>
                  </a:cubicBezTo>
                  <a:cubicBezTo>
                    <a:pt x="515670" y="148595"/>
                    <a:pt x="515759" y="148595"/>
                    <a:pt x="515759" y="148595"/>
                  </a:cubicBezTo>
                  <a:lnTo>
                    <a:pt x="558391" y="106114"/>
                  </a:lnTo>
                  <a:cubicBezTo>
                    <a:pt x="558480" y="106025"/>
                    <a:pt x="558480" y="105847"/>
                    <a:pt x="558569" y="105758"/>
                  </a:cubicBezTo>
                  <a:cubicBezTo>
                    <a:pt x="558747" y="105669"/>
                    <a:pt x="558836" y="105669"/>
                    <a:pt x="558925" y="105581"/>
                  </a:cubicBezTo>
                  <a:lnTo>
                    <a:pt x="582955" y="81585"/>
                  </a:lnTo>
                  <a:close/>
                  <a:moveTo>
                    <a:pt x="518518" y="2932"/>
                  </a:moveTo>
                  <a:cubicBezTo>
                    <a:pt x="522523" y="-978"/>
                    <a:pt x="528931" y="-978"/>
                    <a:pt x="532847" y="2932"/>
                  </a:cubicBezTo>
                  <a:lnTo>
                    <a:pt x="604493" y="74475"/>
                  </a:lnTo>
                  <a:cubicBezTo>
                    <a:pt x="606362" y="76341"/>
                    <a:pt x="607430" y="78919"/>
                    <a:pt x="607430" y="81585"/>
                  </a:cubicBezTo>
                  <a:cubicBezTo>
                    <a:pt x="607430" y="84340"/>
                    <a:pt x="606362" y="86828"/>
                    <a:pt x="604404" y="88784"/>
                  </a:cubicBezTo>
                  <a:lnTo>
                    <a:pt x="580107" y="112957"/>
                  </a:lnTo>
                  <a:lnTo>
                    <a:pt x="587227" y="120067"/>
                  </a:lnTo>
                  <a:cubicBezTo>
                    <a:pt x="591232" y="124066"/>
                    <a:pt x="591232" y="130465"/>
                    <a:pt x="587227" y="134375"/>
                  </a:cubicBezTo>
                  <a:cubicBezTo>
                    <a:pt x="585269" y="136331"/>
                    <a:pt x="582688" y="137308"/>
                    <a:pt x="580107" y="137308"/>
                  </a:cubicBezTo>
                  <a:cubicBezTo>
                    <a:pt x="577526" y="137308"/>
                    <a:pt x="574945" y="136331"/>
                    <a:pt x="572898" y="134375"/>
                  </a:cubicBezTo>
                  <a:lnTo>
                    <a:pt x="565778" y="127266"/>
                  </a:lnTo>
                  <a:lnTo>
                    <a:pt x="537119" y="155883"/>
                  </a:lnTo>
                  <a:lnTo>
                    <a:pt x="544329" y="162992"/>
                  </a:lnTo>
                  <a:cubicBezTo>
                    <a:pt x="548245" y="166903"/>
                    <a:pt x="548245" y="173302"/>
                    <a:pt x="544329" y="177301"/>
                  </a:cubicBezTo>
                  <a:cubicBezTo>
                    <a:pt x="542282" y="179256"/>
                    <a:pt x="539700" y="180234"/>
                    <a:pt x="537119" y="180234"/>
                  </a:cubicBezTo>
                  <a:cubicBezTo>
                    <a:pt x="534538" y="180234"/>
                    <a:pt x="531957" y="179256"/>
                    <a:pt x="529999" y="177301"/>
                  </a:cubicBezTo>
                  <a:lnTo>
                    <a:pt x="522790" y="170191"/>
                  </a:lnTo>
                  <a:lnTo>
                    <a:pt x="501341" y="191609"/>
                  </a:lnTo>
                  <a:cubicBezTo>
                    <a:pt x="499294" y="193565"/>
                    <a:pt x="496713" y="194542"/>
                    <a:pt x="494132" y="194542"/>
                  </a:cubicBezTo>
                  <a:cubicBezTo>
                    <a:pt x="491551" y="194542"/>
                    <a:pt x="488970" y="193565"/>
                    <a:pt x="487012" y="191609"/>
                  </a:cubicBezTo>
                  <a:lnTo>
                    <a:pt x="479803" y="184411"/>
                  </a:lnTo>
                  <a:lnTo>
                    <a:pt x="369442" y="294702"/>
                  </a:lnTo>
                  <a:cubicBezTo>
                    <a:pt x="402995" y="345982"/>
                    <a:pt x="404508" y="402682"/>
                    <a:pt x="372468" y="434677"/>
                  </a:cubicBezTo>
                  <a:cubicBezTo>
                    <a:pt x="357783" y="449341"/>
                    <a:pt x="337224" y="457339"/>
                    <a:pt x="313728" y="457695"/>
                  </a:cubicBezTo>
                  <a:cubicBezTo>
                    <a:pt x="319869" y="501687"/>
                    <a:pt x="307676" y="542302"/>
                    <a:pt x="279373" y="570563"/>
                  </a:cubicBezTo>
                  <a:cubicBezTo>
                    <a:pt x="255254" y="594648"/>
                    <a:pt x="222591" y="606379"/>
                    <a:pt x="187970" y="606379"/>
                  </a:cubicBezTo>
                  <a:cubicBezTo>
                    <a:pt x="143291" y="606379"/>
                    <a:pt x="95142" y="586827"/>
                    <a:pt x="57406" y="549056"/>
                  </a:cubicBezTo>
                  <a:cubicBezTo>
                    <a:pt x="-9701" y="482046"/>
                    <a:pt x="-19402" y="382597"/>
                    <a:pt x="35867" y="327407"/>
                  </a:cubicBezTo>
                  <a:cubicBezTo>
                    <a:pt x="64259" y="299146"/>
                    <a:pt x="104932" y="286970"/>
                    <a:pt x="148898" y="293102"/>
                  </a:cubicBezTo>
                  <a:cubicBezTo>
                    <a:pt x="149254" y="269640"/>
                    <a:pt x="157264" y="249199"/>
                    <a:pt x="171950" y="234446"/>
                  </a:cubicBezTo>
                  <a:cubicBezTo>
                    <a:pt x="203990" y="202452"/>
                    <a:pt x="260772" y="203963"/>
                    <a:pt x="312126" y="237468"/>
                  </a:cubicBezTo>
                  <a:lnTo>
                    <a:pt x="422576" y="127266"/>
                  </a:lnTo>
                  <a:lnTo>
                    <a:pt x="415366" y="120067"/>
                  </a:lnTo>
                  <a:cubicBezTo>
                    <a:pt x="413497" y="118200"/>
                    <a:pt x="412429" y="115623"/>
                    <a:pt x="412429" y="112957"/>
                  </a:cubicBezTo>
                  <a:cubicBezTo>
                    <a:pt x="412429" y="110202"/>
                    <a:pt x="413497" y="107713"/>
                    <a:pt x="415366" y="105758"/>
                  </a:cubicBezTo>
                  <a:lnTo>
                    <a:pt x="436905" y="84340"/>
                  </a:lnTo>
                  <a:lnTo>
                    <a:pt x="429696" y="77141"/>
                  </a:lnTo>
                  <a:cubicBezTo>
                    <a:pt x="425780" y="73231"/>
                    <a:pt x="425780" y="66832"/>
                    <a:pt x="429696" y="62922"/>
                  </a:cubicBezTo>
                  <a:cubicBezTo>
                    <a:pt x="433701" y="58922"/>
                    <a:pt x="440109" y="58922"/>
                    <a:pt x="444025" y="62922"/>
                  </a:cubicBezTo>
                  <a:lnTo>
                    <a:pt x="451234" y="70031"/>
                  </a:lnTo>
                  <a:lnTo>
                    <a:pt x="479892" y="41503"/>
                  </a:lnTo>
                  <a:lnTo>
                    <a:pt x="472683" y="34305"/>
                  </a:lnTo>
                  <a:cubicBezTo>
                    <a:pt x="468767" y="30305"/>
                    <a:pt x="468767" y="23906"/>
                    <a:pt x="472683" y="19996"/>
                  </a:cubicBezTo>
                  <a:cubicBezTo>
                    <a:pt x="476599" y="15997"/>
                    <a:pt x="483007" y="15997"/>
                    <a:pt x="487012" y="19996"/>
                  </a:cubicBezTo>
                  <a:lnTo>
                    <a:pt x="494221" y="2719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7" name="IconShape">
              <a:extLst>
                <a:ext uri="{FF2B5EF4-FFF2-40B4-BE49-F238E27FC236}">
                  <a16:creationId xmlns="" xmlns:a16="http://schemas.microsoft.com/office/drawing/2014/main" id="{4ED0A5CE-74E2-4029-BACF-13CEE6178123}"/>
                </a:ext>
              </a:extLst>
            </p:cNvPr>
            <p:cNvSpPr/>
            <p:nvPr/>
          </p:nvSpPr>
          <p:spPr bwMode="auto">
            <a:xfrm>
              <a:off x="7154162" y="2367391"/>
              <a:ext cx="528202" cy="5272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7430" h="606379">
                  <a:moveTo>
                    <a:pt x="192242" y="545857"/>
                  </a:moveTo>
                  <a:cubicBezTo>
                    <a:pt x="186724" y="545857"/>
                    <a:pt x="182185" y="550389"/>
                    <a:pt x="182185" y="555988"/>
                  </a:cubicBezTo>
                  <a:cubicBezTo>
                    <a:pt x="182185" y="561498"/>
                    <a:pt x="186724" y="566031"/>
                    <a:pt x="192242" y="566031"/>
                  </a:cubicBezTo>
                  <a:cubicBezTo>
                    <a:pt x="197849" y="566031"/>
                    <a:pt x="202388" y="561498"/>
                    <a:pt x="202388" y="555988"/>
                  </a:cubicBezTo>
                  <a:cubicBezTo>
                    <a:pt x="202388" y="550389"/>
                    <a:pt x="197849" y="545857"/>
                    <a:pt x="192242" y="545857"/>
                  </a:cubicBezTo>
                  <a:close/>
                  <a:moveTo>
                    <a:pt x="71735" y="491911"/>
                  </a:moveTo>
                  <a:cubicBezTo>
                    <a:pt x="67730" y="495821"/>
                    <a:pt x="67730" y="502220"/>
                    <a:pt x="71735" y="506219"/>
                  </a:cubicBezTo>
                  <a:lnTo>
                    <a:pt x="100304" y="534748"/>
                  </a:lnTo>
                  <a:cubicBezTo>
                    <a:pt x="102351" y="536792"/>
                    <a:pt x="104932" y="537769"/>
                    <a:pt x="107513" y="537769"/>
                  </a:cubicBezTo>
                  <a:cubicBezTo>
                    <a:pt x="110094" y="537769"/>
                    <a:pt x="112675" y="536792"/>
                    <a:pt x="114633" y="534748"/>
                  </a:cubicBezTo>
                  <a:cubicBezTo>
                    <a:pt x="118638" y="530837"/>
                    <a:pt x="118638" y="524438"/>
                    <a:pt x="114633" y="520528"/>
                  </a:cubicBezTo>
                  <a:lnTo>
                    <a:pt x="86064" y="491911"/>
                  </a:lnTo>
                  <a:cubicBezTo>
                    <a:pt x="82059" y="487912"/>
                    <a:pt x="75651" y="487912"/>
                    <a:pt x="71735" y="491911"/>
                  </a:cubicBezTo>
                  <a:close/>
                  <a:moveTo>
                    <a:pt x="93184" y="456095"/>
                  </a:moveTo>
                  <a:cubicBezTo>
                    <a:pt x="89179" y="460094"/>
                    <a:pt x="89179" y="466493"/>
                    <a:pt x="93184" y="470404"/>
                  </a:cubicBezTo>
                  <a:lnTo>
                    <a:pt x="136171" y="513329"/>
                  </a:lnTo>
                  <a:cubicBezTo>
                    <a:pt x="138129" y="515284"/>
                    <a:pt x="140710" y="516262"/>
                    <a:pt x="143291" y="516262"/>
                  </a:cubicBezTo>
                  <a:cubicBezTo>
                    <a:pt x="145872" y="516262"/>
                    <a:pt x="148453" y="515284"/>
                    <a:pt x="150500" y="513329"/>
                  </a:cubicBezTo>
                  <a:cubicBezTo>
                    <a:pt x="154416" y="509419"/>
                    <a:pt x="154416" y="503020"/>
                    <a:pt x="150500" y="499021"/>
                  </a:cubicBezTo>
                  <a:lnTo>
                    <a:pt x="107513" y="456095"/>
                  </a:lnTo>
                  <a:cubicBezTo>
                    <a:pt x="103508" y="452185"/>
                    <a:pt x="97100" y="452185"/>
                    <a:pt x="93184" y="456095"/>
                  </a:cubicBezTo>
                  <a:close/>
                  <a:moveTo>
                    <a:pt x="114633" y="420368"/>
                  </a:moveTo>
                  <a:cubicBezTo>
                    <a:pt x="110717" y="424367"/>
                    <a:pt x="110717" y="430766"/>
                    <a:pt x="114633" y="434677"/>
                  </a:cubicBezTo>
                  <a:lnTo>
                    <a:pt x="171950" y="491911"/>
                  </a:lnTo>
                  <a:cubicBezTo>
                    <a:pt x="173908" y="493866"/>
                    <a:pt x="176489" y="494844"/>
                    <a:pt x="179070" y="494844"/>
                  </a:cubicBezTo>
                  <a:cubicBezTo>
                    <a:pt x="181651" y="494844"/>
                    <a:pt x="184321" y="493866"/>
                    <a:pt x="186279" y="491911"/>
                  </a:cubicBezTo>
                  <a:cubicBezTo>
                    <a:pt x="190195" y="487912"/>
                    <a:pt x="190195" y="481513"/>
                    <a:pt x="186279" y="477602"/>
                  </a:cubicBezTo>
                  <a:lnTo>
                    <a:pt x="128962" y="420368"/>
                  </a:lnTo>
                  <a:cubicBezTo>
                    <a:pt x="125046" y="416458"/>
                    <a:pt x="118638" y="416458"/>
                    <a:pt x="114633" y="420368"/>
                  </a:cubicBezTo>
                  <a:close/>
                  <a:moveTo>
                    <a:pt x="50464" y="404282"/>
                  </a:moveTo>
                  <a:cubicBezTo>
                    <a:pt x="44946" y="404282"/>
                    <a:pt x="40406" y="408815"/>
                    <a:pt x="40406" y="414414"/>
                  </a:cubicBezTo>
                  <a:cubicBezTo>
                    <a:pt x="40406" y="419924"/>
                    <a:pt x="44946" y="424456"/>
                    <a:pt x="50464" y="424456"/>
                  </a:cubicBezTo>
                  <a:cubicBezTo>
                    <a:pt x="56071" y="424456"/>
                    <a:pt x="60610" y="419924"/>
                    <a:pt x="60610" y="414414"/>
                  </a:cubicBezTo>
                  <a:cubicBezTo>
                    <a:pt x="60610" y="408815"/>
                    <a:pt x="56071" y="404282"/>
                    <a:pt x="50464" y="404282"/>
                  </a:cubicBezTo>
                  <a:close/>
                  <a:moveTo>
                    <a:pt x="344166" y="373977"/>
                  </a:moveTo>
                  <a:cubicBezTo>
                    <a:pt x="338559" y="373977"/>
                    <a:pt x="334020" y="378420"/>
                    <a:pt x="334020" y="384019"/>
                  </a:cubicBezTo>
                  <a:cubicBezTo>
                    <a:pt x="334020" y="389618"/>
                    <a:pt x="338559" y="394151"/>
                    <a:pt x="344166" y="394151"/>
                  </a:cubicBezTo>
                  <a:cubicBezTo>
                    <a:pt x="349773" y="394151"/>
                    <a:pt x="354312" y="389618"/>
                    <a:pt x="354312" y="384019"/>
                  </a:cubicBezTo>
                  <a:cubicBezTo>
                    <a:pt x="354312" y="378420"/>
                    <a:pt x="349773" y="373977"/>
                    <a:pt x="344166" y="373977"/>
                  </a:cubicBezTo>
                  <a:close/>
                  <a:moveTo>
                    <a:pt x="310420" y="339359"/>
                  </a:moveTo>
                  <a:cubicBezTo>
                    <a:pt x="308463" y="358546"/>
                    <a:pt x="297609" y="380754"/>
                    <a:pt x="279370" y="398964"/>
                  </a:cubicBezTo>
                  <a:cubicBezTo>
                    <a:pt x="261043" y="417174"/>
                    <a:pt x="238890" y="428011"/>
                    <a:pt x="219673" y="429965"/>
                  </a:cubicBezTo>
                  <a:close/>
                  <a:moveTo>
                    <a:pt x="292398" y="300266"/>
                  </a:moveTo>
                  <a:cubicBezTo>
                    <a:pt x="295514" y="301777"/>
                    <a:pt x="298452" y="303554"/>
                    <a:pt x="300856" y="306042"/>
                  </a:cubicBezTo>
                  <a:cubicBezTo>
                    <a:pt x="303350" y="308442"/>
                    <a:pt x="305308" y="311285"/>
                    <a:pt x="306822" y="314396"/>
                  </a:cubicBezTo>
                  <a:lnTo>
                    <a:pt x="194633" y="426366"/>
                  </a:lnTo>
                  <a:cubicBezTo>
                    <a:pt x="191517" y="424855"/>
                    <a:pt x="188668" y="422900"/>
                    <a:pt x="186264" y="420412"/>
                  </a:cubicBezTo>
                  <a:cubicBezTo>
                    <a:pt x="183771" y="418013"/>
                    <a:pt x="181812" y="415169"/>
                    <a:pt x="180298" y="412059"/>
                  </a:cubicBezTo>
                  <a:close/>
                  <a:moveTo>
                    <a:pt x="267446" y="296385"/>
                  </a:moveTo>
                  <a:lnTo>
                    <a:pt x="176699" y="387062"/>
                  </a:lnTo>
                  <a:cubicBezTo>
                    <a:pt x="178656" y="367949"/>
                    <a:pt x="189510" y="345724"/>
                    <a:pt x="207749" y="327411"/>
                  </a:cubicBezTo>
                  <a:cubicBezTo>
                    <a:pt x="225987" y="309186"/>
                    <a:pt x="248229" y="298341"/>
                    <a:pt x="267446" y="296385"/>
                  </a:cubicBezTo>
                  <a:close/>
                  <a:moveTo>
                    <a:pt x="258781" y="276827"/>
                  </a:moveTo>
                  <a:cubicBezTo>
                    <a:pt x="236876" y="280682"/>
                    <a:pt x="213468" y="293058"/>
                    <a:pt x="193399" y="313099"/>
                  </a:cubicBezTo>
                  <a:cubicBezTo>
                    <a:pt x="153259" y="353269"/>
                    <a:pt x="143825" y="406593"/>
                    <a:pt x="171950" y="434677"/>
                  </a:cubicBezTo>
                  <a:cubicBezTo>
                    <a:pt x="177913" y="440720"/>
                    <a:pt x="185211" y="444808"/>
                    <a:pt x="193132" y="447474"/>
                  </a:cubicBezTo>
                  <a:cubicBezTo>
                    <a:pt x="193399" y="447563"/>
                    <a:pt x="193666" y="447563"/>
                    <a:pt x="193933" y="447652"/>
                  </a:cubicBezTo>
                  <a:cubicBezTo>
                    <a:pt x="200252" y="449607"/>
                    <a:pt x="206838" y="450852"/>
                    <a:pt x="213869" y="450852"/>
                  </a:cubicBezTo>
                  <a:cubicBezTo>
                    <a:pt x="239501" y="450852"/>
                    <a:pt x="269138" y="437787"/>
                    <a:pt x="293703" y="413258"/>
                  </a:cubicBezTo>
                  <a:cubicBezTo>
                    <a:pt x="333842" y="373177"/>
                    <a:pt x="343276" y="319764"/>
                    <a:pt x="315152" y="291680"/>
                  </a:cubicBezTo>
                  <a:cubicBezTo>
                    <a:pt x="301090" y="277638"/>
                    <a:pt x="280686" y="272972"/>
                    <a:pt x="258781" y="276827"/>
                  </a:cubicBezTo>
                  <a:close/>
                  <a:moveTo>
                    <a:pt x="222680" y="252576"/>
                  </a:moveTo>
                  <a:cubicBezTo>
                    <a:pt x="217073" y="252576"/>
                    <a:pt x="212534" y="257109"/>
                    <a:pt x="212534" y="262708"/>
                  </a:cubicBezTo>
                  <a:cubicBezTo>
                    <a:pt x="212534" y="268307"/>
                    <a:pt x="217073" y="272839"/>
                    <a:pt x="222680" y="272839"/>
                  </a:cubicBezTo>
                  <a:cubicBezTo>
                    <a:pt x="228287" y="272839"/>
                    <a:pt x="232737" y="268307"/>
                    <a:pt x="232737" y="262708"/>
                  </a:cubicBezTo>
                  <a:cubicBezTo>
                    <a:pt x="232737" y="257109"/>
                    <a:pt x="228287" y="252576"/>
                    <a:pt x="222680" y="252576"/>
                  </a:cubicBezTo>
                  <a:close/>
                  <a:moveTo>
                    <a:pt x="537113" y="84365"/>
                  </a:moveTo>
                  <a:cubicBezTo>
                    <a:pt x="541028" y="80455"/>
                    <a:pt x="547434" y="80455"/>
                    <a:pt x="551438" y="84365"/>
                  </a:cubicBezTo>
                  <a:cubicBezTo>
                    <a:pt x="555353" y="88275"/>
                    <a:pt x="555353" y="94674"/>
                    <a:pt x="551438" y="98673"/>
                  </a:cubicBezTo>
                  <a:lnTo>
                    <a:pt x="508462" y="141595"/>
                  </a:lnTo>
                  <a:cubicBezTo>
                    <a:pt x="506504" y="143550"/>
                    <a:pt x="503924" y="144528"/>
                    <a:pt x="501343" y="144528"/>
                  </a:cubicBezTo>
                  <a:cubicBezTo>
                    <a:pt x="498763" y="144528"/>
                    <a:pt x="496183" y="143550"/>
                    <a:pt x="494136" y="141595"/>
                  </a:cubicBezTo>
                  <a:cubicBezTo>
                    <a:pt x="490221" y="137596"/>
                    <a:pt x="490221" y="131198"/>
                    <a:pt x="494136" y="127288"/>
                  </a:cubicBezTo>
                  <a:close/>
                  <a:moveTo>
                    <a:pt x="508500" y="55786"/>
                  </a:moveTo>
                  <a:cubicBezTo>
                    <a:pt x="512507" y="51876"/>
                    <a:pt x="518919" y="51876"/>
                    <a:pt x="522837" y="55786"/>
                  </a:cubicBezTo>
                  <a:cubicBezTo>
                    <a:pt x="526844" y="59785"/>
                    <a:pt x="526844" y="66095"/>
                    <a:pt x="522837" y="70094"/>
                  </a:cubicBezTo>
                  <a:lnTo>
                    <a:pt x="479826" y="113016"/>
                  </a:lnTo>
                  <a:cubicBezTo>
                    <a:pt x="477867" y="114971"/>
                    <a:pt x="475285" y="115949"/>
                    <a:pt x="472702" y="115949"/>
                  </a:cubicBezTo>
                  <a:cubicBezTo>
                    <a:pt x="470120" y="115949"/>
                    <a:pt x="467537" y="114971"/>
                    <a:pt x="465489" y="113016"/>
                  </a:cubicBezTo>
                  <a:cubicBezTo>
                    <a:pt x="461571" y="109017"/>
                    <a:pt x="461571" y="102619"/>
                    <a:pt x="465489" y="98709"/>
                  </a:cubicBezTo>
                  <a:close/>
                  <a:moveTo>
                    <a:pt x="525727" y="24351"/>
                  </a:moveTo>
                  <a:lnTo>
                    <a:pt x="436905" y="112957"/>
                  </a:lnTo>
                  <a:lnTo>
                    <a:pt x="444025" y="120067"/>
                  </a:lnTo>
                  <a:lnTo>
                    <a:pt x="487012" y="162992"/>
                  </a:lnTo>
                  <a:lnTo>
                    <a:pt x="494132" y="170102"/>
                  </a:lnTo>
                  <a:lnTo>
                    <a:pt x="515581" y="148862"/>
                  </a:lnTo>
                  <a:cubicBezTo>
                    <a:pt x="515581" y="148773"/>
                    <a:pt x="515581" y="148773"/>
                    <a:pt x="515670" y="148684"/>
                  </a:cubicBezTo>
                  <a:cubicBezTo>
                    <a:pt x="515670" y="148595"/>
                    <a:pt x="515759" y="148595"/>
                    <a:pt x="515759" y="148595"/>
                  </a:cubicBezTo>
                  <a:lnTo>
                    <a:pt x="558391" y="106114"/>
                  </a:lnTo>
                  <a:cubicBezTo>
                    <a:pt x="558480" y="106025"/>
                    <a:pt x="558480" y="105847"/>
                    <a:pt x="558569" y="105758"/>
                  </a:cubicBezTo>
                  <a:cubicBezTo>
                    <a:pt x="558747" y="105669"/>
                    <a:pt x="558836" y="105669"/>
                    <a:pt x="558925" y="105581"/>
                  </a:cubicBezTo>
                  <a:lnTo>
                    <a:pt x="582955" y="81585"/>
                  </a:lnTo>
                  <a:close/>
                  <a:moveTo>
                    <a:pt x="518518" y="2932"/>
                  </a:moveTo>
                  <a:cubicBezTo>
                    <a:pt x="522523" y="-978"/>
                    <a:pt x="528931" y="-978"/>
                    <a:pt x="532847" y="2932"/>
                  </a:cubicBezTo>
                  <a:lnTo>
                    <a:pt x="604493" y="74475"/>
                  </a:lnTo>
                  <a:cubicBezTo>
                    <a:pt x="606362" y="76341"/>
                    <a:pt x="607430" y="78919"/>
                    <a:pt x="607430" y="81585"/>
                  </a:cubicBezTo>
                  <a:cubicBezTo>
                    <a:pt x="607430" y="84340"/>
                    <a:pt x="606362" y="86828"/>
                    <a:pt x="604404" y="88784"/>
                  </a:cubicBezTo>
                  <a:lnTo>
                    <a:pt x="580107" y="112957"/>
                  </a:lnTo>
                  <a:lnTo>
                    <a:pt x="587227" y="120067"/>
                  </a:lnTo>
                  <a:cubicBezTo>
                    <a:pt x="591232" y="124066"/>
                    <a:pt x="591232" y="130465"/>
                    <a:pt x="587227" y="134375"/>
                  </a:cubicBezTo>
                  <a:cubicBezTo>
                    <a:pt x="585269" y="136331"/>
                    <a:pt x="582688" y="137308"/>
                    <a:pt x="580107" y="137308"/>
                  </a:cubicBezTo>
                  <a:cubicBezTo>
                    <a:pt x="577526" y="137308"/>
                    <a:pt x="574945" y="136331"/>
                    <a:pt x="572898" y="134375"/>
                  </a:cubicBezTo>
                  <a:lnTo>
                    <a:pt x="565778" y="127266"/>
                  </a:lnTo>
                  <a:lnTo>
                    <a:pt x="537119" y="155883"/>
                  </a:lnTo>
                  <a:lnTo>
                    <a:pt x="544329" y="162992"/>
                  </a:lnTo>
                  <a:cubicBezTo>
                    <a:pt x="548245" y="166903"/>
                    <a:pt x="548245" y="173302"/>
                    <a:pt x="544329" y="177301"/>
                  </a:cubicBezTo>
                  <a:cubicBezTo>
                    <a:pt x="542282" y="179256"/>
                    <a:pt x="539700" y="180234"/>
                    <a:pt x="537119" y="180234"/>
                  </a:cubicBezTo>
                  <a:cubicBezTo>
                    <a:pt x="534538" y="180234"/>
                    <a:pt x="531957" y="179256"/>
                    <a:pt x="529999" y="177301"/>
                  </a:cubicBezTo>
                  <a:lnTo>
                    <a:pt x="522790" y="170191"/>
                  </a:lnTo>
                  <a:lnTo>
                    <a:pt x="501341" y="191609"/>
                  </a:lnTo>
                  <a:cubicBezTo>
                    <a:pt x="499294" y="193565"/>
                    <a:pt x="496713" y="194542"/>
                    <a:pt x="494132" y="194542"/>
                  </a:cubicBezTo>
                  <a:cubicBezTo>
                    <a:pt x="491551" y="194542"/>
                    <a:pt x="488970" y="193565"/>
                    <a:pt x="487012" y="191609"/>
                  </a:cubicBezTo>
                  <a:lnTo>
                    <a:pt x="479803" y="184411"/>
                  </a:lnTo>
                  <a:lnTo>
                    <a:pt x="369442" y="294702"/>
                  </a:lnTo>
                  <a:cubicBezTo>
                    <a:pt x="402995" y="345982"/>
                    <a:pt x="404508" y="402682"/>
                    <a:pt x="372468" y="434677"/>
                  </a:cubicBezTo>
                  <a:cubicBezTo>
                    <a:pt x="357783" y="449341"/>
                    <a:pt x="337224" y="457339"/>
                    <a:pt x="313728" y="457695"/>
                  </a:cubicBezTo>
                  <a:cubicBezTo>
                    <a:pt x="319869" y="501687"/>
                    <a:pt x="307676" y="542302"/>
                    <a:pt x="279373" y="570563"/>
                  </a:cubicBezTo>
                  <a:cubicBezTo>
                    <a:pt x="255254" y="594648"/>
                    <a:pt x="222591" y="606379"/>
                    <a:pt x="187970" y="606379"/>
                  </a:cubicBezTo>
                  <a:cubicBezTo>
                    <a:pt x="143291" y="606379"/>
                    <a:pt x="95142" y="586827"/>
                    <a:pt x="57406" y="549056"/>
                  </a:cubicBezTo>
                  <a:cubicBezTo>
                    <a:pt x="-9701" y="482046"/>
                    <a:pt x="-19402" y="382597"/>
                    <a:pt x="35867" y="327407"/>
                  </a:cubicBezTo>
                  <a:cubicBezTo>
                    <a:pt x="64259" y="299146"/>
                    <a:pt x="104932" y="286970"/>
                    <a:pt x="148898" y="293102"/>
                  </a:cubicBezTo>
                  <a:cubicBezTo>
                    <a:pt x="149254" y="269640"/>
                    <a:pt x="157264" y="249199"/>
                    <a:pt x="171950" y="234446"/>
                  </a:cubicBezTo>
                  <a:cubicBezTo>
                    <a:pt x="203990" y="202452"/>
                    <a:pt x="260772" y="203963"/>
                    <a:pt x="312126" y="237468"/>
                  </a:cubicBezTo>
                  <a:lnTo>
                    <a:pt x="422576" y="127266"/>
                  </a:lnTo>
                  <a:lnTo>
                    <a:pt x="415366" y="120067"/>
                  </a:lnTo>
                  <a:cubicBezTo>
                    <a:pt x="413497" y="118200"/>
                    <a:pt x="412429" y="115623"/>
                    <a:pt x="412429" y="112957"/>
                  </a:cubicBezTo>
                  <a:cubicBezTo>
                    <a:pt x="412429" y="110202"/>
                    <a:pt x="413497" y="107713"/>
                    <a:pt x="415366" y="105758"/>
                  </a:cubicBezTo>
                  <a:lnTo>
                    <a:pt x="436905" y="84340"/>
                  </a:lnTo>
                  <a:lnTo>
                    <a:pt x="429696" y="77141"/>
                  </a:lnTo>
                  <a:cubicBezTo>
                    <a:pt x="425780" y="73231"/>
                    <a:pt x="425780" y="66832"/>
                    <a:pt x="429696" y="62922"/>
                  </a:cubicBezTo>
                  <a:cubicBezTo>
                    <a:pt x="433701" y="58922"/>
                    <a:pt x="440109" y="58922"/>
                    <a:pt x="444025" y="62922"/>
                  </a:cubicBezTo>
                  <a:lnTo>
                    <a:pt x="451234" y="70031"/>
                  </a:lnTo>
                  <a:lnTo>
                    <a:pt x="479892" y="41503"/>
                  </a:lnTo>
                  <a:lnTo>
                    <a:pt x="472683" y="34305"/>
                  </a:lnTo>
                  <a:cubicBezTo>
                    <a:pt x="468767" y="30305"/>
                    <a:pt x="468767" y="23906"/>
                    <a:pt x="472683" y="19996"/>
                  </a:cubicBezTo>
                  <a:cubicBezTo>
                    <a:pt x="476599" y="15997"/>
                    <a:pt x="483007" y="15997"/>
                    <a:pt x="487012" y="19996"/>
                  </a:cubicBezTo>
                  <a:lnTo>
                    <a:pt x="494221" y="2719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IconShape">
              <a:extLst>
                <a:ext uri="{FF2B5EF4-FFF2-40B4-BE49-F238E27FC236}">
                  <a16:creationId xmlns="" xmlns:a16="http://schemas.microsoft.com/office/drawing/2014/main" id="{238E16A7-5BB1-4C42-8BBD-2EEAEC22C302}"/>
                </a:ext>
              </a:extLst>
            </p:cNvPr>
            <p:cNvSpPr/>
            <p:nvPr/>
          </p:nvSpPr>
          <p:spPr bwMode="auto">
            <a:xfrm>
              <a:off x="7727629" y="2367391"/>
              <a:ext cx="528202" cy="5272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7430" h="606379">
                  <a:moveTo>
                    <a:pt x="192242" y="545857"/>
                  </a:moveTo>
                  <a:cubicBezTo>
                    <a:pt x="186724" y="545857"/>
                    <a:pt x="182185" y="550389"/>
                    <a:pt x="182185" y="555988"/>
                  </a:cubicBezTo>
                  <a:cubicBezTo>
                    <a:pt x="182185" y="561498"/>
                    <a:pt x="186724" y="566031"/>
                    <a:pt x="192242" y="566031"/>
                  </a:cubicBezTo>
                  <a:cubicBezTo>
                    <a:pt x="197849" y="566031"/>
                    <a:pt x="202388" y="561498"/>
                    <a:pt x="202388" y="555988"/>
                  </a:cubicBezTo>
                  <a:cubicBezTo>
                    <a:pt x="202388" y="550389"/>
                    <a:pt x="197849" y="545857"/>
                    <a:pt x="192242" y="545857"/>
                  </a:cubicBezTo>
                  <a:close/>
                  <a:moveTo>
                    <a:pt x="71735" y="491911"/>
                  </a:moveTo>
                  <a:cubicBezTo>
                    <a:pt x="67730" y="495821"/>
                    <a:pt x="67730" y="502220"/>
                    <a:pt x="71735" y="506219"/>
                  </a:cubicBezTo>
                  <a:lnTo>
                    <a:pt x="100304" y="534748"/>
                  </a:lnTo>
                  <a:cubicBezTo>
                    <a:pt x="102351" y="536792"/>
                    <a:pt x="104932" y="537769"/>
                    <a:pt x="107513" y="537769"/>
                  </a:cubicBezTo>
                  <a:cubicBezTo>
                    <a:pt x="110094" y="537769"/>
                    <a:pt x="112675" y="536792"/>
                    <a:pt x="114633" y="534748"/>
                  </a:cubicBezTo>
                  <a:cubicBezTo>
                    <a:pt x="118638" y="530837"/>
                    <a:pt x="118638" y="524438"/>
                    <a:pt x="114633" y="520528"/>
                  </a:cubicBezTo>
                  <a:lnTo>
                    <a:pt x="86064" y="491911"/>
                  </a:lnTo>
                  <a:cubicBezTo>
                    <a:pt x="82059" y="487912"/>
                    <a:pt x="75651" y="487912"/>
                    <a:pt x="71735" y="491911"/>
                  </a:cubicBezTo>
                  <a:close/>
                  <a:moveTo>
                    <a:pt x="93184" y="456095"/>
                  </a:moveTo>
                  <a:cubicBezTo>
                    <a:pt x="89179" y="460094"/>
                    <a:pt x="89179" y="466493"/>
                    <a:pt x="93184" y="470404"/>
                  </a:cubicBezTo>
                  <a:lnTo>
                    <a:pt x="136171" y="513329"/>
                  </a:lnTo>
                  <a:cubicBezTo>
                    <a:pt x="138129" y="515284"/>
                    <a:pt x="140710" y="516262"/>
                    <a:pt x="143291" y="516262"/>
                  </a:cubicBezTo>
                  <a:cubicBezTo>
                    <a:pt x="145872" y="516262"/>
                    <a:pt x="148453" y="515284"/>
                    <a:pt x="150500" y="513329"/>
                  </a:cubicBezTo>
                  <a:cubicBezTo>
                    <a:pt x="154416" y="509419"/>
                    <a:pt x="154416" y="503020"/>
                    <a:pt x="150500" y="499021"/>
                  </a:cubicBezTo>
                  <a:lnTo>
                    <a:pt x="107513" y="456095"/>
                  </a:lnTo>
                  <a:cubicBezTo>
                    <a:pt x="103508" y="452185"/>
                    <a:pt x="97100" y="452185"/>
                    <a:pt x="93184" y="456095"/>
                  </a:cubicBezTo>
                  <a:close/>
                  <a:moveTo>
                    <a:pt x="114633" y="420368"/>
                  </a:moveTo>
                  <a:cubicBezTo>
                    <a:pt x="110717" y="424367"/>
                    <a:pt x="110717" y="430766"/>
                    <a:pt x="114633" y="434677"/>
                  </a:cubicBezTo>
                  <a:lnTo>
                    <a:pt x="171950" y="491911"/>
                  </a:lnTo>
                  <a:cubicBezTo>
                    <a:pt x="173908" y="493866"/>
                    <a:pt x="176489" y="494844"/>
                    <a:pt x="179070" y="494844"/>
                  </a:cubicBezTo>
                  <a:cubicBezTo>
                    <a:pt x="181651" y="494844"/>
                    <a:pt x="184321" y="493866"/>
                    <a:pt x="186279" y="491911"/>
                  </a:cubicBezTo>
                  <a:cubicBezTo>
                    <a:pt x="190195" y="487912"/>
                    <a:pt x="190195" y="481513"/>
                    <a:pt x="186279" y="477602"/>
                  </a:cubicBezTo>
                  <a:lnTo>
                    <a:pt x="128962" y="420368"/>
                  </a:lnTo>
                  <a:cubicBezTo>
                    <a:pt x="125046" y="416458"/>
                    <a:pt x="118638" y="416458"/>
                    <a:pt x="114633" y="420368"/>
                  </a:cubicBezTo>
                  <a:close/>
                  <a:moveTo>
                    <a:pt x="50464" y="404282"/>
                  </a:moveTo>
                  <a:cubicBezTo>
                    <a:pt x="44946" y="404282"/>
                    <a:pt x="40406" y="408815"/>
                    <a:pt x="40406" y="414414"/>
                  </a:cubicBezTo>
                  <a:cubicBezTo>
                    <a:pt x="40406" y="419924"/>
                    <a:pt x="44946" y="424456"/>
                    <a:pt x="50464" y="424456"/>
                  </a:cubicBezTo>
                  <a:cubicBezTo>
                    <a:pt x="56071" y="424456"/>
                    <a:pt x="60610" y="419924"/>
                    <a:pt x="60610" y="414414"/>
                  </a:cubicBezTo>
                  <a:cubicBezTo>
                    <a:pt x="60610" y="408815"/>
                    <a:pt x="56071" y="404282"/>
                    <a:pt x="50464" y="404282"/>
                  </a:cubicBezTo>
                  <a:close/>
                  <a:moveTo>
                    <a:pt x="344166" y="373977"/>
                  </a:moveTo>
                  <a:cubicBezTo>
                    <a:pt x="338559" y="373977"/>
                    <a:pt x="334020" y="378420"/>
                    <a:pt x="334020" y="384019"/>
                  </a:cubicBezTo>
                  <a:cubicBezTo>
                    <a:pt x="334020" y="389618"/>
                    <a:pt x="338559" y="394151"/>
                    <a:pt x="344166" y="394151"/>
                  </a:cubicBezTo>
                  <a:cubicBezTo>
                    <a:pt x="349773" y="394151"/>
                    <a:pt x="354312" y="389618"/>
                    <a:pt x="354312" y="384019"/>
                  </a:cubicBezTo>
                  <a:cubicBezTo>
                    <a:pt x="354312" y="378420"/>
                    <a:pt x="349773" y="373977"/>
                    <a:pt x="344166" y="373977"/>
                  </a:cubicBezTo>
                  <a:close/>
                  <a:moveTo>
                    <a:pt x="310420" y="339359"/>
                  </a:moveTo>
                  <a:cubicBezTo>
                    <a:pt x="308463" y="358546"/>
                    <a:pt x="297609" y="380754"/>
                    <a:pt x="279370" y="398964"/>
                  </a:cubicBezTo>
                  <a:cubicBezTo>
                    <a:pt x="261043" y="417174"/>
                    <a:pt x="238890" y="428011"/>
                    <a:pt x="219673" y="429965"/>
                  </a:cubicBezTo>
                  <a:close/>
                  <a:moveTo>
                    <a:pt x="292398" y="300266"/>
                  </a:moveTo>
                  <a:cubicBezTo>
                    <a:pt x="295514" y="301777"/>
                    <a:pt x="298452" y="303554"/>
                    <a:pt x="300856" y="306042"/>
                  </a:cubicBezTo>
                  <a:cubicBezTo>
                    <a:pt x="303350" y="308442"/>
                    <a:pt x="305308" y="311285"/>
                    <a:pt x="306822" y="314396"/>
                  </a:cubicBezTo>
                  <a:lnTo>
                    <a:pt x="194633" y="426366"/>
                  </a:lnTo>
                  <a:cubicBezTo>
                    <a:pt x="191517" y="424855"/>
                    <a:pt x="188668" y="422900"/>
                    <a:pt x="186264" y="420412"/>
                  </a:cubicBezTo>
                  <a:cubicBezTo>
                    <a:pt x="183771" y="418013"/>
                    <a:pt x="181812" y="415169"/>
                    <a:pt x="180298" y="412059"/>
                  </a:cubicBezTo>
                  <a:close/>
                  <a:moveTo>
                    <a:pt x="267446" y="296385"/>
                  </a:moveTo>
                  <a:lnTo>
                    <a:pt x="176699" y="387062"/>
                  </a:lnTo>
                  <a:cubicBezTo>
                    <a:pt x="178656" y="367949"/>
                    <a:pt x="189510" y="345724"/>
                    <a:pt x="207749" y="327411"/>
                  </a:cubicBezTo>
                  <a:cubicBezTo>
                    <a:pt x="225987" y="309186"/>
                    <a:pt x="248229" y="298341"/>
                    <a:pt x="267446" y="296385"/>
                  </a:cubicBezTo>
                  <a:close/>
                  <a:moveTo>
                    <a:pt x="258781" y="276827"/>
                  </a:moveTo>
                  <a:cubicBezTo>
                    <a:pt x="236876" y="280682"/>
                    <a:pt x="213468" y="293058"/>
                    <a:pt x="193399" y="313099"/>
                  </a:cubicBezTo>
                  <a:cubicBezTo>
                    <a:pt x="153259" y="353269"/>
                    <a:pt x="143825" y="406593"/>
                    <a:pt x="171950" y="434677"/>
                  </a:cubicBezTo>
                  <a:cubicBezTo>
                    <a:pt x="177913" y="440720"/>
                    <a:pt x="185211" y="444808"/>
                    <a:pt x="193132" y="447474"/>
                  </a:cubicBezTo>
                  <a:cubicBezTo>
                    <a:pt x="193399" y="447563"/>
                    <a:pt x="193666" y="447563"/>
                    <a:pt x="193933" y="447652"/>
                  </a:cubicBezTo>
                  <a:cubicBezTo>
                    <a:pt x="200252" y="449607"/>
                    <a:pt x="206838" y="450852"/>
                    <a:pt x="213869" y="450852"/>
                  </a:cubicBezTo>
                  <a:cubicBezTo>
                    <a:pt x="239501" y="450852"/>
                    <a:pt x="269138" y="437787"/>
                    <a:pt x="293703" y="413258"/>
                  </a:cubicBezTo>
                  <a:cubicBezTo>
                    <a:pt x="333842" y="373177"/>
                    <a:pt x="343276" y="319764"/>
                    <a:pt x="315152" y="291680"/>
                  </a:cubicBezTo>
                  <a:cubicBezTo>
                    <a:pt x="301090" y="277638"/>
                    <a:pt x="280686" y="272972"/>
                    <a:pt x="258781" y="276827"/>
                  </a:cubicBezTo>
                  <a:close/>
                  <a:moveTo>
                    <a:pt x="222680" y="252576"/>
                  </a:moveTo>
                  <a:cubicBezTo>
                    <a:pt x="217073" y="252576"/>
                    <a:pt x="212534" y="257109"/>
                    <a:pt x="212534" y="262708"/>
                  </a:cubicBezTo>
                  <a:cubicBezTo>
                    <a:pt x="212534" y="268307"/>
                    <a:pt x="217073" y="272839"/>
                    <a:pt x="222680" y="272839"/>
                  </a:cubicBezTo>
                  <a:cubicBezTo>
                    <a:pt x="228287" y="272839"/>
                    <a:pt x="232737" y="268307"/>
                    <a:pt x="232737" y="262708"/>
                  </a:cubicBezTo>
                  <a:cubicBezTo>
                    <a:pt x="232737" y="257109"/>
                    <a:pt x="228287" y="252576"/>
                    <a:pt x="222680" y="252576"/>
                  </a:cubicBezTo>
                  <a:close/>
                  <a:moveTo>
                    <a:pt x="537113" y="84365"/>
                  </a:moveTo>
                  <a:cubicBezTo>
                    <a:pt x="541028" y="80455"/>
                    <a:pt x="547434" y="80455"/>
                    <a:pt x="551438" y="84365"/>
                  </a:cubicBezTo>
                  <a:cubicBezTo>
                    <a:pt x="555353" y="88275"/>
                    <a:pt x="555353" y="94674"/>
                    <a:pt x="551438" y="98673"/>
                  </a:cubicBezTo>
                  <a:lnTo>
                    <a:pt x="508462" y="141595"/>
                  </a:lnTo>
                  <a:cubicBezTo>
                    <a:pt x="506504" y="143550"/>
                    <a:pt x="503924" y="144528"/>
                    <a:pt x="501343" y="144528"/>
                  </a:cubicBezTo>
                  <a:cubicBezTo>
                    <a:pt x="498763" y="144528"/>
                    <a:pt x="496183" y="143550"/>
                    <a:pt x="494136" y="141595"/>
                  </a:cubicBezTo>
                  <a:cubicBezTo>
                    <a:pt x="490221" y="137596"/>
                    <a:pt x="490221" y="131198"/>
                    <a:pt x="494136" y="127288"/>
                  </a:cubicBezTo>
                  <a:close/>
                  <a:moveTo>
                    <a:pt x="508500" y="55786"/>
                  </a:moveTo>
                  <a:cubicBezTo>
                    <a:pt x="512507" y="51876"/>
                    <a:pt x="518919" y="51876"/>
                    <a:pt x="522837" y="55786"/>
                  </a:cubicBezTo>
                  <a:cubicBezTo>
                    <a:pt x="526844" y="59785"/>
                    <a:pt x="526844" y="66095"/>
                    <a:pt x="522837" y="70094"/>
                  </a:cubicBezTo>
                  <a:lnTo>
                    <a:pt x="479826" y="113016"/>
                  </a:lnTo>
                  <a:cubicBezTo>
                    <a:pt x="477867" y="114971"/>
                    <a:pt x="475285" y="115949"/>
                    <a:pt x="472702" y="115949"/>
                  </a:cubicBezTo>
                  <a:cubicBezTo>
                    <a:pt x="470120" y="115949"/>
                    <a:pt x="467537" y="114971"/>
                    <a:pt x="465489" y="113016"/>
                  </a:cubicBezTo>
                  <a:cubicBezTo>
                    <a:pt x="461571" y="109017"/>
                    <a:pt x="461571" y="102619"/>
                    <a:pt x="465489" y="98709"/>
                  </a:cubicBezTo>
                  <a:close/>
                  <a:moveTo>
                    <a:pt x="525727" y="24351"/>
                  </a:moveTo>
                  <a:lnTo>
                    <a:pt x="436905" y="112957"/>
                  </a:lnTo>
                  <a:lnTo>
                    <a:pt x="444025" y="120067"/>
                  </a:lnTo>
                  <a:lnTo>
                    <a:pt x="487012" y="162992"/>
                  </a:lnTo>
                  <a:lnTo>
                    <a:pt x="494132" y="170102"/>
                  </a:lnTo>
                  <a:lnTo>
                    <a:pt x="515581" y="148862"/>
                  </a:lnTo>
                  <a:cubicBezTo>
                    <a:pt x="515581" y="148773"/>
                    <a:pt x="515581" y="148773"/>
                    <a:pt x="515670" y="148684"/>
                  </a:cubicBezTo>
                  <a:cubicBezTo>
                    <a:pt x="515670" y="148595"/>
                    <a:pt x="515759" y="148595"/>
                    <a:pt x="515759" y="148595"/>
                  </a:cubicBezTo>
                  <a:lnTo>
                    <a:pt x="558391" y="106114"/>
                  </a:lnTo>
                  <a:cubicBezTo>
                    <a:pt x="558480" y="106025"/>
                    <a:pt x="558480" y="105847"/>
                    <a:pt x="558569" y="105758"/>
                  </a:cubicBezTo>
                  <a:cubicBezTo>
                    <a:pt x="558747" y="105669"/>
                    <a:pt x="558836" y="105669"/>
                    <a:pt x="558925" y="105581"/>
                  </a:cubicBezTo>
                  <a:lnTo>
                    <a:pt x="582955" y="81585"/>
                  </a:lnTo>
                  <a:close/>
                  <a:moveTo>
                    <a:pt x="518518" y="2932"/>
                  </a:moveTo>
                  <a:cubicBezTo>
                    <a:pt x="522523" y="-978"/>
                    <a:pt x="528931" y="-978"/>
                    <a:pt x="532847" y="2932"/>
                  </a:cubicBezTo>
                  <a:lnTo>
                    <a:pt x="604493" y="74475"/>
                  </a:lnTo>
                  <a:cubicBezTo>
                    <a:pt x="606362" y="76341"/>
                    <a:pt x="607430" y="78919"/>
                    <a:pt x="607430" y="81585"/>
                  </a:cubicBezTo>
                  <a:cubicBezTo>
                    <a:pt x="607430" y="84340"/>
                    <a:pt x="606362" y="86828"/>
                    <a:pt x="604404" y="88784"/>
                  </a:cubicBezTo>
                  <a:lnTo>
                    <a:pt x="580107" y="112957"/>
                  </a:lnTo>
                  <a:lnTo>
                    <a:pt x="587227" y="120067"/>
                  </a:lnTo>
                  <a:cubicBezTo>
                    <a:pt x="591232" y="124066"/>
                    <a:pt x="591232" y="130465"/>
                    <a:pt x="587227" y="134375"/>
                  </a:cubicBezTo>
                  <a:cubicBezTo>
                    <a:pt x="585269" y="136331"/>
                    <a:pt x="582688" y="137308"/>
                    <a:pt x="580107" y="137308"/>
                  </a:cubicBezTo>
                  <a:cubicBezTo>
                    <a:pt x="577526" y="137308"/>
                    <a:pt x="574945" y="136331"/>
                    <a:pt x="572898" y="134375"/>
                  </a:cubicBezTo>
                  <a:lnTo>
                    <a:pt x="565778" y="127266"/>
                  </a:lnTo>
                  <a:lnTo>
                    <a:pt x="537119" y="155883"/>
                  </a:lnTo>
                  <a:lnTo>
                    <a:pt x="544329" y="162992"/>
                  </a:lnTo>
                  <a:cubicBezTo>
                    <a:pt x="548245" y="166903"/>
                    <a:pt x="548245" y="173302"/>
                    <a:pt x="544329" y="177301"/>
                  </a:cubicBezTo>
                  <a:cubicBezTo>
                    <a:pt x="542282" y="179256"/>
                    <a:pt x="539700" y="180234"/>
                    <a:pt x="537119" y="180234"/>
                  </a:cubicBezTo>
                  <a:cubicBezTo>
                    <a:pt x="534538" y="180234"/>
                    <a:pt x="531957" y="179256"/>
                    <a:pt x="529999" y="177301"/>
                  </a:cubicBezTo>
                  <a:lnTo>
                    <a:pt x="522790" y="170191"/>
                  </a:lnTo>
                  <a:lnTo>
                    <a:pt x="501341" y="191609"/>
                  </a:lnTo>
                  <a:cubicBezTo>
                    <a:pt x="499294" y="193565"/>
                    <a:pt x="496713" y="194542"/>
                    <a:pt x="494132" y="194542"/>
                  </a:cubicBezTo>
                  <a:cubicBezTo>
                    <a:pt x="491551" y="194542"/>
                    <a:pt x="488970" y="193565"/>
                    <a:pt x="487012" y="191609"/>
                  </a:cubicBezTo>
                  <a:lnTo>
                    <a:pt x="479803" y="184411"/>
                  </a:lnTo>
                  <a:lnTo>
                    <a:pt x="369442" y="294702"/>
                  </a:lnTo>
                  <a:cubicBezTo>
                    <a:pt x="402995" y="345982"/>
                    <a:pt x="404508" y="402682"/>
                    <a:pt x="372468" y="434677"/>
                  </a:cubicBezTo>
                  <a:cubicBezTo>
                    <a:pt x="357783" y="449341"/>
                    <a:pt x="337224" y="457339"/>
                    <a:pt x="313728" y="457695"/>
                  </a:cubicBezTo>
                  <a:cubicBezTo>
                    <a:pt x="319869" y="501687"/>
                    <a:pt x="307676" y="542302"/>
                    <a:pt x="279373" y="570563"/>
                  </a:cubicBezTo>
                  <a:cubicBezTo>
                    <a:pt x="255254" y="594648"/>
                    <a:pt x="222591" y="606379"/>
                    <a:pt x="187970" y="606379"/>
                  </a:cubicBezTo>
                  <a:cubicBezTo>
                    <a:pt x="143291" y="606379"/>
                    <a:pt x="95142" y="586827"/>
                    <a:pt x="57406" y="549056"/>
                  </a:cubicBezTo>
                  <a:cubicBezTo>
                    <a:pt x="-9701" y="482046"/>
                    <a:pt x="-19402" y="382597"/>
                    <a:pt x="35867" y="327407"/>
                  </a:cubicBezTo>
                  <a:cubicBezTo>
                    <a:pt x="64259" y="299146"/>
                    <a:pt x="104932" y="286970"/>
                    <a:pt x="148898" y="293102"/>
                  </a:cubicBezTo>
                  <a:cubicBezTo>
                    <a:pt x="149254" y="269640"/>
                    <a:pt x="157264" y="249199"/>
                    <a:pt x="171950" y="234446"/>
                  </a:cubicBezTo>
                  <a:cubicBezTo>
                    <a:pt x="203990" y="202452"/>
                    <a:pt x="260772" y="203963"/>
                    <a:pt x="312126" y="237468"/>
                  </a:cubicBezTo>
                  <a:lnTo>
                    <a:pt x="422576" y="127266"/>
                  </a:lnTo>
                  <a:lnTo>
                    <a:pt x="415366" y="120067"/>
                  </a:lnTo>
                  <a:cubicBezTo>
                    <a:pt x="413497" y="118200"/>
                    <a:pt x="412429" y="115623"/>
                    <a:pt x="412429" y="112957"/>
                  </a:cubicBezTo>
                  <a:cubicBezTo>
                    <a:pt x="412429" y="110202"/>
                    <a:pt x="413497" y="107713"/>
                    <a:pt x="415366" y="105758"/>
                  </a:cubicBezTo>
                  <a:lnTo>
                    <a:pt x="436905" y="84340"/>
                  </a:lnTo>
                  <a:lnTo>
                    <a:pt x="429696" y="77141"/>
                  </a:lnTo>
                  <a:cubicBezTo>
                    <a:pt x="425780" y="73231"/>
                    <a:pt x="425780" y="66832"/>
                    <a:pt x="429696" y="62922"/>
                  </a:cubicBezTo>
                  <a:cubicBezTo>
                    <a:pt x="433701" y="58922"/>
                    <a:pt x="440109" y="58922"/>
                    <a:pt x="444025" y="62922"/>
                  </a:cubicBezTo>
                  <a:lnTo>
                    <a:pt x="451234" y="70031"/>
                  </a:lnTo>
                  <a:lnTo>
                    <a:pt x="479892" y="41503"/>
                  </a:lnTo>
                  <a:lnTo>
                    <a:pt x="472683" y="34305"/>
                  </a:lnTo>
                  <a:cubicBezTo>
                    <a:pt x="468767" y="30305"/>
                    <a:pt x="468767" y="23906"/>
                    <a:pt x="472683" y="19996"/>
                  </a:cubicBezTo>
                  <a:cubicBezTo>
                    <a:pt x="476599" y="15997"/>
                    <a:pt x="483007" y="15997"/>
                    <a:pt x="487012" y="19996"/>
                  </a:cubicBezTo>
                  <a:lnTo>
                    <a:pt x="494221" y="27195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IconShape">
              <a:extLst>
                <a:ext uri="{FF2B5EF4-FFF2-40B4-BE49-F238E27FC236}">
                  <a16:creationId xmlns="" xmlns:a16="http://schemas.microsoft.com/office/drawing/2014/main" id="{9A72CE70-3C2C-42D9-B34C-5CFE828413C6}"/>
                </a:ext>
              </a:extLst>
            </p:cNvPr>
            <p:cNvSpPr/>
            <p:nvPr/>
          </p:nvSpPr>
          <p:spPr bwMode="auto">
            <a:xfrm>
              <a:off x="8301096" y="2367391"/>
              <a:ext cx="528202" cy="5272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7430" h="606379">
                  <a:moveTo>
                    <a:pt x="192242" y="545857"/>
                  </a:moveTo>
                  <a:cubicBezTo>
                    <a:pt x="186724" y="545857"/>
                    <a:pt x="182185" y="550389"/>
                    <a:pt x="182185" y="555988"/>
                  </a:cubicBezTo>
                  <a:cubicBezTo>
                    <a:pt x="182185" y="561498"/>
                    <a:pt x="186724" y="566031"/>
                    <a:pt x="192242" y="566031"/>
                  </a:cubicBezTo>
                  <a:cubicBezTo>
                    <a:pt x="197849" y="566031"/>
                    <a:pt x="202388" y="561498"/>
                    <a:pt x="202388" y="555988"/>
                  </a:cubicBezTo>
                  <a:cubicBezTo>
                    <a:pt x="202388" y="550389"/>
                    <a:pt x="197849" y="545857"/>
                    <a:pt x="192242" y="545857"/>
                  </a:cubicBezTo>
                  <a:close/>
                  <a:moveTo>
                    <a:pt x="71735" y="491911"/>
                  </a:moveTo>
                  <a:cubicBezTo>
                    <a:pt x="67730" y="495821"/>
                    <a:pt x="67730" y="502220"/>
                    <a:pt x="71735" y="506219"/>
                  </a:cubicBezTo>
                  <a:lnTo>
                    <a:pt x="100304" y="534748"/>
                  </a:lnTo>
                  <a:cubicBezTo>
                    <a:pt x="102351" y="536792"/>
                    <a:pt x="104932" y="537769"/>
                    <a:pt x="107513" y="537769"/>
                  </a:cubicBezTo>
                  <a:cubicBezTo>
                    <a:pt x="110094" y="537769"/>
                    <a:pt x="112675" y="536792"/>
                    <a:pt x="114633" y="534748"/>
                  </a:cubicBezTo>
                  <a:cubicBezTo>
                    <a:pt x="118638" y="530837"/>
                    <a:pt x="118638" y="524438"/>
                    <a:pt x="114633" y="520528"/>
                  </a:cubicBezTo>
                  <a:lnTo>
                    <a:pt x="86064" y="491911"/>
                  </a:lnTo>
                  <a:cubicBezTo>
                    <a:pt x="82059" y="487912"/>
                    <a:pt x="75651" y="487912"/>
                    <a:pt x="71735" y="491911"/>
                  </a:cubicBezTo>
                  <a:close/>
                  <a:moveTo>
                    <a:pt x="93184" y="456095"/>
                  </a:moveTo>
                  <a:cubicBezTo>
                    <a:pt x="89179" y="460094"/>
                    <a:pt x="89179" y="466493"/>
                    <a:pt x="93184" y="470404"/>
                  </a:cubicBezTo>
                  <a:lnTo>
                    <a:pt x="136171" y="513329"/>
                  </a:lnTo>
                  <a:cubicBezTo>
                    <a:pt x="138129" y="515284"/>
                    <a:pt x="140710" y="516262"/>
                    <a:pt x="143291" y="516262"/>
                  </a:cubicBezTo>
                  <a:cubicBezTo>
                    <a:pt x="145872" y="516262"/>
                    <a:pt x="148453" y="515284"/>
                    <a:pt x="150500" y="513329"/>
                  </a:cubicBezTo>
                  <a:cubicBezTo>
                    <a:pt x="154416" y="509419"/>
                    <a:pt x="154416" y="503020"/>
                    <a:pt x="150500" y="499021"/>
                  </a:cubicBezTo>
                  <a:lnTo>
                    <a:pt x="107513" y="456095"/>
                  </a:lnTo>
                  <a:cubicBezTo>
                    <a:pt x="103508" y="452185"/>
                    <a:pt x="97100" y="452185"/>
                    <a:pt x="93184" y="456095"/>
                  </a:cubicBezTo>
                  <a:close/>
                  <a:moveTo>
                    <a:pt x="114633" y="420368"/>
                  </a:moveTo>
                  <a:cubicBezTo>
                    <a:pt x="110717" y="424367"/>
                    <a:pt x="110717" y="430766"/>
                    <a:pt x="114633" y="434677"/>
                  </a:cubicBezTo>
                  <a:lnTo>
                    <a:pt x="171950" y="491911"/>
                  </a:lnTo>
                  <a:cubicBezTo>
                    <a:pt x="173908" y="493866"/>
                    <a:pt x="176489" y="494844"/>
                    <a:pt x="179070" y="494844"/>
                  </a:cubicBezTo>
                  <a:cubicBezTo>
                    <a:pt x="181651" y="494844"/>
                    <a:pt x="184321" y="493866"/>
                    <a:pt x="186279" y="491911"/>
                  </a:cubicBezTo>
                  <a:cubicBezTo>
                    <a:pt x="190195" y="487912"/>
                    <a:pt x="190195" y="481513"/>
                    <a:pt x="186279" y="477602"/>
                  </a:cubicBezTo>
                  <a:lnTo>
                    <a:pt x="128962" y="420368"/>
                  </a:lnTo>
                  <a:cubicBezTo>
                    <a:pt x="125046" y="416458"/>
                    <a:pt x="118638" y="416458"/>
                    <a:pt x="114633" y="420368"/>
                  </a:cubicBezTo>
                  <a:close/>
                  <a:moveTo>
                    <a:pt x="50464" y="404282"/>
                  </a:moveTo>
                  <a:cubicBezTo>
                    <a:pt x="44946" y="404282"/>
                    <a:pt x="40406" y="408815"/>
                    <a:pt x="40406" y="414414"/>
                  </a:cubicBezTo>
                  <a:cubicBezTo>
                    <a:pt x="40406" y="419924"/>
                    <a:pt x="44946" y="424456"/>
                    <a:pt x="50464" y="424456"/>
                  </a:cubicBezTo>
                  <a:cubicBezTo>
                    <a:pt x="56071" y="424456"/>
                    <a:pt x="60610" y="419924"/>
                    <a:pt x="60610" y="414414"/>
                  </a:cubicBezTo>
                  <a:cubicBezTo>
                    <a:pt x="60610" y="408815"/>
                    <a:pt x="56071" y="404282"/>
                    <a:pt x="50464" y="404282"/>
                  </a:cubicBezTo>
                  <a:close/>
                  <a:moveTo>
                    <a:pt x="344166" y="373977"/>
                  </a:moveTo>
                  <a:cubicBezTo>
                    <a:pt x="338559" y="373977"/>
                    <a:pt x="334020" y="378420"/>
                    <a:pt x="334020" y="384019"/>
                  </a:cubicBezTo>
                  <a:cubicBezTo>
                    <a:pt x="334020" y="389618"/>
                    <a:pt x="338559" y="394151"/>
                    <a:pt x="344166" y="394151"/>
                  </a:cubicBezTo>
                  <a:cubicBezTo>
                    <a:pt x="349773" y="394151"/>
                    <a:pt x="354312" y="389618"/>
                    <a:pt x="354312" y="384019"/>
                  </a:cubicBezTo>
                  <a:cubicBezTo>
                    <a:pt x="354312" y="378420"/>
                    <a:pt x="349773" y="373977"/>
                    <a:pt x="344166" y="373977"/>
                  </a:cubicBezTo>
                  <a:close/>
                  <a:moveTo>
                    <a:pt x="310420" y="339359"/>
                  </a:moveTo>
                  <a:cubicBezTo>
                    <a:pt x="308463" y="358546"/>
                    <a:pt x="297609" y="380754"/>
                    <a:pt x="279370" y="398964"/>
                  </a:cubicBezTo>
                  <a:cubicBezTo>
                    <a:pt x="261043" y="417174"/>
                    <a:pt x="238890" y="428011"/>
                    <a:pt x="219673" y="429965"/>
                  </a:cubicBezTo>
                  <a:close/>
                  <a:moveTo>
                    <a:pt x="292398" y="300266"/>
                  </a:moveTo>
                  <a:cubicBezTo>
                    <a:pt x="295514" y="301777"/>
                    <a:pt x="298452" y="303554"/>
                    <a:pt x="300856" y="306042"/>
                  </a:cubicBezTo>
                  <a:cubicBezTo>
                    <a:pt x="303350" y="308442"/>
                    <a:pt x="305308" y="311285"/>
                    <a:pt x="306822" y="314396"/>
                  </a:cubicBezTo>
                  <a:lnTo>
                    <a:pt x="194633" y="426366"/>
                  </a:lnTo>
                  <a:cubicBezTo>
                    <a:pt x="191517" y="424855"/>
                    <a:pt x="188668" y="422900"/>
                    <a:pt x="186264" y="420412"/>
                  </a:cubicBezTo>
                  <a:cubicBezTo>
                    <a:pt x="183771" y="418013"/>
                    <a:pt x="181812" y="415169"/>
                    <a:pt x="180298" y="412059"/>
                  </a:cubicBezTo>
                  <a:close/>
                  <a:moveTo>
                    <a:pt x="267446" y="296385"/>
                  </a:moveTo>
                  <a:lnTo>
                    <a:pt x="176699" y="387062"/>
                  </a:lnTo>
                  <a:cubicBezTo>
                    <a:pt x="178656" y="367949"/>
                    <a:pt x="189510" y="345724"/>
                    <a:pt x="207749" y="327411"/>
                  </a:cubicBezTo>
                  <a:cubicBezTo>
                    <a:pt x="225987" y="309186"/>
                    <a:pt x="248229" y="298341"/>
                    <a:pt x="267446" y="296385"/>
                  </a:cubicBezTo>
                  <a:close/>
                  <a:moveTo>
                    <a:pt x="258781" y="276827"/>
                  </a:moveTo>
                  <a:cubicBezTo>
                    <a:pt x="236876" y="280682"/>
                    <a:pt x="213468" y="293058"/>
                    <a:pt x="193399" y="313099"/>
                  </a:cubicBezTo>
                  <a:cubicBezTo>
                    <a:pt x="153259" y="353269"/>
                    <a:pt x="143825" y="406593"/>
                    <a:pt x="171950" y="434677"/>
                  </a:cubicBezTo>
                  <a:cubicBezTo>
                    <a:pt x="177913" y="440720"/>
                    <a:pt x="185211" y="444808"/>
                    <a:pt x="193132" y="447474"/>
                  </a:cubicBezTo>
                  <a:cubicBezTo>
                    <a:pt x="193399" y="447563"/>
                    <a:pt x="193666" y="447563"/>
                    <a:pt x="193933" y="447652"/>
                  </a:cubicBezTo>
                  <a:cubicBezTo>
                    <a:pt x="200252" y="449607"/>
                    <a:pt x="206838" y="450852"/>
                    <a:pt x="213869" y="450852"/>
                  </a:cubicBezTo>
                  <a:cubicBezTo>
                    <a:pt x="239501" y="450852"/>
                    <a:pt x="269138" y="437787"/>
                    <a:pt x="293703" y="413258"/>
                  </a:cubicBezTo>
                  <a:cubicBezTo>
                    <a:pt x="333842" y="373177"/>
                    <a:pt x="343276" y="319764"/>
                    <a:pt x="315152" y="291680"/>
                  </a:cubicBezTo>
                  <a:cubicBezTo>
                    <a:pt x="301090" y="277638"/>
                    <a:pt x="280686" y="272972"/>
                    <a:pt x="258781" y="276827"/>
                  </a:cubicBezTo>
                  <a:close/>
                  <a:moveTo>
                    <a:pt x="222680" y="252576"/>
                  </a:moveTo>
                  <a:cubicBezTo>
                    <a:pt x="217073" y="252576"/>
                    <a:pt x="212534" y="257109"/>
                    <a:pt x="212534" y="262708"/>
                  </a:cubicBezTo>
                  <a:cubicBezTo>
                    <a:pt x="212534" y="268307"/>
                    <a:pt x="217073" y="272839"/>
                    <a:pt x="222680" y="272839"/>
                  </a:cubicBezTo>
                  <a:cubicBezTo>
                    <a:pt x="228287" y="272839"/>
                    <a:pt x="232737" y="268307"/>
                    <a:pt x="232737" y="262708"/>
                  </a:cubicBezTo>
                  <a:cubicBezTo>
                    <a:pt x="232737" y="257109"/>
                    <a:pt x="228287" y="252576"/>
                    <a:pt x="222680" y="252576"/>
                  </a:cubicBezTo>
                  <a:close/>
                  <a:moveTo>
                    <a:pt x="537113" y="84365"/>
                  </a:moveTo>
                  <a:cubicBezTo>
                    <a:pt x="541028" y="80455"/>
                    <a:pt x="547434" y="80455"/>
                    <a:pt x="551438" y="84365"/>
                  </a:cubicBezTo>
                  <a:cubicBezTo>
                    <a:pt x="555353" y="88275"/>
                    <a:pt x="555353" y="94674"/>
                    <a:pt x="551438" y="98673"/>
                  </a:cubicBezTo>
                  <a:lnTo>
                    <a:pt x="508462" y="141595"/>
                  </a:lnTo>
                  <a:cubicBezTo>
                    <a:pt x="506504" y="143550"/>
                    <a:pt x="503924" y="144528"/>
                    <a:pt x="501343" y="144528"/>
                  </a:cubicBezTo>
                  <a:cubicBezTo>
                    <a:pt x="498763" y="144528"/>
                    <a:pt x="496183" y="143550"/>
                    <a:pt x="494136" y="141595"/>
                  </a:cubicBezTo>
                  <a:cubicBezTo>
                    <a:pt x="490221" y="137596"/>
                    <a:pt x="490221" y="131198"/>
                    <a:pt x="494136" y="127288"/>
                  </a:cubicBezTo>
                  <a:close/>
                  <a:moveTo>
                    <a:pt x="508500" y="55786"/>
                  </a:moveTo>
                  <a:cubicBezTo>
                    <a:pt x="512507" y="51876"/>
                    <a:pt x="518919" y="51876"/>
                    <a:pt x="522837" y="55786"/>
                  </a:cubicBezTo>
                  <a:cubicBezTo>
                    <a:pt x="526844" y="59785"/>
                    <a:pt x="526844" y="66095"/>
                    <a:pt x="522837" y="70094"/>
                  </a:cubicBezTo>
                  <a:lnTo>
                    <a:pt x="479826" y="113016"/>
                  </a:lnTo>
                  <a:cubicBezTo>
                    <a:pt x="477867" y="114971"/>
                    <a:pt x="475285" y="115949"/>
                    <a:pt x="472702" y="115949"/>
                  </a:cubicBezTo>
                  <a:cubicBezTo>
                    <a:pt x="470120" y="115949"/>
                    <a:pt x="467537" y="114971"/>
                    <a:pt x="465489" y="113016"/>
                  </a:cubicBezTo>
                  <a:cubicBezTo>
                    <a:pt x="461571" y="109017"/>
                    <a:pt x="461571" y="102619"/>
                    <a:pt x="465489" y="98709"/>
                  </a:cubicBezTo>
                  <a:close/>
                  <a:moveTo>
                    <a:pt x="525727" y="24351"/>
                  </a:moveTo>
                  <a:lnTo>
                    <a:pt x="436905" y="112957"/>
                  </a:lnTo>
                  <a:lnTo>
                    <a:pt x="444025" y="120067"/>
                  </a:lnTo>
                  <a:lnTo>
                    <a:pt x="487012" y="162992"/>
                  </a:lnTo>
                  <a:lnTo>
                    <a:pt x="494132" y="170102"/>
                  </a:lnTo>
                  <a:lnTo>
                    <a:pt x="515581" y="148862"/>
                  </a:lnTo>
                  <a:cubicBezTo>
                    <a:pt x="515581" y="148773"/>
                    <a:pt x="515581" y="148773"/>
                    <a:pt x="515670" y="148684"/>
                  </a:cubicBezTo>
                  <a:cubicBezTo>
                    <a:pt x="515670" y="148595"/>
                    <a:pt x="515759" y="148595"/>
                    <a:pt x="515759" y="148595"/>
                  </a:cubicBezTo>
                  <a:lnTo>
                    <a:pt x="558391" y="106114"/>
                  </a:lnTo>
                  <a:cubicBezTo>
                    <a:pt x="558480" y="106025"/>
                    <a:pt x="558480" y="105847"/>
                    <a:pt x="558569" y="105758"/>
                  </a:cubicBezTo>
                  <a:cubicBezTo>
                    <a:pt x="558747" y="105669"/>
                    <a:pt x="558836" y="105669"/>
                    <a:pt x="558925" y="105581"/>
                  </a:cubicBezTo>
                  <a:lnTo>
                    <a:pt x="582955" y="81585"/>
                  </a:lnTo>
                  <a:close/>
                  <a:moveTo>
                    <a:pt x="518518" y="2932"/>
                  </a:moveTo>
                  <a:cubicBezTo>
                    <a:pt x="522523" y="-978"/>
                    <a:pt x="528931" y="-978"/>
                    <a:pt x="532847" y="2932"/>
                  </a:cubicBezTo>
                  <a:lnTo>
                    <a:pt x="604493" y="74475"/>
                  </a:lnTo>
                  <a:cubicBezTo>
                    <a:pt x="606362" y="76341"/>
                    <a:pt x="607430" y="78919"/>
                    <a:pt x="607430" y="81585"/>
                  </a:cubicBezTo>
                  <a:cubicBezTo>
                    <a:pt x="607430" y="84340"/>
                    <a:pt x="606362" y="86828"/>
                    <a:pt x="604404" y="88784"/>
                  </a:cubicBezTo>
                  <a:lnTo>
                    <a:pt x="580107" y="112957"/>
                  </a:lnTo>
                  <a:lnTo>
                    <a:pt x="587227" y="120067"/>
                  </a:lnTo>
                  <a:cubicBezTo>
                    <a:pt x="591232" y="124066"/>
                    <a:pt x="591232" y="130465"/>
                    <a:pt x="587227" y="134375"/>
                  </a:cubicBezTo>
                  <a:cubicBezTo>
                    <a:pt x="585269" y="136331"/>
                    <a:pt x="582688" y="137308"/>
                    <a:pt x="580107" y="137308"/>
                  </a:cubicBezTo>
                  <a:cubicBezTo>
                    <a:pt x="577526" y="137308"/>
                    <a:pt x="574945" y="136331"/>
                    <a:pt x="572898" y="134375"/>
                  </a:cubicBezTo>
                  <a:lnTo>
                    <a:pt x="565778" y="127266"/>
                  </a:lnTo>
                  <a:lnTo>
                    <a:pt x="537119" y="155883"/>
                  </a:lnTo>
                  <a:lnTo>
                    <a:pt x="544329" y="162992"/>
                  </a:lnTo>
                  <a:cubicBezTo>
                    <a:pt x="548245" y="166903"/>
                    <a:pt x="548245" y="173302"/>
                    <a:pt x="544329" y="177301"/>
                  </a:cubicBezTo>
                  <a:cubicBezTo>
                    <a:pt x="542282" y="179256"/>
                    <a:pt x="539700" y="180234"/>
                    <a:pt x="537119" y="180234"/>
                  </a:cubicBezTo>
                  <a:cubicBezTo>
                    <a:pt x="534538" y="180234"/>
                    <a:pt x="531957" y="179256"/>
                    <a:pt x="529999" y="177301"/>
                  </a:cubicBezTo>
                  <a:lnTo>
                    <a:pt x="522790" y="170191"/>
                  </a:lnTo>
                  <a:lnTo>
                    <a:pt x="501341" y="191609"/>
                  </a:lnTo>
                  <a:cubicBezTo>
                    <a:pt x="499294" y="193565"/>
                    <a:pt x="496713" y="194542"/>
                    <a:pt x="494132" y="194542"/>
                  </a:cubicBezTo>
                  <a:cubicBezTo>
                    <a:pt x="491551" y="194542"/>
                    <a:pt x="488970" y="193565"/>
                    <a:pt x="487012" y="191609"/>
                  </a:cubicBezTo>
                  <a:lnTo>
                    <a:pt x="479803" y="184411"/>
                  </a:lnTo>
                  <a:lnTo>
                    <a:pt x="369442" y="294702"/>
                  </a:lnTo>
                  <a:cubicBezTo>
                    <a:pt x="402995" y="345982"/>
                    <a:pt x="404508" y="402682"/>
                    <a:pt x="372468" y="434677"/>
                  </a:cubicBezTo>
                  <a:cubicBezTo>
                    <a:pt x="357783" y="449341"/>
                    <a:pt x="337224" y="457339"/>
                    <a:pt x="313728" y="457695"/>
                  </a:cubicBezTo>
                  <a:cubicBezTo>
                    <a:pt x="319869" y="501687"/>
                    <a:pt x="307676" y="542302"/>
                    <a:pt x="279373" y="570563"/>
                  </a:cubicBezTo>
                  <a:cubicBezTo>
                    <a:pt x="255254" y="594648"/>
                    <a:pt x="222591" y="606379"/>
                    <a:pt x="187970" y="606379"/>
                  </a:cubicBezTo>
                  <a:cubicBezTo>
                    <a:pt x="143291" y="606379"/>
                    <a:pt x="95142" y="586827"/>
                    <a:pt x="57406" y="549056"/>
                  </a:cubicBezTo>
                  <a:cubicBezTo>
                    <a:pt x="-9701" y="482046"/>
                    <a:pt x="-19402" y="382597"/>
                    <a:pt x="35867" y="327407"/>
                  </a:cubicBezTo>
                  <a:cubicBezTo>
                    <a:pt x="64259" y="299146"/>
                    <a:pt x="104932" y="286970"/>
                    <a:pt x="148898" y="293102"/>
                  </a:cubicBezTo>
                  <a:cubicBezTo>
                    <a:pt x="149254" y="269640"/>
                    <a:pt x="157264" y="249199"/>
                    <a:pt x="171950" y="234446"/>
                  </a:cubicBezTo>
                  <a:cubicBezTo>
                    <a:pt x="203990" y="202452"/>
                    <a:pt x="260772" y="203963"/>
                    <a:pt x="312126" y="237468"/>
                  </a:cubicBezTo>
                  <a:lnTo>
                    <a:pt x="422576" y="127266"/>
                  </a:lnTo>
                  <a:lnTo>
                    <a:pt x="415366" y="120067"/>
                  </a:lnTo>
                  <a:cubicBezTo>
                    <a:pt x="413497" y="118200"/>
                    <a:pt x="412429" y="115623"/>
                    <a:pt x="412429" y="112957"/>
                  </a:cubicBezTo>
                  <a:cubicBezTo>
                    <a:pt x="412429" y="110202"/>
                    <a:pt x="413497" y="107713"/>
                    <a:pt x="415366" y="105758"/>
                  </a:cubicBezTo>
                  <a:lnTo>
                    <a:pt x="436905" y="84340"/>
                  </a:lnTo>
                  <a:lnTo>
                    <a:pt x="429696" y="77141"/>
                  </a:lnTo>
                  <a:cubicBezTo>
                    <a:pt x="425780" y="73231"/>
                    <a:pt x="425780" y="66832"/>
                    <a:pt x="429696" y="62922"/>
                  </a:cubicBezTo>
                  <a:cubicBezTo>
                    <a:pt x="433701" y="58922"/>
                    <a:pt x="440109" y="58922"/>
                    <a:pt x="444025" y="62922"/>
                  </a:cubicBezTo>
                  <a:lnTo>
                    <a:pt x="451234" y="70031"/>
                  </a:lnTo>
                  <a:lnTo>
                    <a:pt x="479892" y="41503"/>
                  </a:lnTo>
                  <a:lnTo>
                    <a:pt x="472683" y="34305"/>
                  </a:lnTo>
                  <a:cubicBezTo>
                    <a:pt x="468767" y="30305"/>
                    <a:pt x="468767" y="23906"/>
                    <a:pt x="472683" y="19996"/>
                  </a:cubicBezTo>
                  <a:cubicBezTo>
                    <a:pt x="476599" y="15997"/>
                    <a:pt x="483007" y="15997"/>
                    <a:pt x="487012" y="19996"/>
                  </a:cubicBezTo>
                  <a:lnTo>
                    <a:pt x="494221" y="27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2">
                    <a:lumMod val="100000"/>
                  </a:schemeClr>
                </a:gs>
                <a:gs pos="15000">
                  <a:schemeClr val="accent1">
                    <a:lumMod val="100000"/>
                  </a:schemeClr>
                </a:gs>
                <a:gs pos="15100">
                  <a:schemeClr val="l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IconShape">
              <a:extLst>
                <a:ext uri="{FF2B5EF4-FFF2-40B4-BE49-F238E27FC236}">
                  <a16:creationId xmlns="" xmlns:a16="http://schemas.microsoft.com/office/drawing/2014/main" id="{14395368-9A3A-49D8-AE6F-E7BD5E718686}"/>
                </a:ext>
              </a:extLst>
            </p:cNvPr>
            <p:cNvSpPr/>
            <p:nvPr/>
          </p:nvSpPr>
          <p:spPr bwMode="auto">
            <a:xfrm>
              <a:off x="8874563" y="2367391"/>
              <a:ext cx="528202" cy="5272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7430" h="606379">
                  <a:moveTo>
                    <a:pt x="192242" y="545857"/>
                  </a:moveTo>
                  <a:cubicBezTo>
                    <a:pt x="186724" y="545857"/>
                    <a:pt x="182185" y="550389"/>
                    <a:pt x="182185" y="555988"/>
                  </a:cubicBezTo>
                  <a:cubicBezTo>
                    <a:pt x="182185" y="561498"/>
                    <a:pt x="186724" y="566031"/>
                    <a:pt x="192242" y="566031"/>
                  </a:cubicBezTo>
                  <a:cubicBezTo>
                    <a:pt x="197849" y="566031"/>
                    <a:pt x="202388" y="561498"/>
                    <a:pt x="202388" y="555988"/>
                  </a:cubicBezTo>
                  <a:cubicBezTo>
                    <a:pt x="202388" y="550389"/>
                    <a:pt x="197849" y="545857"/>
                    <a:pt x="192242" y="545857"/>
                  </a:cubicBezTo>
                  <a:close/>
                  <a:moveTo>
                    <a:pt x="71735" y="491911"/>
                  </a:moveTo>
                  <a:cubicBezTo>
                    <a:pt x="67730" y="495821"/>
                    <a:pt x="67730" y="502220"/>
                    <a:pt x="71735" y="506219"/>
                  </a:cubicBezTo>
                  <a:lnTo>
                    <a:pt x="100304" y="534748"/>
                  </a:lnTo>
                  <a:cubicBezTo>
                    <a:pt x="102351" y="536792"/>
                    <a:pt x="104932" y="537769"/>
                    <a:pt x="107513" y="537769"/>
                  </a:cubicBezTo>
                  <a:cubicBezTo>
                    <a:pt x="110094" y="537769"/>
                    <a:pt x="112675" y="536792"/>
                    <a:pt x="114633" y="534748"/>
                  </a:cubicBezTo>
                  <a:cubicBezTo>
                    <a:pt x="118638" y="530837"/>
                    <a:pt x="118638" y="524438"/>
                    <a:pt x="114633" y="520528"/>
                  </a:cubicBezTo>
                  <a:lnTo>
                    <a:pt x="86064" y="491911"/>
                  </a:lnTo>
                  <a:cubicBezTo>
                    <a:pt x="82059" y="487912"/>
                    <a:pt x="75651" y="487912"/>
                    <a:pt x="71735" y="491911"/>
                  </a:cubicBezTo>
                  <a:close/>
                  <a:moveTo>
                    <a:pt x="93184" y="456095"/>
                  </a:moveTo>
                  <a:cubicBezTo>
                    <a:pt x="89179" y="460094"/>
                    <a:pt x="89179" y="466493"/>
                    <a:pt x="93184" y="470404"/>
                  </a:cubicBezTo>
                  <a:lnTo>
                    <a:pt x="136171" y="513329"/>
                  </a:lnTo>
                  <a:cubicBezTo>
                    <a:pt x="138129" y="515284"/>
                    <a:pt x="140710" y="516262"/>
                    <a:pt x="143291" y="516262"/>
                  </a:cubicBezTo>
                  <a:cubicBezTo>
                    <a:pt x="145872" y="516262"/>
                    <a:pt x="148453" y="515284"/>
                    <a:pt x="150500" y="513329"/>
                  </a:cubicBezTo>
                  <a:cubicBezTo>
                    <a:pt x="154416" y="509419"/>
                    <a:pt x="154416" y="503020"/>
                    <a:pt x="150500" y="499021"/>
                  </a:cubicBezTo>
                  <a:lnTo>
                    <a:pt x="107513" y="456095"/>
                  </a:lnTo>
                  <a:cubicBezTo>
                    <a:pt x="103508" y="452185"/>
                    <a:pt x="97100" y="452185"/>
                    <a:pt x="93184" y="456095"/>
                  </a:cubicBezTo>
                  <a:close/>
                  <a:moveTo>
                    <a:pt x="114633" y="420368"/>
                  </a:moveTo>
                  <a:cubicBezTo>
                    <a:pt x="110717" y="424367"/>
                    <a:pt x="110717" y="430766"/>
                    <a:pt x="114633" y="434677"/>
                  </a:cubicBezTo>
                  <a:lnTo>
                    <a:pt x="171950" y="491911"/>
                  </a:lnTo>
                  <a:cubicBezTo>
                    <a:pt x="173908" y="493866"/>
                    <a:pt x="176489" y="494844"/>
                    <a:pt x="179070" y="494844"/>
                  </a:cubicBezTo>
                  <a:cubicBezTo>
                    <a:pt x="181651" y="494844"/>
                    <a:pt x="184321" y="493866"/>
                    <a:pt x="186279" y="491911"/>
                  </a:cubicBezTo>
                  <a:cubicBezTo>
                    <a:pt x="190195" y="487912"/>
                    <a:pt x="190195" y="481513"/>
                    <a:pt x="186279" y="477602"/>
                  </a:cubicBezTo>
                  <a:lnTo>
                    <a:pt x="128962" y="420368"/>
                  </a:lnTo>
                  <a:cubicBezTo>
                    <a:pt x="125046" y="416458"/>
                    <a:pt x="118638" y="416458"/>
                    <a:pt x="114633" y="420368"/>
                  </a:cubicBezTo>
                  <a:close/>
                  <a:moveTo>
                    <a:pt x="50464" y="404282"/>
                  </a:moveTo>
                  <a:cubicBezTo>
                    <a:pt x="44946" y="404282"/>
                    <a:pt x="40406" y="408815"/>
                    <a:pt x="40406" y="414414"/>
                  </a:cubicBezTo>
                  <a:cubicBezTo>
                    <a:pt x="40406" y="419924"/>
                    <a:pt x="44946" y="424456"/>
                    <a:pt x="50464" y="424456"/>
                  </a:cubicBezTo>
                  <a:cubicBezTo>
                    <a:pt x="56071" y="424456"/>
                    <a:pt x="60610" y="419924"/>
                    <a:pt x="60610" y="414414"/>
                  </a:cubicBezTo>
                  <a:cubicBezTo>
                    <a:pt x="60610" y="408815"/>
                    <a:pt x="56071" y="404282"/>
                    <a:pt x="50464" y="404282"/>
                  </a:cubicBezTo>
                  <a:close/>
                  <a:moveTo>
                    <a:pt x="344166" y="373977"/>
                  </a:moveTo>
                  <a:cubicBezTo>
                    <a:pt x="338559" y="373977"/>
                    <a:pt x="334020" y="378420"/>
                    <a:pt x="334020" y="384019"/>
                  </a:cubicBezTo>
                  <a:cubicBezTo>
                    <a:pt x="334020" y="389618"/>
                    <a:pt x="338559" y="394151"/>
                    <a:pt x="344166" y="394151"/>
                  </a:cubicBezTo>
                  <a:cubicBezTo>
                    <a:pt x="349773" y="394151"/>
                    <a:pt x="354312" y="389618"/>
                    <a:pt x="354312" y="384019"/>
                  </a:cubicBezTo>
                  <a:cubicBezTo>
                    <a:pt x="354312" y="378420"/>
                    <a:pt x="349773" y="373977"/>
                    <a:pt x="344166" y="373977"/>
                  </a:cubicBezTo>
                  <a:close/>
                  <a:moveTo>
                    <a:pt x="310420" y="339359"/>
                  </a:moveTo>
                  <a:cubicBezTo>
                    <a:pt x="308463" y="358546"/>
                    <a:pt x="297609" y="380754"/>
                    <a:pt x="279370" y="398964"/>
                  </a:cubicBezTo>
                  <a:cubicBezTo>
                    <a:pt x="261043" y="417174"/>
                    <a:pt x="238890" y="428011"/>
                    <a:pt x="219673" y="429965"/>
                  </a:cubicBezTo>
                  <a:close/>
                  <a:moveTo>
                    <a:pt x="292398" y="300266"/>
                  </a:moveTo>
                  <a:cubicBezTo>
                    <a:pt x="295514" y="301777"/>
                    <a:pt x="298452" y="303554"/>
                    <a:pt x="300856" y="306042"/>
                  </a:cubicBezTo>
                  <a:cubicBezTo>
                    <a:pt x="303350" y="308442"/>
                    <a:pt x="305308" y="311285"/>
                    <a:pt x="306822" y="314396"/>
                  </a:cubicBezTo>
                  <a:lnTo>
                    <a:pt x="194633" y="426366"/>
                  </a:lnTo>
                  <a:cubicBezTo>
                    <a:pt x="191517" y="424855"/>
                    <a:pt x="188668" y="422900"/>
                    <a:pt x="186264" y="420412"/>
                  </a:cubicBezTo>
                  <a:cubicBezTo>
                    <a:pt x="183771" y="418013"/>
                    <a:pt x="181812" y="415169"/>
                    <a:pt x="180298" y="412059"/>
                  </a:cubicBezTo>
                  <a:close/>
                  <a:moveTo>
                    <a:pt x="267446" y="296385"/>
                  </a:moveTo>
                  <a:lnTo>
                    <a:pt x="176699" y="387062"/>
                  </a:lnTo>
                  <a:cubicBezTo>
                    <a:pt x="178656" y="367949"/>
                    <a:pt x="189510" y="345724"/>
                    <a:pt x="207749" y="327411"/>
                  </a:cubicBezTo>
                  <a:cubicBezTo>
                    <a:pt x="225987" y="309186"/>
                    <a:pt x="248229" y="298341"/>
                    <a:pt x="267446" y="296385"/>
                  </a:cubicBezTo>
                  <a:close/>
                  <a:moveTo>
                    <a:pt x="258781" y="276827"/>
                  </a:moveTo>
                  <a:cubicBezTo>
                    <a:pt x="236876" y="280682"/>
                    <a:pt x="213468" y="293058"/>
                    <a:pt x="193399" y="313099"/>
                  </a:cubicBezTo>
                  <a:cubicBezTo>
                    <a:pt x="153259" y="353269"/>
                    <a:pt x="143825" y="406593"/>
                    <a:pt x="171950" y="434677"/>
                  </a:cubicBezTo>
                  <a:cubicBezTo>
                    <a:pt x="177913" y="440720"/>
                    <a:pt x="185211" y="444808"/>
                    <a:pt x="193132" y="447474"/>
                  </a:cubicBezTo>
                  <a:cubicBezTo>
                    <a:pt x="193399" y="447563"/>
                    <a:pt x="193666" y="447563"/>
                    <a:pt x="193933" y="447652"/>
                  </a:cubicBezTo>
                  <a:cubicBezTo>
                    <a:pt x="200252" y="449607"/>
                    <a:pt x="206838" y="450852"/>
                    <a:pt x="213869" y="450852"/>
                  </a:cubicBezTo>
                  <a:cubicBezTo>
                    <a:pt x="239501" y="450852"/>
                    <a:pt x="269138" y="437787"/>
                    <a:pt x="293703" y="413258"/>
                  </a:cubicBezTo>
                  <a:cubicBezTo>
                    <a:pt x="333842" y="373177"/>
                    <a:pt x="343276" y="319764"/>
                    <a:pt x="315152" y="291680"/>
                  </a:cubicBezTo>
                  <a:cubicBezTo>
                    <a:pt x="301090" y="277638"/>
                    <a:pt x="280686" y="272972"/>
                    <a:pt x="258781" y="276827"/>
                  </a:cubicBezTo>
                  <a:close/>
                  <a:moveTo>
                    <a:pt x="222680" y="252576"/>
                  </a:moveTo>
                  <a:cubicBezTo>
                    <a:pt x="217073" y="252576"/>
                    <a:pt x="212534" y="257109"/>
                    <a:pt x="212534" y="262708"/>
                  </a:cubicBezTo>
                  <a:cubicBezTo>
                    <a:pt x="212534" y="268307"/>
                    <a:pt x="217073" y="272839"/>
                    <a:pt x="222680" y="272839"/>
                  </a:cubicBezTo>
                  <a:cubicBezTo>
                    <a:pt x="228287" y="272839"/>
                    <a:pt x="232737" y="268307"/>
                    <a:pt x="232737" y="262708"/>
                  </a:cubicBezTo>
                  <a:cubicBezTo>
                    <a:pt x="232737" y="257109"/>
                    <a:pt x="228287" y="252576"/>
                    <a:pt x="222680" y="252576"/>
                  </a:cubicBezTo>
                  <a:close/>
                  <a:moveTo>
                    <a:pt x="537113" y="84365"/>
                  </a:moveTo>
                  <a:cubicBezTo>
                    <a:pt x="541028" y="80455"/>
                    <a:pt x="547434" y="80455"/>
                    <a:pt x="551438" y="84365"/>
                  </a:cubicBezTo>
                  <a:cubicBezTo>
                    <a:pt x="555353" y="88275"/>
                    <a:pt x="555353" y="94674"/>
                    <a:pt x="551438" y="98673"/>
                  </a:cubicBezTo>
                  <a:lnTo>
                    <a:pt x="508462" y="141595"/>
                  </a:lnTo>
                  <a:cubicBezTo>
                    <a:pt x="506504" y="143550"/>
                    <a:pt x="503924" y="144528"/>
                    <a:pt x="501343" y="144528"/>
                  </a:cubicBezTo>
                  <a:cubicBezTo>
                    <a:pt x="498763" y="144528"/>
                    <a:pt x="496183" y="143550"/>
                    <a:pt x="494136" y="141595"/>
                  </a:cubicBezTo>
                  <a:cubicBezTo>
                    <a:pt x="490221" y="137596"/>
                    <a:pt x="490221" y="131198"/>
                    <a:pt x="494136" y="127288"/>
                  </a:cubicBezTo>
                  <a:close/>
                  <a:moveTo>
                    <a:pt x="508500" y="55786"/>
                  </a:moveTo>
                  <a:cubicBezTo>
                    <a:pt x="512507" y="51876"/>
                    <a:pt x="518919" y="51876"/>
                    <a:pt x="522837" y="55786"/>
                  </a:cubicBezTo>
                  <a:cubicBezTo>
                    <a:pt x="526844" y="59785"/>
                    <a:pt x="526844" y="66095"/>
                    <a:pt x="522837" y="70094"/>
                  </a:cubicBezTo>
                  <a:lnTo>
                    <a:pt x="479826" y="113016"/>
                  </a:lnTo>
                  <a:cubicBezTo>
                    <a:pt x="477867" y="114971"/>
                    <a:pt x="475285" y="115949"/>
                    <a:pt x="472702" y="115949"/>
                  </a:cubicBezTo>
                  <a:cubicBezTo>
                    <a:pt x="470120" y="115949"/>
                    <a:pt x="467537" y="114971"/>
                    <a:pt x="465489" y="113016"/>
                  </a:cubicBezTo>
                  <a:cubicBezTo>
                    <a:pt x="461571" y="109017"/>
                    <a:pt x="461571" y="102619"/>
                    <a:pt x="465489" y="98709"/>
                  </a:cubicBezTo>
                  <a:close/>
                  <a:moveTo>
                    <a:pt x="525727" y="24351"/>
                  </a:moveTo>
                  <a:lnTo>
                    <a:pt x="436905" y="112957"/>
                  </a:lnTo>
                  <a:lnTo>
                    <a:pt x="444025" y="120067"/>
                  </a:lnTo>
                  <a:lnTo>
                    <a:pt x="487012" y="162992"/>
                  </a:lnTo>
                  <a:lnTo>
                    <a:pt x="494132" y="170102"/>
                  </a:lnTo>
                  <a:lnTo>
                    <a:pt x="515581" y="148862"/>
                  </a:lnTo>
                  <a:cubicBezTo>
                    <a:pt x="515581" y="148773"/>
                    <a:pt x="515581" y="148773"/>
                    <a:pt x="515670" y="148684"/>
                  </a:cubicBezTo>
                  <a:cubicBezTo>
                    <a:pt x="515670" y="148595"/>
                    <a:pt x="515759" y="148595"/>
                    <a:pt x="515759" y="148595"/>
                  </a:cubicBezTo>
                  <a:lnTo>
                    <a:pt x="558391" y="106114"/>
                  </a:lnTo>
                  <a:cubicBezTo>
                    <a:pt x="558480" y="106025"/>
                    <a:pt x="558480" y="105847"/>
                    <a:pt x="558569" y="105758"/>
                  </a:cubicBezTo>
                  <a:cubicBezTo>
                    <a:pt x="558747" y="105669"/>
                    <a:pt x="558836" y="105669"/>
                    <a:pt x="558925" y="105581"/>
                  </a:cubicBezTo>
                  <a:lnTo>
                    <a:pt x="582955" y="81585"/>
                  </a:lnTo>
                  <a:close/>
                  <a:moveTo>
                    <a:pt x="518518" y="2932"/>
                  </a:moveTo>
                  <a:cubicBezTo>
                    <a:pt x="522523" y="-978"/>
                    <a:pt x="528931" y="-978"/>
                    <a:pt x="532847" y="2932"/>
                  </a:cubicBezTo>
                  <a:lnTo>
                    <a:pt x="604493" y="74475"/>
                  </a:lnTo>
                  <a:cubicBezTo>
                    <a:pt x="606362" y="76341"/>
                    <a:pt x="607430" y="78919"/>
                    <a:pt x="607430" y="81585"/>
                  </a:cubicBezTo>
                  <a:cubicBezTo>
                    <a:pt x="607430" y="84340"/>
                    <a:pt x="606362" y="86828"/>
                    <a:pt x="604404" y="88784"/>
                  </a:cubicBezTo>
                  <a:lnTo>
                    <a:pt x="580107" y="112957"/>
                  </a:lnTo>
                  <a:lnTo>
                    <a:pt x="587227" y="120067"/>
                  </a:lnTo>
                  <a:cubicBezTo>
                    <a:pt x="591232" y="124066"/>
                    <a:pt x="591232" y="130465"/>
                    <a:pt x="587227" y="134375"/>
                  </a:cubicBezTo>
                  <a:cubicBezTo>
                    <a:pt x="585269" y="136331"/>
                    <a:pt x="582688" y="137308"/>
                    <a:pt x="580107" y="137308"/>
                  </a:cubicBezTo>
                  <a:cubicBezTo>
                    <a:pt x="577526" y="137308"/>
                    <a:pt x="574945" y="136331"/>
                    <a:pt x="572898" y="134375"/>
                  </a:cubicBezTo>
                  <a:lnTo>
                    <a:pt x="565778" y="127266"/>
                  </a:lnTo>
                  <a:lnTo>
                    <a:pt x="537119" y="155883"/>
                  </a:lnTo>
                  <a:lnTo>
                    <a:pt x="544329" y="162992"/>
                  </a:lnTo>
                  <a:cubicBezTo>
                    <a:pt x="548245" y="166903"/>
                    <a:pt x="548245" y="173302"/>
                    <a:pt x="544329" y="177301"/>
                  </a:cubicBezTo>
                  <a:cubicBezTo>
                    <a:pt x="542282" y="179256"/>
                    <a:pt x="539700" y="180234"/>
                    <a:pt x="537119" y="180234"/>
                  </a:cubicBezTo>
                  <a:cubicBezTo>
                    <a:pt x="534538" y="180234"/>
                    <a:pt x="531957" y="179256"/>
                    <a:pt x="529999" y="177301"/>
                  </a:cubicBezTo>
                  <a:lnTo>
                    <a:pt x="522790" y="170191"/>
                  </a:lnTo>
                  <a:lnTo>
                    <a:pt x="501341" y="191609"/>
                  </a:lnTo>
                  <a:cubicBezTo>
                    <a:pt x="499294" y="193565"/>
                    <a:pt x="496713" y="194542"/>
                    <a:pt x="494132" y="194542"/>
                  </a:cubicBezTo>
                  <a:cubicBezTo>
                    <a:pt x="491551" y="194542"/>
                    <a:pt x="488970" y="193565"/>
                    <a:pt x="487012" y="191609"/>
                  </a:cubicBezTo>
                  <a:lnTo>
                    <a:pt x="479803" y="184411"/>
                  </a:lnTo>
                  <a:lnTo>
                    <a:pt x="369442" y="294702"/>
                  </a:lnTo>
                  <a:cubicBezTo>
                    <a:pt x="402995" y="345982"/>
                    <a:pt x="404508" y="402682"/>
                    <a:pt x="372468" y="434677"/>
                  </a:cubicBezTo>
                  <a:cubicBezTo>
                    <a:pt x="357783" y="449341"/>
                    <a:pt x="337224" y="457339"/>
                    <a:pt x="313728" y="457695"/>
                  </a:cubicBezTo>
                  <a:cubicBezTo>
                    <a:pt x="319869" y="501687"/>
                    <a:pt x="307676" y="542302"/>
                    <a:pt x="279373" y="570563"/>
                  </a:cubicBezTo>
                  <a:cubicBezTo>
                    <a:pt x="255254" y="594648"/>
                    <a:pt x="222591" y="606379"/>
                    <a:pt x="187970" y="606379"/>
                  </a:cubicBezTo>
                  <a:cubicBezTo>
                    <a:pt x="143291" y="606379"/>
                    <a:pt x="95142" y="586827"/>
                    <a:pt x="57406" y="549056"/>
                  </a:cubicBezTo>
                  <a:cubicBezTo>
                    <a:pt x="-9701" y="482046"/>
                    <a:pt x="-19402" y="382597"/>
                    <a:pt x="35867" y="327407"/>
                  </a:cubicBezTo>
                  <a:cubicBezTo>
                    <a:pt x="64259" y="299146"/>
                    <a:pt x="104932" y="286970"/>
                    <a:pt x="148898" y="293102"/>
                  </a:cubicBezTo>
                  <a:cubicBezTo>
                    <a:pt x="149254" y="269640"/>
                    <a:pt x="157264" y="249199"/>
                    <a:pt x="171950" y="234446"/>
                  </a:cubicBezTo>
                  <a:cubicBezTo>
                    <a:pt x="203990" y="202452"/>
                    <a:pt x="260772" y="203963"/>
                    <a:pt x="312126" y="237468"/>
                  </a:cubicBezTo>
                  <a:lnTo>
                    <a:pt x="422576" y="127266"/>
                  </a:lnTo>
                  <a:lnTo>
                    <a:pt x="415366" y="120067"/>
                  </a:lnTo>
                  <a:cubicBezTo>
                    <a:pt x="413497" y="118200"/>
                    <a:pt x="412429" y="115623"/>
                    <a:pt x="412429" y="112957"/>
                  </a:cubicBezTo>
                  <a:cubicBezTo>
                    <a:pt x="412429" y="110202"/>
                    <a:pt x="413497" y="107713"/>
                    <a:pt x="415366" y="105758"/>
                  </a:cubicBezTo>
                  <a:lnTo>
                    <a:pt x="436905" y="84340"/>
                  </a:lnTo>
                  <a:lnTo>
                    <a:pt x="429696" y="77141"/>
                  </a:lnTo>
                  <a:cubicBezTo>
                    <a:pt x="425780" y="73231"/>
                    <a:pt x="425780" y="66832"/>
                    <a:pt x="429696" y="62922"/>
                  </a:cubicBezTo>
                  <a:cubicBezTo>
                    <a:pt x="433701" y="58922"/>
                    <a:pt x="440109" y="58922"/>
                    <a:pt x="444025" y="62922"/>
                  </a:cubicBezTo>
                  <a:lnTo>
                    <a:pt x="451234" y="70031"/>
                  </a:lnTo>
                  <a:lnTo>
                    <a:pt x="479892" y="41503"/>
                  </a:lnTo>
                  <a:lnTo>
                    <a:pt x="472683" y="34305"/>
                  </a:lnTo>
                  <a:cubicBezTo>
                    <a:pt x="468767" y="30305"/>
                    <a:pt x="468767" y="23906"/>
                    <a:pt x="472683" y="19996"/>
                  </a:cubicBezTo>
                  <a:cubicBezTo>
                    <a:pt x="476599" y="15997"/>
                    <a:pt x="483007" y="15997"/>
                    <a:pt x="487012" y="19996"/>
                  </a:cubicBezTo>
                  <a:lnTo>
                    <a:pt x="494221" y="27195"/>
                  </a:lnTo>
                  <a:close/>
                </a:path>
              </a:pathLst>
            </a:custGeom>
            <a:solidFill>
              <a:schemeClr val="l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ValueText">
              <a:extLst>
                <a:ext uri="{FF2B5EF4-FFF2-40B4-BE49-F238E27FC236}">
                  <a16:creationId xmlns="" xmlns:a16="http://schemas.microsoft.com/office/drawing/2014/main" id="{240344B1-0800-4D88-9F97-505627AF64A3}"/>
                </a:ext>
              </a:extLst>
            </p:cNvPr>
            <p:cNvSpPr txBox="1"/>
            <p:nvPr/>
          </p:nvSpPr>
          <p:spPr>
            <a:xfrm>
              <a:off x="9623568" y="2480267"/>
              <a:ext cx="402045" cy="30153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63%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32" name="IconShape2">
              <a:extLst>
                <a:ext uri="{FF2B5EF4-FFF2-40B4-BE49-F238E27FC236}">
                  <a16:creationId xmlns="" xmlns:a16="http://schemas.microsoft.com/office/drawing/2014/main" id="{2B3EE675-AA86-4ED9-937E-076EF7CF9D49}"/>
                </a:ext>
              </a:extLst>
            </p:cNvPr>
            <p:cNvSpPr/>
            <p:nvPr/>
          </p:nvSpPr>
          <p:spPr bwMode="auto">
            <a:xfrm>
              <a:off x="6580695" y="3249087"/>
              <a:ext cx="459513" cy="39097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5685" h="515340">
                  <a:moveTo>
                    <a:pt x="208977" y="421595"/>
                  </a:moveTo>
                  <a:lnTo>
                    <a:pt x="206376" y="424192"/>
                  </a:lnTo>
                  <a:lnTo>
                    <a:pt x="188751" y="441695"/>
                  </a:lnTo>
                  <a:lnTo>
                    <a:pt x="176230" y="454197"/>
                  </a:lnTo>
                  <a:lnTo>
                    <a:pt x="168911" y="446792"/>
                  </a:lnTo>
                  <a:lnTo>
                    <a:pt x="167370" y="445349"/>
                  </a:lnTo>
                  <a:lnTo>
                    <a:pt x="144351" y="468333"/>
                  </a:lnTo>
                  <a:lnTo>
                    <a:pt x="145892" y="469776"/>
                  </a:lnTo>
                  <a:lnTo>
                    <a:pt x="172089" y="495934"/>
                  </a:lnTo>
                  <a:lnTo>
                    <a:pt x="207917" y="460255"/>
                  </a:lnTo>
                  <a:lnTo>
                    <a:pt x="225446" y="442656"/>
                  </a:lnTo>
                  <a:lnTo>
                    <a:pt x="227758" y="440348"/>
                  </a:lnTo>
                  <a:close/>
                  <a:moveTo>
                    <a:pt x="179216" y="391879"/>
                  </a:moveTo>
                  <a:lnTo>
                    <a:pt x="176230" y="394860"/>
                  </a:lnTo>
                  <a:lnTo>
                    <a:pt x="158605" y="412363"/>
                  </a:lnTo>
                  <a:lnTo>
                    <a:pt x="146470" y="424480"/>
                  </a:lnTo>
                  <a:lnTo>
                    <a:pt x="138091" y="416114"/>
                  </a:lnTo>
                  <a:lnTo>
                    <a:pt x="137609" y="415633"/>
                  </a:lnTo>
                  <a:lnTo>
                    <a:pt x="114590" y="438521"/>
                  </a:lnTo>
                  <a:lnTo>
                    <a:pt x="115072" y="439002"/>
                  </a:lnTo>
                  <a:lnTo>
                    <a:pt x="140884" y="464775"/>
                  </a:lnTo>
                  <a:lnTo>
                    <a:pt x="163806" y="441791"/>
                  </a:lnTo>
                  <a:lnTo>
                    <a:pt x="154945" y="432943"/>
                  </a:lnTo>
                  <a:lnTo>
                    <a:pt x="167177" y="420730"/>
                  </a:lnTo>
                  <a:lnTo>
                    <a:pt x="184802" y="403131"/>
                  </a:lnTo>
                  <a:lnTo>
                    <a:pt x="187595" y="400246"/>
                  </a:lnTo>
                  <a:close/>
                  <a:moveTo>
                    <a:pt x="148396" y="361105"/>
                  </a:moveTo>
                  <a:lnTo>
                    <a:pt x="144929" y="364471"/>
                  </a:lnTo>
                  <a:lnTo>
                    <a:pt x="127400" y="382070"/>
                  </a:lnTo>
                  <a:lnTo>
                    <a:pt x="115746" y="393706"/>
                  </a:lnTo>
                  <a:lnTo>
                    <a:pt x="106789" y="384859"/>
                  </a:lnTo>
                  <a:lnTo>
                    <a:pt x="83866" y="407843"/>
                  </a:lnTo>
                  <a:lnTo>
                    <a:pt x="111027" y="435059"/>
                  </a:lnTo>
                  <a:lnTo>
                    <a:pt x="134045" y="412074"/>
                  </a:lnTo>
                  <a:lnTo>
                    <a:pt x="125185" y="403227"/>
                  </a:lnTo>
                  <a:lnTo>
                    <a:pt x="137031" y="391398"/>
                  </a:lnTo>
                  <a:lnTo>
                    <a:pt x="154560" y="373799"/>
                  </a:lnTo>
                  <a:lnTo>
                    <a:pt x="157835" y="370529"/>
                  </a:lnTo>
                  <a:close/>
                  <a:moveTo>
                    <a:pt x="116228" y="328984"/>
                  </a:moveTo>
                  <a:lnTo>
                    <a:pt x="112375" y="332831"/>
                  </a:lnTo>
                  <a:lnTo>
                    <a:pt x="94846" y="350334"/>
                  </a:lnTo>
                  <a:lnTo>
                    <a:pt x="83577" y="361586"/>
                  </a:lnTo>
                  <a:lnTo>
                    <a:pt x="74620" y="352738"/>
                  </a:lnTo>
                  <a:lnTo>
                    <a:pt x="51698" y="375722"/>
                  </a:lnTo>
                  <a:lnTo>
                    <a:pt x="79340" y="403323"/>
                  </a:lnTo>
                  <a:lnTo>
                    <a:pt x="102358" y="380435"/>
                  </a:lnTo>
                  <a:lnTo>
                    <a:pt x="94364" y="372453"/>
                  </a:lnTo>
                  <a:lnTo>
                    <a:pt x="105826" y="361009"/>
                  </a:lnTo>
                  <a:lnTo>
                    <a:pt x="123355" y="343506"/>
                  </a:lnTo>
                  <a:lnTo>
                    <a:pt x="127015" y="339755"/>
                  </a:lnTo>
                  <a:close/>
                  <a:moveTo>
                    <a:pt x="75295" y="288112"/>
                  </a:moveTo>
                  <a:lnTo>
                    <a:pt x="70864" y="292536"/>
                  </a:lnTo>
                  <a:lnTo>
                    <a:pt x="53335" y="310039"/>
                  </a:lnTo>
                  <a:lnTo>
                    <a:pt x="19626" y="343698"/>
                  </a:lnTo>
                  <a:lnTo>
                    <a:pt x="47364" y="371395"/>
                  </a:lnTo>
                  <a:lnTo>
                    <a:pt x="70383" y="348410"/>
                  </a:lnTo>
                  <a:lnTo>
                    <a:pt x="62196" y="340332"/>
                  </a:lnTo>
                  <a:lnTo>
                    <a:pt x="73176" y="329369"/>
                  </a:lnTo>
                  <a:lnTo>
                    <a:pt x="90705" y="311866"/>
                  </a:lnTo>
                  <a:lnTo>
                    <a:pt x="94846" y="307731"/>
                  </a:lnTo>
                  <a:close/>
                  <a:moveTo>
                    <a:pt x="85287" y="200598"/>
                  </a:moveTo>
                  <a:cubicBezTo>
                    <a:pt x="90079" y="200526"/>
                    <a:pt x="94894" y="202281"/>
                    <a:pt x="98602" y="205888"/>
                  </a:cubicBezTo>
                  <a:lnTo>
                    <a:pt x="309431" y="410728"/>
                  </a:lnTo>
                  <a:cubicBezTo>
                    <a:pt x="316847" y="417941"/>
                    <a:pt x="317040" y="429770"/>
                    <a:pt x="309816" y="437175"/>
                  </a:cubicBezTo>
                  <a:lnTo>
                    <a:pt x="261756" y="486413"/>
                  </a:lnTo>
                  <a:cubicBezTo>
                    <a:pt x="254533" y="493914"/>
                    <a:pt x="242686" y="494011"/>
                    <a:pt x="235270" y="486798"/>
                  </a:cubicBezTo>
                  <a:lnTo>
                    <a:pt x="223905" y="475835"/>
                  </a:lnTo>
                  <a:lnTo>
                    <a:pt x="190196" y="510359"/>
                  </a:lnTo>
                  <a:cubicBezTo>
                    <a:pt x="184128" y="516610"/>
                    <a:pt x="174593" y="516995"/>
                    <a:pt x="168814" y="511417"/>
                  </a:cubicBezTo>
                  <a:lnTo>
                    <a:pt x="4216" y="351488"/>
                  </a:lnTo>
                  <a:cubicBezTo>
                    <a:pt x="-1563" y="345910"/>
                    <a:pt x="-1370" y="336293"/>
                    <a:pt x="4601" y="330042"/>
                  </a:cubicBezTo>
                  <a:lnTo>
                    <a:pt x="38310" y="295517"/>
                  </a:lnTo>
                  <a:lnTo>
                    <a:pt x="24441" y="282054"/>
                  </a:lnTo>
                  <a:cubicBezTo>
                    <a:pt x="17025" y="274841"/>
                    <a:pt x="16833" y="262916"/>
                    <a:pt x="24056" y="255511"/>
                  </a:cubicBezTo>
                  <a:lnTo>
                    <a:pt x="72116" y="206272"/>
                  </a:lnTo>
                  <a:cubicBezTo>
                    <a:pt x="75728" y="202570"/>
                    <a:pt x="80495" y="200671"/>
                    <a:pt x="85287" y="200598"/>
                  </a:cubicBezTo>
                  <a:close/>
                  <a:moveTo>
                    <a:pt x="146134" y="152096"/>
                  </a:moveTo>
                  <a:cubicBezTo>
                    <a:pt x="149997" y="152433"/>
                    <a:pt x="153728" y="154236"/>
                    <a:pt x="156424" y="157411"/>
                  </a:cubicBezTo>
                  <a:lnTo>
                    <a:pt x="337827" y="371440"/>
                  </a:lnTo>
                  <a:cubicBezTo>
                    <a:pt x="343219" y="377789"/>
                    <a:pt x="342449" y="387312"/>
                    <a:pt x="336094" y="392699"/>
                  </a:cubicBezTo>
                  <a:cubicBezTo>
                    <a:pt x="333205" y="395104"/>
                    <a:pt x="329739" y="396258"/>
                    <a:pt x="326273" y="396258"/>
                  </a:cubicBezTo>
                  <a:cubicBezTo>
                    <a:pt x="322036" y="396258"/>
                    <a:pt x="317703" y="394527"/>
                    <a:pt x="314718" y="390967"/>
                  </a:cubicBezTo>
                  <a:lnTo>
                    <a:pt x="133316" y="176938"/>
                  </a:lnTo>
                  <a:cubicBezTo>
                    <a:pt x="127924" y="170493"/>
                    <a:pt x="128694" y="160970"/>
                    <a:pt x="135049" y="155583"/>
                  </a:cubicBezTo>
                  <a:cubicBezTo>
                    <a:pt x="138275" y="152889"/>
                    <a:pt x="142270" y="151759"/>
                    <a:pt x="146134" y="152096"/>
                  </a:cubicBezTo>
                  <a:close/>
                  <a:moveTo>
                    <a:pt x="230263" y="90203"/>
                  </a:moveTo>
                  <a:cubicBezTo>
                    <a:pt x="233995" y="91188"/>
                    <a:pt x="237342" y="93592"/>
                    <a:pt x="239412" y="97151"/>
                  </a:cubicBezTo>
                  <a:lnTo>
                    <a:pt x="383394" y="344490"/>
                  </a:lnTo>
                  <a:cubicBezTo>
                    <a:pt x="387535" y="351702"/>
                    <a:pt x="385127" y="360934"/>
                    <a:pt x="377904" y="365166"/>
                  </a:cubicBezTo>
                  <a:cubicBezTo>
                    <a:pt x="375496" y="366512"/>
                    <a:pt x="372896" y="367185"/>
                    <a:pt x="370296" y="367185"/>
                  </a:cubicBezTo>
                  <a:cubicBezTo>
                    <a:pt x="365095" y="367185"/>
                    <a:pt x="359991" y="364492"/>
                    <a:pt x="357198" y="359684"/>
                  </a:cubicBezTo>
                  <a:lnTo>
                    <a:pt x="213312" y="112345"/>
                  </a:lnTo>
                  <a:cubicBezTo>
                    <a:pt x="209075" y="105132"/>
                    <a:pt x="211579" y="95900"/>
                    <a:pt x="218802" y="91765"/>
                  </a:cubicBezTo>
                  <a:cubicBezTo>
                    <a:pt x="222414" y="89650"/>
                    <a:pt x="226531" y="89217"/>
                    <a:pt x="230263" y="90203"/>
                  </a:cubicBezTo>
                  <a:close/>
                  <a:moveTo>
                    <a:pt x="314257" y="43679"/>
                  </a:moveTo>
                  <a:cubicBezTo>
                    <a:pt x="322056" y="40890"/>
                    <a:pt x="330722" y="45026"/>
                    <a:pt x="333514" y="52912"/>
                  </a:cubicBezTo>
                  <a:lnTo>
                    <a:pt x="429128" y="322007"/>
                  </a:lnTo>
                  <a:cubicBezTo>
                    <a:pt x="431920" y="329894"/>
                    <a:pt x="427780" y="338549"/>
                    <a:pt x="419884" y="341338"/>
                  </a:cubicBezTo>
                  <a:cubicBezTo>
                    <a:pt x="418247" y="341915"/>
                    <a:pt x="416514" y="342204"/>
                    <a:pt x="414877" y="342204"/>
                  </a:cubicBezTo>
                  <a:cubicBezTo>
                    <a:pt x="408619" y="342204"/>
                    <a:pt x="402745" y="338261"/>
                    <a:pt x="400626" y="332106"/>
                  </a:cubicBezTo>
                  <a:lnTo>
                    <a:pt x="305013" y="63010"/>
                  </a:lnTo>
                  <a:cubicBezTo>
                    <a:pt x="302221" y="55124"/>
                    <a:pt x="306361" y="46468"/>
                    <a:pt x="314257" y="43679"/>
                  </a:cubicBezTo>
                  <a:close/>
                  <a:moveTo>
                    <a:pt x="419732" y="17392"/>
                  </a:moveTo>
                  <a:cubicBezTo>
                    <a:pt x="428111" y="16334"/>
                    <a:pt x="435623" y="22008"/>
                    <a:pt x="436779" y="30280"/>
                  </a:cubicBezTo>
                  <a:lnTo>
                    <a:pt x="475785" y="313231"/>
                  </a:lnTo>
                  <a:cubicBezTo>
                    <a:pt x="476941" y="321502"/>
                    <a:pt x="471162" y="329100"/>
                    <a:pt x="462880" y="330254"/>
                  </a:cubicBezTo>
                  <a:cubicBezTo>
                    <a:pt x="462205" y="330350"/>
                    <a:pt x="461531" y="330350"/>
                    <a:pt x="460857" y="330350"/>
                  </a:cubicBezTo>
                  <a:cubicBezTo>
                    <a:pt x="453345" y="330350"/>
                    <a:pt x="446892" y="324868"/>
                    <a:pt x="445832" y="317270"/>
                  </a:cubicBezTo>
                  <a:lnTo>
                    <a:pt x="406826" y="34415"/>
                  </a:lnTo>
                  <a:cubicBezTo>
                    <a:pt x="405670" y="26144"/>
                    <a:pt x="411449" y="18546"/>
                    <a:pt x="419732" y="17392"/>
                  </a:cubicBezTo>
                  <a:close/>
                  <a:moveTo>
                    <a:pt x="570903" y="20"/>
                  </a:moveTo>
                  <a:cubicBezTo>
                    <a:pt x="581207" y="-461"/>
                    <a:pt x="590065" y="7521"/>
                    <a:pt x="590547" y="17810"/>
                  </a:cubicBezTo>
                  <a:lnTo>
                    <a:pt x="605665" y="311113"/>
                  </a:lnTo>
                  <a:cubicBezTo>
                    <a:pt x="606146" y="321403"/>
                    <a:pt x="598154" y="330250"/>
                    <a:pt x="587851" y="330731"/>
                  </a:cubicBezTo>
                  <a:lnTo>
                    <a:pt x="519099" y="334289"/>
                  </a:lnTo>
                  <a:cubicBezTo>
                    <a:pt x="508796" y="334866"/>
                    <a:pt x="499937" y="326884"/>
                    <a:pt x="499455" y="316499"/>
                  </a:cubicBezTo>
                  <a:lnTo>
                    <a:pt x="484338" y="23292"/>
                  </a:lnTo>
                  <a:cubicBezTo>
                    <a:pt x="483856" y="12906"/>
                    <a:pt x="491848" y="4155"/>
                    <a:pt x="502151" y="357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IconShape2">
              <a:extLst>
                <a:ext uri="{FF2B5EF4-FFF2-40B4-BE49-F238E27FC236}">
                  <a16:creationId xmlns="" xmlns:a16="http://schemas.microsoft.com/office/drawing/2014/main" id="{1289E630-E512-4929-B3A9-E45D35F5A700}"/>
                </a:ext>
              </a:extLst>
            </p:cNvPr>
            <p:cNvSpPr/>
            <p:nvPr/>
          </p:nvSpPr>
          <p:spPr bwMode="auto">
            <a:xfrm>
              <a:off x="7154162" y="3249087"/>
              <a:ext cx="459513" cy="39097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5685" h="515340">
                  <a:moveTo>
                    <a:pt x="208977" y="421595"/>
                  </a:moveTo>
                  <a:lnTo>
                    <a:pt x="206376" y="424192"/>
                  </a:lnTo>
                  <a:lnTo>
                    <a:pt x="188751" y="441695"/>
                  </a:lnTo>
                  <a:lnTo>
                    <a:pt x="176230" y="454197"/>
                  </a:lnTo>
                  <a:lnTo>
                    <a:pt x="168911" y="446792"/>
                  </a:lnTo>
                  <a:lnTo>
                    <a:pt x="167370" y="445349"/>
                  </a:lnTo>
                  <a:lnTo>
                    <a:pt x="144351" y="468333"/>
                  </a:lnTo>
                  <a:lnTo>
                    <a:pt x="145892" y="469776"/>
                  </a:lnTo>
                  <a:lnTo>
                    <a:pt x="172089" y="495934"/>
                  </a:lnTo>
                  <a:lnTo>
                    <a:pt x="207917" y="460255"/>
                  </a:lnTo>
                  <a:lnTo>
                    <a:pt x="225446" y="442656"/>
                  </a:lnTo>
                  <a:lnTo>
                    <a:pt x="227758" y="440348"/>
                  </a:lnTo>
                  <a:close/>
                  <a:moveTo>
                    <a:pt x="179216" y="391879"/>
                  </a:moveTo>
                  <a:lnTo>
                    <a:pt x="176230" y="394860"/>
                  </a:lnTo>
                  <a:lnTo>
                    <a:pt x="158605" y="412363"/>
                  </a:lnTo>
                  <a:lnTo>
                    <a:pt x="146470" y="424480"/>
                  </a:lnTo>
                  <a:lnTo>
                    <a:pt x="138091" y="416114"/>
                  </a:lnTo>
                  <a:lnTo>
                    <a:pt x="137609" y="415633"/>
                  </a:lnTo>
                  <a:lnTo>
                    <a:pt x="114590" y="438521"/>
                  </a:lnTo>
                  <a:lnTo>
                    <a:pt x="115072" y="439002"/>
                  </a:lnTo>
                  <a:lnTo>
                    <a:pt x="140884" y="464775"/>
                  </a:lnTo>
                  <a:lnTo>
                    <a:pt x="163806" y="441791"/>
                  </a:lnTo>
                  <a:lnTo>
                    <a:pt x="154945" y="432943"/>
                  </a:lnTo>
                  <a:lnTo>
                    <a:pt x="167177" y="420730"/>
                  </a:lnTo>
                  <a:lnTo>
                    <a:pt x="184802" y="403131"/>
                  </a:lnTo>
                  <a:lnTo>
                    <a:pt x="187595" y="400246"/>
                  </a:lnTo>
                  <a:close/>
                  <a:moveTo>
                    <a:pt x="148396" y="361105"/>
                  </a:moveTo>
                  <a:lnTo>
                    <a:pt x="144929" y="364471"/>
                  </a:lnTo>
                  <a:lnTo>
                    <a:pt x="127400" y="382070"/>
                  </a:lnTo>
                  <a:lnTo>
                    <a:pt x="115746" y="393706"/>
                  </a:lnTo>
                  <a:lnTo>
                    <a:pt x="106789" y="384859"/>
                  </a:lnTo>
                  <a:lnTo>
                    <a:pt x="83866" y="407843"/>
                  </a:lnTo>
                  <a:lnTo>
                    <a:pt x="111027" y="435059"/>
                  </a:lnTo>
                  <a:lnTo>
                    <a:pt x="134045" y="412074"/>
                  </a:lnTo>
                  <a:lnTo>
                    <a:pt x="125185" y="403227"/>
                  </a:lnTo>
                  <a:lnTo>
                    <a:pt x="137031" y="391398"/>
                  </a:lnTo>
                  <a:lnTo>
                    <a:pt x="154560" y="373799"/>
                  </a:lnTo>
                  <a:lnTo>
                    <a:pt x="157835" y="370529"/>
                  </a:lnTo>
                  <a:close/>
                  <a:moveTo>
                    <a:pt x="116228" y="328984"/>
                  </a:moveTo>
                  <a:lnTo>
                    <a:pt x="112375" y="332831"/>
                  </a:lnTo>
                  <a:lnTo>
                    <a:pt x="94846" y="350334"/>
                  </a:lnTo>
                  <a:lnTo>
                    <a:pt x="83577" y="361586"/>
                  </a:lnTo>
                  <a:lnTo>
                    <a:pt x="74620" y="352738"/>
                  </a:lnTo>
                  <a:lnTo>
                    <a:pt x="51698" y="375722"/>
                  </a:lnTo>
                  <a:lnTo>
                    <a:pt x="79340" y="403323"/>
                  </a:lnTo>
                  <a:lnTo>
                    <a:pt x="102358" y="380435"/>
                  </a:lnTo>
                  <a:lnTo>
                    <a:pt x="94364" y="372453"/>
                  </a:lnTo>
                  <a:lnTo>
                    <a:pt x="105826" y="361009"/>
                  </a:lnTo>
                  <a:lnTo>
                    <a:pt x="123355" y="343506"/>
                  </a:lnTo>
                  <a:lnTo>
                    <a:pt x="127015" y="339755"/>
                  </a:lnTo>
                  <a:close/>
                  <a:moveTo>
                    <a:pt x="75295" y="288112"/>
                  </a:moveTo>
                  <a:lnTo>
                    <a:pt x="70864" y="292536"/>
                  </a:lnTo>
                  <a:lnTo>
                    <a:pt x="53335" y="310039"/>
                  </a:lnTo>
                  <a:lnTo>
                    <a:pt x="19626" y="343698"/>
                  </a:lnTo>
                  <a:lnTo>
                    <a:pt x="47364" y="371395"/>
                  </a:lnTo>
                  <a:lnTo>
                    <a:pt x="70383" y="348410"/>
                  </a:lnTo>
                  <a:lnTo>
                    <a:pt x="62196" y="340332"/>
                  </a:lnTo>
                  <a:lnTo>
                    <a:pt x="73176" y="329369"/>
                  </a:lnTo>
                  <a:lnTo>
                    <a:pt x="90705" y="311866"/>
                  </a:lnTo>
                  <a:lnTo>
                    <a:pt x="94846" y="307731"/>
                  </a:lnTo>
                  <a:close/>
                  <a:moveTo>
                    <a:pt x="85287" y="200598"/>
                  </a:moveTo>
                  <a:cubicBezTo>
                    <a:pt x="90079" y="200526"/>
                    <a:pt x="94894" y="202281"/>
                    <a:pt x="98602" y="205888"/>
                  </a:cubicBezTo>
                  <a:lnTo>
                    <a:pt x="309431" y="410728"/>
                  </a:lnTo>
                  <a:cubicBezTo>
                    <a:pt x="316847" y="417941"/>
                    <a:pt x="317040" y="429770"/>
                    <a:pt x="309816" y="437175"/>
                  </a:cubicBezTo>
                  <a:lnTo>
                    <a:pt x="261756" y="486413"/>
                  </a:lnTo>
                  <a:cubicBezTo>
                    <a:pt x="254533" y="493914"/>
                    <a:pt x="242686" y="494011"/>
                    <a:pt x="235270" y="486798"/>
                  </a:cubicBezTo>
                  <a:lnTo>
                    <a:pt x="223905" y="475835"/>
                  </a:lnTo>
                  <a:lnTo>
                    <a:pt x="190196" y="510359"/>
                  </a:lnTo>
                  <a:cubicBezTo>
                    <a:pt x="184128" y="516610"/>
                    <a:pt x="174593" y="516995"/>
                    <a:pt x="168814" y="511417"/>
                  </a:cubicBezTo>
                  <a:lnTo>
                    <a:pt x="4216" y="351488"/>
                  </a:lnTo>
                  <a:cubicBezTo>
                    <a:pt x="-1563" y="345910"/>
                    <a:pt x="-1370" y="336293"/>
                    <a:pt x="4601" y="330042"/>
                  </a:cubicBezTo>
                  <a:lnTo>
                    <a:pt x="38310" y="295517"/>
                  </a:lnTo>
                  <a:lnTo>
                    <a:pt x="24441" y="282054"/>
                  </a:lnTo>
                  <a:cubicBezTo>
                    <a:pt x="17025" y="274841"/>
                    <a:pt x="16833" y="262916"/>
                    <a:pt x="24056" y="255511"/>
                  </a:cubicBezTo>
                  <a:lnTo>
                    <a:pt x="72116" y="206272"/>
                  </a:lnTo>
                  <a:cubicBezTo>
                    <a:pt x="75728" y="202570"/>
                    <a:pt x="80495" y="200671"/>
                    <a:pt x="85287" y="200598"/>
                  </a:cubicBezTo>
                  <a:close/>
                  <a:moveTo>
                    <a:pt x="146134" y="152096"/>
                  </a:moveTo>
                  <a:cubicBezTo>
                    <a:pt x="149997" y="152433"/>
                    <a:pt x="153728" y="154236"/>
                    <a:pt x="156424" y="157411"/>
                  </a:cubicBezTo>
                  <a:lnTo>
                    <a:pt x="337827" y="371440"/>
                  </a:lnTo>
                  <a:cubicBezTo>
                    <a:pt x="343219" y="377789"/>
                    <a:pt x="342449" y="387312"/>
                    <a:pt x="336094" y="392699"/>
                  </a:cubicBezTo>
                  <a:cubicBezTo>
                    <a:pt x="333205" y="395104"/>
                    <a:pt x="329739" y="396258"/>
                    <a:pt x="326273" y="396258"/>
                  </a:cubicBezTo>
                  <a:cubicBezTo>
                    <a:pt x="322036" y="396258"/>
                    <a:pt x="317703" y="394527"/>
                    <a:pt x="314718" y="390967"/>
                  </a:cubicBezTo>
                  <a:lnTo>
                    <a:pt x="133316" y="176938"/>
                  </a:lnTo>
                  <a:cubicBezTo>
                    <a:pt x="127924" y="170493"/>
                    <a:pt x="128694" y="160970"/>
                    <a:pt x="135049" y="155583"/>
                  </a:cubicBezTo>
                  <a:cubicBezTo>
                    <a:pt x="138275" y="152889"/>
                    <a:pt x="142270" y="151759"/>
                    <a:pt x="146134" y="152096"/>
                  </a:cubicBezTo>
                  <a:close/>
                  <a:moveTo>
                    <a:pt x="230263" y="90203"/>
                  </a:moveTo>
                  <a:cubicBezTo>
                    <a:pt x="233995" y="91188"/>
                    <a:pt x="237342" y="93592"/>
                    <a:pt x="239412" y="97151"/>
                  </a:cubicBezTo>
                  <a:lnTo>
                    <a:pt x="383394" y="344490"/>
                  </a:lnTo>
                  <a:cubicBezTo>
                    <a:pt x="387535" y="351702"/>
                    <a:pt x="385127" y="360934"/>
                    <a:pt x="377904" y="365166"/>
                  </a:cubicBezTo>
                  <a:cubicBezTo>
                    <a:pt x="375496" y="366512"/>
                    <a:pt x="372896" y="367185"/>
                    <a:pt x="370296" y="367185"/>
                  </a:cubicBezTo>
                  <a:cubicBezTo>
                    <a:pt x="365095" y="367185"/>
                    <a:pt x="359991" y="364492"/>
                    <a:pt x="357198" y="359684"/>
                  </a:cubicBezTo>
                  <a:lnTo>
                    <a:pt x="213312" y="112345"/>
                  </a:lnTo>
                  <a:cubicBezTo>
                    <a:pt x="209075" y="105132"/>
                    <a:pt x="211579" y="95900"/>
                    <a:pt x="218802" y="91765"/>
                  </a:cubicBezTo>
                  <a:cubicBezTo>
                    <a:pt x="222414" y="89650"/>
                    <a:pt x="226531" y="89217"/>
                    <a:pt x="230263" y="90203"/>
                  </a:cubicBezTo>
                  <a:close/>
                  <a:moveTo>
                    <a:pt x="314257" y="43679"/>
                  </a:moveTo>
                  <a:cubicBezTo>
                    <a:pt x="322056" y="40890"/>
                    <a:pt x="330722" y="45026"/>
                    <a:pt x="333514" y="52912"/>
                  </a:cubicBezTo>
                  <a:lnTo>
                    <a:pt x="429128" y="322007"/>
                  </a:lnTo>
                  <a:cubicBezTo>
                    <a:pt x="431920" y="329894"/>
                    <a:pt x="427780" y="338549"/>
                    <a:pt x="419884" y="341338"/>
                  </a:cubicBezTo>
                  <a:cubicBezTo>
                    <a:pt x="418247" y="341915"/>
                    <a:pt x="416514" y="342204"/>
                    <a:pt x="414877" y="342204"/>
                  </a:cubicBezTo>
                  <a:cubicBezTo>
                    <a:pt x="408619" y="342204"/>
                    <a:pt x="402745" y="338261"/>
                    <a:pt x="400626" y="332106"/>
                  </a:cubicBezTo>
                  <a:lnTo>
                    <a:pt x="305013" y="63010"/>
                  </a:lnTo>
                  <a:cubicBezTo>
                    <a:pt x="302221" y="55124"/>
                    <a:pt x="306361" y="46468"/>
                    <a:pt x="314257" y="43679"/>
                  </a:cubicBezTo>
                  <a:close/>
                  <a:moveTo>
                    <a:pt x="419732" y="17392"/>
                  </a:moveTo>
                  <a:cubicBezTo>
                    <a:pt x="428111" y="16334"/>
                    <a:pt x="435623" y="22008"/>
                    <a:pt x="436779" y="30280"/>
                  </a:cubicBezTo>
                  <a:lnTo>
                    <a:pt x="475785" y="313231"/>
                  </a:lnTo>
                  <a:cubicBezTo>
                    <a:pt x="476941" y="321502"/>
                    <a:pt x="471162" y="329100"/>
                    <a:pt x="462880" y="330254"/>
                  </a:cubicBezTo>
                  <a:cubicBezTo>
                    <a:pt x="462205" y="330350"/>
                    <a:pt x="461531" y="330350"/>
                    <a:pt x="460857" y="330350"/>
                  </a:cubicBezTo>
                  <a:cubicBezTo>
                    <a:pt x="453345" y="330350"/>
                    <a:pt x="446892" y="324868"/>
                    <a:pt x="445832" y="317270"/>
                  </a:cubicBezTo>
                  <a:lnTo>
                    <a:pt x="406826" y="34415"/>
                  </a:lnTo>
                  <a:cubicBezTo>
                    <a:pt x="405670" y="26144"/>
                    <a:pt x="411449" y="18546"/>
                    <a:pt x="419732" y="17392"/>
                  </a:cubicBezTo>
                  <a:close/>
                  <a:moveTo>
                    <a:pt x="570903" y="20"/>
                  </a:moveTo>
                  <a:cubicBezTo>
                    <a:pt x="581207" y="-461"/>
                    <a:pt x="590065" y="7521"/>
                    <a:pt x="590547" y="17810"/>
                  </a:cubicBezTo>
                  <a:lnTo>
                    <a:pt x="605665" y="311113"/>
                  </a:lnTo>
                  <a:cubicBezTo>
                    <a:pt x="606146" y="321403"/>
                    <a:pt x="598154" y="330250"/>
                    <a:pt x="587851" y="330731"/>
                  </a:cubicBezTo>
                  <a:lnTo>
                    <a:pt x="519099" y="334289"/>
                  </a:lnTo>
                  <a:cubicBezTo>
                    <a:pt x="508796" y="334866"/>
                    <a:pt x="499937" y="326884"/>
                    <a:pt x="499455" y="316499"/>
                  </a:cubicBezTo>
                  <a:lnTo>
                    <a:pt x="484338" y="23292"/>
                  </a:lnTo>
                  <a:cubicBezTo>
                    <a:pt x="483856" y="12906"/>
                    <a:pt x="491848" y="4155"/>
                    <a:pt x="502151" y="357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4" name="IconShape2">
              <a:extLst>
                <a:ext uri="{FF2B5EF4-FFF2-40B4-BE49-F238E27FC236}">
                  <a16:creationId xmlns="" xmlns:a16="http://schemas.microsoft.com/office/drawing/2014/main" id="{83714626-7165-4027-9767-9F335A2E5E9D}"/>
                </a:ext>
              </a:extLst>
            </p:cNvPr>
            <p:cNvSpPr/>
            <p:nvPr/>
          </p:nvSpPr>
          <p:spPr bwMode="auto">
            <a:xfrm>
              <a:off x="7727629" y="3249087"/>
              <a:ext cx="459513" cy="39097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5685" h="515340">
                  <a:moveTo>
                    <a:pt x="208977" y="421595"/>
                  </a:moveTo>
                  <a:lnTo>
                    <a:pt x="206376" y="424192"/>
                  </a:lnTo>
                  <a:lnTo>
                    <a:pt x="188751" y="441695"/>
                  </a:lnTo>
                  <a:lnTo>
                    <a:pt x="176230" y="454197"/>
                  </a:lnTo>
                  <a:lnTo>
                    <a:pt x="168911" y="446792"/>
                  </a:lnTo>
                  <a:lnTo>
                    <a:pt x="167370" y="445349"/>
                  </a:lnTo>
                  <a:lnTo>
                    <a:pt x="144351" y="468333"/>
                  </a:lnTo>
                  <a:lnTo>
                    <a:pt x="145892" y="469776"/>
                  </a:lnTo>
                  <a:lnTo>
                    <a:pt x="172089" y="495934"/>
                  </a:lnTo>
                  <a:lnTo>
                    <a:pt x="207917" y="460255"/>
                  </a:lnTo>
                  <a:lnTo>
                    <a:pt x="225446" y="442656"/>
                  </a:lnTo>
                  <a:lnTo>
                    <a:pt x="227758" y="440348"/>
                  </a:lnTo>
                  <a:close/>
                  <a:moveTo>
                    <a:pt x="179216" y="391879"/>
                  </a:moveTo>
                  <a:lnTo>
                    <a:pt x="176230" y="394860"/>
                  </a:lnTo>
                  <a:lnTo>
                    <a:pt x="158605" y="412363"/>
                  </a:lnTo>
                  <a:lnTo>
                    <a:pt x="146470" y="424480"/>
                  </a:lnTo>
                  <a:lnTo>
                    <a:pt x="138091" y="416114"/>
                  </a:lnTo>
                  <a:lnTo>
                    <a:pt x="137609" y="415633"/>
                  </a:lnTo>
                  <a:lnTo>
                    <a:pt x="114590" y="438521"/>
                  </a:lnTo>
                  <a:lnTo>
                    <a:pt x="115072" y="439002"/>
                  </a:lnTo>
                  <a:lnTo>
                    <a:pt x="140884" y="464775"/>
                  </a:lnTo>
                  <a:lnTo>
                    <a:pt x="163806" y="441791"/>
                  </a:lnTo>
                  <a:lnTo>
                    <a:pt x="154945" y="432943"/>
                  </a:lnTo>
                  <a:lnTo>
                    <a:pt x="167177" y="420730"/>
                  </a:lnTo>
                  <a:lnTo>
                    <a:pt x="184802" y="403131"/>
                  </a:lnTo>
                  <a:lnTo>
                    <a:pt x="187595" y="400246"/>
                  </a:lnTo>
                  <a:close/>
                  <a:moveTo>
                    <a:pt x="148396" y="361105"/>
                  </a:moveTo>
                  <a:lnTo>
                    <a:pt x="144929" y="364471"/>
                  </a:lnTo>
                  <a:lnTo>
                    <a:pt x="127400" y="382070"/>
                  </a:lnTo>
                  <a:lnTo>
                    <a:pt x="115746" y="393706"/>
                  </a:lnTo>
                  <a:lnTo>
                    <a:pt x="106789" y="384859"/>
                  </a:lnTo>
                  <a:lnTo>
                    <a:pt x="83866" y="407843"/>
                  </a:lnTo>
                  <a:lnTo>
                    <a:pt x="111027" y="435059"/>
                  </a:lnTo>
                  <a:lnTo>
                    <a:pt x="134045" y="412074"/>
                  </a:lnTo>
                  <a:lnTo>
                    <a:pt x="125185" y="403227"/>
                  </a:lnTo>
                  <a:lnTo>
                    <a:pt x="137031" y="391398"/>
                  </a:lnTo>
                  <a:lnTo>
                    <a:pt x="154560" y="373799"/>
                  </a:lnTo>
                  <a:lnTo>
                    <a:pt x="157835" y="370529"/>
                  </a:lnTo>
                  <a:close/>
                  <a:moveTo>
                    <a:pt x="116228" y="328984"/>
                  </a:moveTo>
                  <a:lnTo>
                    <a:pt x="112375" y="332831"/>
                  </a:lnTo>
                  <a:lnTo>
                    <a:pt x="94846" y="350334"/>
                  </a:lnTo>
                  <a:lnTo>
                    <a:pt x="83577" y="361586"/>
                  </a:lnTo>
                  <a:lnTo>
                    <a:pt x="74620" y="352738"/>
                  </a:lnTo>
                  <a:lnTo>
                    <a:pt x="51698" y="375722"/>
                  </a:lnTo>
                  <a:lnTo>
                    <a:pt x="79340" y="403323"/>
                  </a:lnTo>
                  <a:lnTo>
                    <a:pt x="102358" y="380435"/>
                  </a:lnTo>
                  <a:lnTo>
                    <a:pt x="94364" y="372453"/>
                  </a:lnTo>
                  <a:lnTo>
                    <a:pt x="105826" y="361009"/>
                  </a:lnTo>
                  <a:lnTo>
                    <a:pt x="123355" y="343506"/>
                  </a:lnTo>
                  <a:lnTo>
                    <a:pt x="127015" y="339755"/>
                  </a:lnTo>
                  <a:close/>
                  <a:moveTo>
                    <a:pt x="75295" y="288112"/>
                  </a:moveTo>
                  <a:lnTo>
                    <a:pt x="70864" y="292536"/>
                  </a:lnTo>
                  <a:lnTo>
                    <a:pt x="53335" y="310039"/>
                  </a:lnTo>
                  <a:lnTo>
                    <a:pt x="19626" y="343698"/>
                  </a:lnTo>
                  <a:lnTo>
                    <a:pt x="47364" y="371395"/>
                  </a:lnTo>
                  <a:lnTo>
                    <a:pt x="70383" y="348410"/>
                  </a:lnTo>
                  <a:lnTo>
                    <a:pt x="62196" y="340332"/>
                  </a:lnTo>
                  <a:lnTo>
                    <a:pt x="73176" y="329369"/>
                  </a:lnTo>
                  <a:lnTo>
                    <a:pt x="90705" y="311866"/>
                  </a:lnTo>
                  <a:lnTo>
                    <a:pt x="94846" y="307731"/>
                  </a:lnTo>
                  <a:close/>
                  <a:moveTo>
                    <a:pt x="85287" y="200598"/>
                  </a:moveTo>
                  <a:cubicBezTo>
                    <a:pt x="90079" y="200526"/>
                    <a:pt x="94894" y="202281"/>
                    <a:pt x="98602" y="205888"/>
                  </a:cubicBezTo>
                  <a:lnTo>
                    <a:pt x="309431" y="410728"/>
                  </a:lnTo>
                  <a:cubicBezTo>
                    <a:pt x="316847" y="417941"/>
                    <a:pt x="317040" y="429770"/>
                    <a:pt x="309816" y="437175"/>
                  </a:cubicBezTo>
                  <a:lnTo>
                    <a:pt x="261756" y="486413"/>
                  </a:lnTo>
                  <a:cubicBezTo>
                    <a:pt x="254533" y="493914"/>
                    <a:pt x="242686" y="494011"/>
                    <a:pt x="235270" y="486798"/>
                  </a:cubicBezTo>
                  <a:lnTo>
                    <a:pt x="223905" y="475835"/>
                  </a:lnTo>
                  <a:lnTo>
                    <a:pt x="190196" y="510359"/>
                  </a:lnTo>
                  <a:cubicBezTo>
                    <a:pt x="184128" y="516610"/>
                    <a:pt x="174593" y="516995"/>
                    <a:pt x="168814" y="511417"/>
                  </a:cubicBezTo>
                  <a:lnTo>
                    <a:pt x="4216" y="351488"/>
                  </a:lnTo>
                  <a:cubicBezTo>
                    <a:pt x="-1563" y="345910"/>
                    <a:pt x="-1370" y="336293"/>
                    <a:pt x="4601" y="330042"/>
                  </a:cubicBezTo>
                  <a:lnTo>
                    <a:pt x="38310" y="295517"/>
                  </a:lnTo>
                  <a:lnTo>
                    <a:pt x="24441" y="282054"/>
                  </a:lnTo>
                  <a:cubicBezTo>
                    <a:pt x="17025" y="274841"/>
                    <a:pt x="16833" y="262916"/>
                    <a:pt x="24056" y="255511"/>
                  </a:cubicBezTo>
                  <a:lnTo>
                    <a:pt x="72116" y="206272"/>
                  </a:lnTo>
                  <a:cubicBezTo>
                    <a:pt x="75728" y="202570"/>
                    <a:pt x="80495" y="200671"/>
                    <a:pt x="85287" y="200598"/>
                  </a:cubicBezTo>
                  <a:close/>
                  <a:moveTo>
                    <a:pt x="146134" y="152096"/>
                  </a:moveTo>
                  <a:cubicBezTo>
                    <a:pt x="149997" y="152433"/>
                    <a:pt x="153728" y="154236"/>
                    <a:pt x="156424" y="157411"/>
                  </a:cubicBezTo>
                  <a:lnTo>
                    <a:pt x="337827" y="371440"/>
                  </a:lnTo>
                  <a:cubicBezTo>
                    <a:pt x="343219" y="377789"/>
                    <a:pt x="342449" y="387312"/>
                    <a:pt x="336094" y="392699"/>
                  </a:cubicBezTo>
                  <a:cubicBezTo>
                    <a:pt x="333205" y="395104"/>
                    <a:pt x="329739" y="396258"/>
                    <a:pt x="326273" y="396258"/>
                  </a:cubicBezTo>
                  <a:cubicBezTo>
                    <a:pt x="322036" y="396258"/>
                    <a:pt x="317703" y="394527"/>
                    <a:pt x="314718" y="390967"/>
                  </a:cubicBezTo>
                  <a:lnTo>
                    <a:pt x="133316" y="176938"/>
                  </a:lnTo>
                  <a:cubicBezTo>
                    <a:pt x="127924" y="170493"/>
                    <a:pt x="128694" y="160970"/>
                    <a:pt x="135049" y="155583"/>
                  </a:cubicBezTo>
                  <a:cubicBezTo>
                    <a:pt x="138275" y="152889"/>
                    <a:pt x="142270" y="151759"/>
                    <a:pt x="146134" y="152096"/>
                  </a:cubicBezTo>
                  <a:close/>
                  <a:moveTo>
                    <a:pt x="230263" y="90203"/>
                  </a:moveTo>
                  <a:cubicBezTo>
                    <a:pt x="233995" y="91188"/>
                    <a:pt x="237342" y="93592"/>
                    <a:pt x="239412" y="97151"/>
                  </a:cubicBezTo>
                  <a:lnTo>
                    <a:pt x="383394" y="344490"/>
                  </a:lnTo>
                  <a:cubicBezTo>
                    <a:pt x="387535" y="351702"/>
                    <a:pt x="385127" y="360934"/>
                    <a:pt x="377904" y="365166"/>
                  </a:cubicBezTo>
                  <a:cubicBezTo>
                    <a:pt x="375496" y="366512"/>
                    <a:pt x="372896" y="367185"/>
                    <a:pt x="370296" y="367185"/>
                  </a:cubicBezTo>
                  <a:cubicBezTo>
                    <a:pt x="365095" y="367185"/>
                    <a:pt x="359991" y="364492"/>
                    <a:pt x="357198" y="359684"/>
                  </a:cubicBezTo>
                  <a:lnTo>
                    <a:pt x="213312" y="112345"/>
                  </a:lnTo>
                  <a:cubicBezTo>
                    <a:pt x="209075" y="105132"/>
                    <a:pt x="211579" y="95900"/>
                    <a:pt x="218802" y="91765"/>
                  </a:cubicBezTo>
                  <a:cubicBezTo>
                    <a:pt x="222414" y="89650"/>
                    <a:pt x="226531" y="89217"/>
                    <a:pt x="230263" y="90203"/>
                  </a:cubicBezTo>
                  <a:close/>
                  <a:moveTo>
                    <a:pt x="314257" y="43679"/>
                  </a:moveTo>
                  <a:cubicBezTo>
                    <a:pt x="322056" y="40890"/>
                    <a:pt x="330722" y="45026"/>
                    <a:pt x="333514" y="52912"/>
                  </a:cubicBezTo>
                  <a:lnTo>
                    <a:pt x="429128" y="322007"/>
                  </a:lnTo>
                  <a:cubicBezTo>
                    <a:pt x="431920" y="329894"/>
                    <a:pt x="427780" y="338549"/>
                    <a:pt x="419884" y="341338"/>
                  </a:cubicBezTo>
                  <a:cubicBezTo>
                    <a:pt x="418247" y="341915"/>
                    <a:pt x="416514" y="342204"/>
                    <a:pt x="414877" y="342204"/>
                  </a:cubicBezTo>
                  <a:cubicBezTo>
                    <a:pt x="408619" y="342204"/>
                    <a:pt x="402745" y="338261"/>
                    <a:pt x="400626" y="332106"/>
                  </a:cubicBezTo>
                  <a:lnTo>
                    <a:pt x="305013" y="63010"/>
                  </a:lnTo>
                  <a:cubicBezTo>
                    <a:pt x="302221" y="55124"/>
                    <a:pt x="306361" y="46468"/>
                    <a:pt x="314257" y="43679"/>
                  </a:cubicBezTo>
                  <a:close/>
                  <a:moveTo>
                    <a:pt x="419732" y="17392"/>
                  </a:moveTo>
                  <a:cubicBezTo>
                    <a:pt x="428111" y="16334"/>
                    <a:pt x="435623" y="22008"/>
                    <a:pt x="436779" y="30280"/>
                  </a:cubicBezTo>
                  <a:lnTo>
                    <a:pt x="475785" y="313231"/>
                  </a:lnTo>
                  <a:cubicBezTo>
                    <a:pt x="476941" y="321502"/>
                    <a:pt x="471162" y="329100"/>
                    <a:pt x="462880" y="330254"/>
                  </a:cubicBezTo>
                  <a:cubicBezTo>
                    <a:pt x="462205" y="330350"/>
                    <a:pt x="461531" y="330350"/>
                    <a:pt x="460857" y="330350"/>
                  </a:cubicBezTo>
                  <a:cubicBezTo>
                    <a:pt x="453345" y="330350"/>
                    <a:pt x="446892" y="324868"/>
                    <a:pt x="445832" y="317270"/>
                  </a:cubicBezTo>
                  <a:lnTo>
                    <a:pt x="406826" y="34415"/>
                  </a:lnTo>
                  <a:cubicBezTo>
                    <a:pt x="405670" y="26144"/>
                    <a:pt x="411449" y="18546"/>
                    <a:pt x="419732" y="17392"/>
                  </a:cubicBezTo>
                  <a:close/>
                  <a:moveTo>
                    <a:pt x="570903" y="20"/>
                  </a:moveTo>
                  <a:cubicBezTo>
                    <a:pt x="581207" y="-461"/>
                    <a:pt x="590065" y="7521"/>
                    <a:pt x="590547" y="17810"/>
                  </a:cubicBezTo>
                  <a:lnTo>
                    <a:pt x="605665" y="311113"/>
                  </a:lnTo>
                  <a:cubicBezTo>
                    <a:pt x="606146" y="321403"/>
                    <a:pt x="598154" y="330250"/>
                    <a:pt x="587851" y="330731"/>
                  </a:cubicBezTo>
                  <a:lnTo>
                    <a:pt x="519099" y="334289"/>
                  </a:lnTo>
                  <a:cubicBezTo>
                    <a:pt x="508796" y="334866"/>
                    <a:pt x="499937" y="326884"/>
                    <a:pt x="499455" y="316499"/>
                  </a:cubicBezTo>
                  <a:lnTo>
                    <a:pt x="484338" y="23292"/>
                  </a:lnTo>
                  <a:cubicBezTo>
                    <a:pt x="483856" y="12906"/>
                    <a:pt x="491848" y="4155"/>
                    <a:pt x="502151" y="35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2">
                    <a:lumMod val="100000"/>
                  </a:schemeClr>
                </a:gs>
                <a:gs pos="90000">
                  <a:schemeClr val="accent1">
                    <a:lumMod val="100000"/>
                  </a:schemeClr>
                </a:gs>
                <a:gs pos="90100">
                  <a:schemeClr val="l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IconShape2">
              <a:extLst>
                <a:ext uri="{FF2B5EF4-FFF2-40B4-BE49-F238E27FC236}">
                  <a16:creationId xmlns="" xmlns:a16="http://schemas.microsoft.com/office/drawing/2014/main" id="{41636D16-33CE-4435-85AB-D521A0DC31DC}"/>
                </a:ext>
              </a:extLst>
            </p:cNvPr>
            <p:cNvSpPr/>
            <p:nvPr/>
          </p:nvSpPr>
          <p:spPr bwMode="auto">
            <a:xfrm>
              <a:off x="8301096" y="3249087"/>
              <a:ext cx="459513" cy="39097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5685" h="515340">
                  <a:moveTo>
                    <a:pt x="208977" y="421595"/>
                  </a:moveTo>
                  <a:lnTo>
                    <a:pt x="206376" y="424192"/>
                  </a:lnTo>
                  <a:lnTo>
                    <a:pt x="188751" y="441695"/>
                  </a:lnTo>
                  <a:lnTo>
                    <a:pt x="176230" y="454197"/>
                  </a:lnTo>
                  <a:lnTo>
                    <a:pt x="168911" y="446792"/>
                  </a:lnTo>
                  <a:lnTo>
                    <a:pt x="167370" y="445349"/>
                  </a:lnTo>
                  <a:lnTo>
                    <a:pt x="144351" y="468333"/>
                  </a:lnTo>
                  <a:lnTo>
                    <a:pt x="145892" y="469776"/>
                  </a:lnTo>
                  <a:lnTo>
                    <a:pt x="172089" y="495934"/>
                  </a:lnTo>
                  <a:lnTo>
                    <a:pt x="207917" y="460255"/>
                  </a:lnTo>
                  <a:lnTo>
                    <a:pt x="225446" y="442656"/>
                  </a:lnTo>
                  <a:lnTo>
                    <a:pt x="227758" y="440348"/>
                  </a:lnTo>
                  <a:close/>
                  <a:moveTo>
                    <a:pt x="179216" y="391879"/>
                  </a:moveTo>
                  <a:lnTo>
                    <a:pt x="176230" y="394860"/>
                  </a:lnTo>
                  <a:lnTo>
                    <a:pt x="158605" y="412363"/>
                  </a:lnTo>
                  <a:lnTo>
                    <a:pt x="146470" y="424480"/>
                  </a:lnTo>
                  <a:lnTo>
                    <a:pt x="138091" y="416114"/>
                  </a:lnTo>
                  <a:lnTo>
                    <a:pt x="137609" y="415633"/>
                  </a:lnTo>
                  <a:lnTo>
                    <a:pt x="114590" y="438521"/>
                  </a:lnTo>
                  <a:lnTo>
                    <a:pt x="115072" y="439002"/>
                  </a:lnTo>
                  <a:lnTo>
                    <a:pt x="140884" y="464775"/>
                  </a:lnTo>
                  <a:lnTo>
                    <a:pt x="163806" y="441791"/>
                  </a:lnTo>
                  <a:lnTo>
                    <a:pt x="154945" y="432943"/>
                  </a:lnTo>
                  <a:lnTo>
                    <a:pt x="167177" y="420730"/>
                  </a:lnTo>
                  <a:lnTo>
                    <a:pt x="184802" y="403131"/>
                  </a:lnTo>
                  <a:lnTo>
                    <a:pt x="187595" y="400246"/>
                  </a:lnTo>
                  <a:close/>
                  <a:moveTo>
                    <a:pt x="148396" y="361105"/>
                  </a:moveTo>
                  <a:lnTo>
                    <a:pt x="144929" y="364471"/>
                  </a:lnTo>
                  <a:lnTo>
                    <a:pt x="127400" y="382070"/>
                  </a:lnTo>
                  <a:lnTo>
                    <a:pt x="115746" y="393706"/>
                  </a:lnTo>
                  <a:lnTo>
                    <a:pt x="106789" y="384859"/>
                  </a:lnTo>
                  <a:lnTo>
                    <a:pt x="83866" y="407843"/>
                  </a:lnTo>
                  <a:lnTo>
                    <a:pt x="111027" y="435059"/>
                  </a:lnTo>
                  <a:lnTo>
                    <a:pt x="134045" y="412074"/>
                  </a:lnTo>
                  <a:lnTo>
                    <a:pt x="125185" y="403227"/>
                  </a:lnTo>
                  <a:lnTo>
                    <a:pt x="137031" y="391398"/>
                  </a:lnTo>
                  <a:lnTo>
                    <a:pt x="154560" y="373799"/>
                  </a:lnTo>
                  <a:lnTo>
                    <a:pt x="157835" y="370529"/>
                  </a:lnTo>
                  <a:close/>
                  <a:moveTo>
                    <a:pt x="116228" y="328984"/>
                  </a:moveTo>
                  <a:lnTo>
                    <a:pt x="112375" y="332831"/>
                  </a:lnTo>
                  <a:lnTo>
                    <a:pt x="94846" y="350334"/>
                  </a:lnTo>
                  <a:lnTo>
                    <a:pt x="83577" y="361586"/>
                  </a:lnTo>
                  <a:lnTo>
                    <a:pt x="74620" y="352738"/>
                  </a:lnTo>
                  <a:lnTo>
                    <a:pt x="51698" y="375722"/>
                  </a:lnTo>
                  <a:lnTo>
                    <a:pt x="79340" y="403323"/>
                  </a:lnTo>
                  <a:lnTo>
                    <a:pt x="102358" y="380435"/>
                  </a:lnTo>
                  <a:lnTo>
                    <a:pt x="94364" y="372453"/>
                  </a:lnTo>
                  <a:lnTo>
                    <a:pt x="105826" y="361009"/>
                  </a:lnTo>
                  <a:lnTo>
                    <a:pt x="123355" y="343506"/>
                  </a:lnTo>
                  <a:lnTo>
                    <a:pt x="127015" y="339755"/>
                  </a:lnTo>
                  <a:close/>
                  <a:moveTo>
                    <a:pt x="75295" y="288112"/>
                  </a:moveTo>
                  <a:lnTo>
                    <a:pt x="70864" y="292536"/>
                  </a:lnTo>
                  <a:lnTo>
                    <a:pt x="53335" y="310039"/>
                  </a:lnTo>
                  <a:lnTo>
                    <a:pt x="19626" y="343698"/>
                  </a:lnTo>
                  <a:lnTo>
                    <a:pt x="47364" y="371395"/>
                  </a:lnTo>
                  <a:lnTo>
                    <a:pt x="70383" y="348410"/>
                  </a:lnTo>
                  <a:lnTo>
                    <a:pt x="62196" y="340332"/>
                  </a:lnTo>
                  <a:lnTo>
                    <a:pt x="73176" y="329369"/>
                  </a:lnTo>
                  <a:lnTo>
                    <a:pt x="90705" y="311866"/>
                  </a:lnTo>
                  <a:lnTo>
                    <a:pt x="94846" y="307731"/>
                  </a:lnTo>
                  <a:close/>
                  <a:moveTo>
                    <a:pt x="85287" y="200598"/>
                  </a:moveTo>
                  <a:cubicBezTo>
                    <a:pt x="90079" y="200526"/>
                    <a:pt x="94894" y="202281"/>
                    <a:pt x="98602" y="205888"/>
                  </a:cubicBezTo>
                  <a:lnTo>
                    <a:pt x="309431" y="410728"/>
                  </a:lnTo>
                  <a:cubicBezTo>
                    <a:pt x="316847" y="417941"/>
                    <a:pt x="317040" y="429770"/>
                    <a:pt x="309816" y="437175"/>
                  </a:cubicBezTo>
                  <a:lnTo>
                    <a:pt x="261756" y="486413"/>
                  </a:lnTo>
                  <a:cubicBezTo>
                    <a:pt x="254533" y="493914"/>
                    <a:pt x="242686" y="494011"/>
                    <a:pt x="235270" y="486798"/>
                  </a:cubicBezTo>
                  <a:lnTo>
                    <a:pt x="223905" y="475835"/>
                  </a:lnTo>
                  <a:lnTo>
                    <a:pt x="190196" y="510359"/>
                  </a:lnTo>
                  <a:cubicBezTo>
                    <a:pt x="184128" y="516610"/>
                    <a:pt x="174593" y="516995"/>
                    <a:pt x="168814" y="511417"/>
                  </a:cubicBezTo>
                  <a:lnTo>
                    <a:pt x="4216" y="351488"/>
                  </a:lnTo>
                  <a:cubicBezTo>
                    <a:pt x="-1563" y="345910"/>
                    <a:pt x="-1370" y="336293"/>
                    <a:pt x="4601" y="330042"/>
                  </a:cubicBezTo>
                  <a:lnTo>
                    <a:pt x="38310" y="295517"/>
                  </a:lnTo>
                  <a:lnTo>
                    <a:pt x="24441" y="282054"/>
                  </a:lnTo>
                  <a:cubicBezTo>
                    <a:pt x="17025" y="274841"/>
                    <a:pt x="16833" y="262916"/>
                    <a:pt x="24056" y="255511"/>
                  </a:cubicBezTo>
                  <a:lnTo>
                    <a:pt x="72116" y="206272"/>
                  </a:lnTo>
                  <a:cubicBezTo>
                    <a:pt x="75728" y="202570"/>
                    <a:pt x="80495" y="200671"/>
                    <a:pt x="85287" y="200598"/>
                  </a:cubicBezTo>
                  <a:close/>
                  <a:moveTo>
                    <a:pt x="146134" y="152096"/>
                  </a:moveTo>
                  <a:cubicBezTo>
                    <a:pt x="149997" y="152433"/>
                    <a:pt x="153728" y="154236"/>
                    <a:pt x="156424" y="157411"/>
                  </a:cubicBezTo>
                  <a:lnTo>
                    <a:pt x="337827" y="371440"/>
                  </a:lnTo>
                  <a:cubicBezTo>
                    <a:pt x="343219" y="377789"/>
                    <a:pt x="342449" y="387312"/>
                    <a:pt x="336094" y="392699"/>
                  </a:cubicBezTo>
                  <a:cubicBezTo>
                    <a:pt x="333205" y="395104"/>
                    <a:pt x="329739" y="396258"/>
                    <a:pt x="326273" y="396258"/>
                  </a:cubicBezTo>
                  <a:cubicBezTo>
                    <a:pt x="322036" y="396258"/>
                    <a:pt x="317703" y="394527"/>
                    <a:pt x="314718" y="390967"/>
                  </a:cubicBezTo>
                  <a:lnTo>
                    <a:pt x="133316" y="176938"/>
                  </a:lnTo>
                  <a:cubicBezTo>
                    <a:pt x="127924" y="170493"/>
                    <a:pt x="128694" y="160970"/>
                    <a:pt x="135049" y="155583"/>
                  </a:cubicBezTo>
                  <a:cubicBezTo>
                    <a:pt x="138275" y="152889"/>
                    <a:pt x="142270" y="151759"/>
                    <a:pt x="146134" y="152096"/>
                  </a:cubicBezTo>
                  <a:close/>
                  <a:moveTo>
                    <a:pt x="230263" y="90203"/>
                  </a:moveTo>
                  <a:cubicBezTo>
                    <a:pt x="233995" y="91188"/>
                    <a:pt x="237342" y="93592"/>
                    <a:pt x="239412" y="97151"/>
                  </a:cubicBezTo>
                  <a:lnTo>
                    <a:pt x="383394" y="344490"/>
                  </a:lnTo>
                  <a:cubicBezTo>
                    <a:pt x="387535" y="351702"/>
                    <a:pt x="385127" y="360934"/>
                    <a:pt x="377904" y="365166"/>
                  </a:cubicBezTo>
                  <a:cubicBezTo>
                    <a:pt x="375496" y="366512"/>
                    <a:pt x="372896" y="367185"/>
                    <a:pt x="370296" y="367185"/>
                  </a:cubicBezTo>
                  <a:cubicBezTo>
                    <a:pt x="365095" y="367185"/>
                    <a:pt x="359991" y="364492"/>
                    <a:pt x="357198" y="359684"/>
                  </a:cubicBezTo>
                  <a:lnTo>
                    <a:pt x="213312" y="112345"/>
                  </a:lnTo>
                  <a:cubicBezTo>
                    <a:pt x="209075" y="105132"/>
                    <a:pt x="211579" y="95900"/>
                    <a:pt x="218802" y="91765"/>
                  </a:cubicBezTo>
                  <a:cubicBezTo>
                    <a:pt x="222414" y="89650"/>
                    <a:pt x="226531" y="89217"/>
                    <a:pt x="230263" y="90203"/>
                  </a:cubicBezTo>
                  <a:close/>
                  <a:moveTo>
                    <a:pt x="314257" y="43679"/>
                  </a:moveTo>
                  <a:cubicBezTo>
                    <a:pt x="322056" y="40890"/>
                    <a:pt x="330722" y="45026"/>
                    <a:pt x="333514" y="52912"/>
                  </a:cubicBezTo>
                  <a:lnTo>
                    <a:pt x="429128" y="322007"/>
                  </a:lnTo>
                  <a:cubicBezTo>
                    <a:pt x="431920" y="329894"/>
                    <a:pt x="427780" y="338549"/>
                    <a:pt x="419884" y="341338"/>
                  </a:cubicBezTo>
                  <a:cubicBezTo>
                    <a:pt x="418247" y="341915"/>
                    <a:pt x="416514" y="342204"/>
                    <a:pt x="414877" y="342204"/>
                  </a:cubicBezTo>
                  <a:cubicBezTo>
                    <a:pt x="408619" y="342204"/>
                    <a:pt x="402745" y="338261"/>
                    <a:pt x="400626" y="332106"/>
                  </a:cubicBezTo>
                  <a:lnTo>
                    <a:pt x="305013" y="63010"/>
                  </a:lnTo>
                  <a:cubicBezTo>
                    <a:pt x="302221" y="55124"/>
                    <a:pt x="306361" y="46468"/>
                    <a:pt x="314257" y="43679"/>
                  </a:cubicBezTo>
                  <a:close/>
                  <a:moveTo>
                    <a:pt x="419732" y="17392"/>
                  </a:moveTo>
                  <a:cubicBezTo>
                    <a:pt x="428111" y="16334"/>
                    <a:pt x="435623" y="22008"/>
                    <a:pt x="436779" y="30280"/>
                  </a:cubicBezTo>
                  <a:lnTo>
                    <a:pt x="475785" y="313231"/>
                  </a:lnTo>
                  <a:cubicBezTo>
                    <a:pt x="476941" y="321502"/>
                    <a:pt x="471162" y="329100"/>
                    <a:pt x="462880" y="330254"/>
                  </a:cubicBezTo>
                  <a:cubicBezTo>
                    <a:pt x="462205" y="330350"/>
                    <a:pt x="461531" y="330350"/>
                    <a:pt x="460857" y="330350"/>
                  </a:cubicBezTo>
                  <a:cubicBezTo>
                    <a:pt x="453345" y="330350"/>
                    <a:pt x="446892" y="324868"/>
                    <a:pt x="445832" y="317270"/>
                  </a:cubicBezTo>
                  <a:lnTo>
                    <a:pt x="406826" y="34415"/>
                  </a:lnTo>
                  <a:cubicBezTo>
                    <a:pt x="405670" y="26144"/>
                    <a:pt x="411449" y="18546"/>
                    <a:pt x="419732" y="17392"/>
                  </a:cubicBezTo>
                  <a:close/>
                  <a:moveTo>
                    <a:pt x="570903" y="20"/>
                  </a:moveTo>
                  <a:cubicBezTo>
                    <a:pt x="581207" y="-461"/>
                    <a:pt x="590065" y="7521"/>
                    <a:pt x="590547" y="17810"/>
                  </a:cubicBezTo>
                  <a:lnTo>
                    <a:pt x="605665" y="311113"/>
                  </a:lnTo>
                  <a:cubicBezTo>
                    <a:pt x="606146" y="321403"/>
                    <a:pt x="598154" y="330250"/>
                    <a:pt x="587851" y="330731"/>
                  </a:cubicBezTo>
                  <a:lnTo>
                    <a:pt x="519099" y="334289"/>
                  </a:lnTo>
                  <a:cubicBezTo>
                    <a:pt x="508796" y="334866"/>
                    <a:pt x="499937" y="326884"/>
                    <a:pt x="499455" y="316499"/>
                  </a:cubicBezTo>
                  <a:lnTo>
                    <a:pt x="484338" y="23292"/>
                  </a:lnTo>
                  <a:cubicBezTo>
                    <a:pt x="483856" y="12906"/>
                    <a:pt x="491848" y="4155"/>
                    <a:pt x="502151" y="3578"/>
                  </a:cubicBezTo>
                  <a:close/>
                </a:path>
              </a:pathLst>
            </a:custGeom>
            <a:solidFill>
              <a:schemeClr val="lt2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IconShape2">
              <a:extLst>
                <a:ext uri="{FF2B5EF4-FFF2-40B4-BE49-F238E27FC236}">
                  <a16:creationId xmlns="" xmlns:a16="http://schemas.microsoft.com/office/drawing/2014/main" id="{1F9EB06D-5FCC-4386-88DD-0B277A932E3C}"/>
                </a:ext>
              </a:extLst>
            </p:cNvPr>
            <p:cNvSpPr/>
            <p:nvPr/>
          </p:nvSpPr>
          <p:spPr bwMode="auto">
            <a:xfrm>
              <a:off x="8874563" y="3249087"/>
              <a:ext cx="459513" cy="39097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5685" h="515340">
                  <a:moveTo>
                    <a:pt x="208977" y="421595"/>
                  </a:moveTo>
                  <a:lnTo>
                    <a:pt x="206376" y="424192"/>
                  </a:lnTo>
                  <a:lnTo>
                    <a:pt x="188751" y="441695"/>
                  </a:lnTo>
                  <a:lnTo>
                    <a:pt x="176230" y="454197"/>
                  </a:lnTo>
                  <a:lnTo>
                    <a:pt x="168911" y="446792"/>
                  </a:lnTo>
                  <a:lnTo>
                    <a:pt x="167370" y="445349"/>
                  </a:lnTo>
                  <a:lnTo>
                    <a:pt x="144351" y="468333"/>
                  </a:lnTo>
                  <a:lnTo>
                    <a:pt x="145892" y="469776"/>
                  </a:lnTo>
                  <a:lnTo>
                    <a:pt x="172089" y="495934"/>
                  </a:lnTo>
                  <a:lnTo>
                    <a:pt x="207917" y="460255"/>
                  </a:lnTo>
                  <a:lnTo>
                    <a:pt x="225446" y="442656"/>
                  </a:lnTo>
                  <a:lnTo>
                    <a:pt x="227758" y="440348"/>
                  </a:lnTo>
                  <a:close/>
                  <a:moveTo>
                    <a:pt x="179216" y="391879"/>
                  </a:moveTo>
                  <a:lnTo>
                    <a:pt x="176230" y="394860"/>
                  </a:lnTo>
                  <a:lnTo>
                    <a:pt x="158605" y="412363"/>
                  </a:lnTo>
                  <a:lnTo>
                    <a:pt x="146470" y="424480"/>
                  </a:lnTo>
                  <a:lnTo>
                    <a:pt x="138091" y="416114"/>
                  </a:lnTo>
                  <a:lnTo>
                    <a:pt x="137609" y="415633"/>
                  </a:lnTo>
                  <a:lnTo>
                    <a:pt x="114590" y="438521"/>
                  </a:lnTo>
                  <a:lnTo>
                    <a:pt x="115072" y="439002"/>
                  </a:lnTo>
                  <a:lnTo>
                    <a:pt x="140884" y="464775"/>
                  </a:lnTo>
                  <a:lnTo>
                    <a:pt x="163806" y="441791"/>
                  </a:lnTo>
                  <a:lnTo>
                    <a:pt x="154945" y="432943"/>
                  </a:lnTo>
                  <a:lnTo>
                    <a:pt x="167177" y="420730"/>
                  </a:lnTo>
                  <a:lnTo>
                    <a:pt x="184802" y="403131"/>
                  </a:lnTo>
                  <a:lnTo>
                    <a:pt x="187595" y="400246"/>
                  </a:lnTo>
                  <a:close/>
                  <a:moveTo>
                    <a:pt x="148396" y="361105"/>
                  </a:moveTo>
                  <a:lnTo>
                    <a:pt x="144929" y="364471"/>
                  </a:lnTo>
                  <a:lnTo>
                    <a:pt x="127400" y="382070"/>
                  </a:lnTo>
                  <a:lnTo>
                    <a:pt x="115746" y="393706"/>
                  </a:lnTo>
                  <a:lnTo>
                    <a:pt x="106789" y="384859"/>
                  </a:lnTo>
                  <a:lnTo>
                    <a:pt x="83866" y="407843"/>
                  </a:lnTo>
                  <a:lnTo>
                    <a:pt x="111027" y="435059"/>
                  </a:lnTo>
                  <a:lnTo>
                    <a:pt x="134045" y="412074"/>
                  </a:lnTo>
                  <a:lnTo>
                    <a:pt x="125185" y="403227"/>
                  </a:lnTo>
                  <a:lnTo>
                    <a:pt x="137031" y="391398"/>
                  </a:lnTo>
                  <a:lnTo>
                    <a:pt x="154560" y="373799"/>
                  </a:lnTo>
                  <a:lnTo>
                    <a:pt x="157835" y="370529"/>
                  </a:lnTo>
                  <a:close/>
                  <a:moveTo>
                    <a:pt x="116228" y="328984"/>
                  </a:moveTo>
                  <a:lnTo>
                    <a:pt x="112375" y="332831"/>
                  </a:lnTo>
                  <a:lnTo>
                    <a:pt x="94846" y="350334"/>
                  </a:lnTo>
                  <a:lnTo>
                    <a:pt x="83577" y="361586"/>
                  </a:lnTo>
                  <a:lnTo>
                    <a:pt x="74620" y="352738"/>
                  </a:lnTo>
                  <a:lnTo>
                    <a:pt x="51698" y="375722"/>
                  </a:lnTo>
                  <a:lnTo>
                    <a:pt x="79340" y="403323"/>
                  </a:lnTo>
                  <a:lnTo>
                    <a:pt x="102358" y="380435"/>
                  </a:lnTo>
                  <a:lnTo>
                    <a:pt x="94364" y="372453"/>
                  </a:lnTo>
                  <a:lnTo>
                    <a:pt x="105826" y="361009"/>
                  </a:lnTo>
                  <a:lnTo>
                    <a:pt x="123355" y="343506"/>
                  </a:lnTo>
                  <a:lnTo>
                    <a:pt x="127015" y="339755"/>
                  </a:lnTo>
                  <a:close/>
                  <a:moveTo>
                    <a:pt x="75295" y="288112"/>
                  </a:moveTo>
                  <a:lnTo>
                    <a:pt x="70864" y="292536"/>
                  </a:lnTo>
                  <a:lnTo>
                    <a:pt x="53335" y="310039"/>
                  </a:lnTo>
                  <a:lnTo>
                    <a:pt x="19626" y="343698"/>
                  </a:lnTo>
                  <a:lnTo>
                    <a:pt x="47364" y="371395"/>
                  </a:lnTo>
                  <a:lnTo>
                    <a:pt x="70383" y="348410"/>
                  </a:lnTo>
                  <a:lnTo>
                    <a:pt x="62196" y="340332"/>
                  </a:lnTo>
                  <a:lnTo>
                    <a:pt x="73176" y="329369"/>
                  </a:lnTo>
                  <a:lnTo>
                    <a:pt x="90705" y="311866"/>
                  </a:lnTo>
                  <a:lnTo>
                    <a:pt x="94846" y="307731"/>
                  </a:lnTo>
                  <a:close/>
                  <a:moveTo>
                    <a:pt x="85287" y="200598"/>
                  </a:moveTo>
                  <a:cubicBezTo>
                    <a:pt x="90079" y="200526"/>
                    <a:pt x="94894" y="202281"/>
                    <a:pt x="98602" y="205888"/>
                  </a:cubicBezTo>
                  <a:lnTo>
                    <a:pt x="309431" y="410728"/>
                  </a:lnTo>
                  <a:cubicBezTo>
                    <a:pt x="316847" y="417941"/>
                    <a:pt x="317040" y="429770"/>
                    <a:pt x="309816" y="437175"/>
                  </a:cubicBezTo>
                  <a:lnTo>
                    <a:pt x="261756" y="486413"/>
                  </a:lnTo>
                  <a:cubicBezTo>
                    <a:pt x="254533" y="493914"/>
                    <a:pt x="242686" y="494011"/>
                    <a:pt x="235270" y="486798"/>
                  </a:cubicBezTo>
                  <a:lnTo>
                    <a:pt x="223905" y="475835"/>
                  </a:lnTo>
                  <a:lnTo>
                    <a:pt x="190196" y="510359"/>
                  </a:lnTo>
                  <a:cubicBezTo>
                    <a:pt x="184128" y="516610"/>
                    <a:pt x="174593" y="516995"/>
                    <a:pt x="168814" y="511417"/>
                  </a:cubicBezTo>
                  <a:lnTo>
                    <a:pt x="4216" y="351488"/>
                  </a:lnTo>
                  <a:cubicBezTo>
                    <a:pt x="-1563" y="345910"/>
                    <a:pt x="-1370" y="336293"/>
                    <a:pt x="4601" y="330042"/>
                  </a:cubicBezTo>
                  <a:lnTo>
                    <a:pt x="38310" y="295517"/>
                  </a:lnTo>
                  <a:lnTo>
                    <a:pt x="24441" y="282054"/>
                  </a:lnTo>
                  <a:cubicBezTo>
                    <a:pt x="17025" y="274841"/>
                    <a:pt x="16833" y="262916"/>
                    <a:pt x="24056" y="255511"/>
                  </a:cubicBezTo>
                  <a:lnTo>
                    <a:pt x="72116" y="206272"/>
                  </a:lnTo>
                  <a:cubicBezTo>
                    <a:pt x="75728" y="202570"/>
                    <a:pt x="80495" y="200671"/>
                    <a:pt x="85287" y="200598"/>
                  </a:cubicBezTo>
                  <a:close/>
                  <a:moveTo>
                    <a:pt x="146134" y="152096"/>
                  </a:moveTo>
                  <a:cubicBezTo>
                    <a:pt x="149997" y="152433"/>
                    <a:pt x="153728" y="154236"/>
                    <a:pt x="156424" y="157411"/>
                  </a:cubicBezTo>
                  <a:lnTo>
                    <a:pt x="337827" y="371440"/>
                  </a:lnTo>
                  <a:cubicBezTo>
                    <a:pt x="343219" y="377789"/>
                    <a:pt x="342449" y="387312"/>
                    <a:pt x="336094" y="392699"/>
                  </a:cubicBezTo>
                  <a:cubicBezTo>
                    <a:pt x="333205" y="395104"/>
                    <a:pt x="329739" y="396258"/>
                    <a:pt x="326273" y="396258"/>
                  </a:cubicBezTo>
                  <a:cubicBezTo>
                    <a:pt x="322036" y="396258"/>
                    <a:pt x="317703" y="394527"/>
                    <a:pt x="314718" y="390967"/>
                  </a:cubicBezTo>
                  <a:lnTo>
                    <a:pt x="133316" y="176938"/>
                  </a:lnTo>
                  <a:cubicBezTo>
                    <a:pt x="127924" y="170493"/>
                    <a:pt x="128694" y="160970"/>
                    <a:pt x="135049" y="155583"/>
                  </a:cubicBezTo>
                  <a:cubicBezTo>
                    <a:pt x="138275" y="152889"/>
                    <a:pt x="142270" y="151759"/>
                    <a:pt x="146134" y="152096"/>
                  </a:cubicBezTo>
                  <a:close/>
                  <a:moveTo>
                    <a:pt x="230263" y="90203"/>
                  </a:moveTo>
                  <a:cubicBezTo>
                    <a:pt x="233995" y="91188"/>
                    <a:pt x="237342" y="93592"/>
                    <a:pt x="239412" y="97151"/>
                  </a:cubicBezTo>
                  <a:lnTo>
                    <a:pt x="383394" y="344490"/>
                  </a:lnTo>
                  <a:cubicBezTo>
                    <a:pt x="387535" y="351702"/>
                    <a:pt x="385127" y="360934"/>
                    <a:pt x="377904" y="365166"/>
                  </a:cubicBezTo>
                  <a:cubicBezTo>
                    <a:pt x="375496" y="366512"/>
                    <a:pt x="372896" y="367185"/>
                    <a:pt x="370296" y="367185"/>
                  </a:cubicBezTo>
                  <a:cubicBezTo>
                    <a:pt x="365095" y="367185"/>
                    <a:pt x="359991" y="364492"/>
                    <a:pt x="357198" y="359684"/>
                  </a:cubicBezTo>
                  <a:lnTo>
                    <a:pt x="213312" y="112345"/>
                  </a:lnTo>
                  <a:cubicBezTo>
                    <a:pt x="209075" y="105132"/>
                    <a:pt x="211579" y="95900"/>
                    <a:pt x="218802" y="91765"/>
                  </a:cubicBezTo>
                  <a:cubicBezTo>
                    <a:pt x="222414" y="89650"/>
                    <a:pt x="226531" y="89217"/>
                    <a:pt x="230263" y="90203"/>
                  </a:cubicBezTo>
                  <a:close/>
                  <a:moveTo>
                    <a:pt x="314257" y="43679"/>
                  </a:moveTo>
                  <a:cubicBezTo>
                    <a:pt x="322056" y="40890"/>
                    <a:pt x="330722" y="45026"/>
                    <a:pt x="333514" y="52912"/>
                  </a:cubicBezTo>
                  <a:lnTo>
                    <a:pt x="429128" y="322007"/>
                  </a:lnTo>
                  <a:cubicBezTo>
                    <a:pt x="431920" y="329894"/>
                    <a:pt x="427780" y="338549"/>
                    <a:pt x="419884" y="341338"/>
                  </a:cubicBezTo>
                  <a:cubicBezTo>
                    <a:pt x="418247" y="341915"/>
                    <a:pt x="416514" y="342204"/>
                    <a:pt x="414877" y="342204"/>
                  </a:cubicBezTo>
                  <a:cubicBezTo>
                    <a:pt x="408619" y="342204"/>
                    <a:pt x="402745" y="338261"/>
                    <a:pt x="400626" y="332106"/>
                  </a:cubicBezTo>
                  <a:lnTo>
                    <a:pt x="305013" y="63010"/>
                  </a:lnTo>
                  <a:cubicBezTo>
                    <a:pt x="302221" y="55124"/>
                    <a:pt x="306361" y="46468"/>
                    <a:pt x="314257" y="43679"/>
                  </a:cubicBezTo>
                  <a:close/>
                  <a:moveTo>
                    <a:pt x="419732" y="17392"/>
                  </a:moveTo>
                  <a:cubicBezTo>
                    <a:pt x="428111" y="16334"/>
                    <a:pt x="435623" y="22008"/>
                    <a:pt x="436779" y="30280"/>
                  </a:cubicBezTo>
                  <a:lnTo>
                    <a:pt x="475785" y="313231"/>
                  </a:lnTo>
                  <a:cubicBezTo>
                    <a:pt x="476941" y="321502"/>
                    <a:pt x="471162" y="329100"/>
                    <a:pt x="462880" y="330254"/>
                  </a:cubicBezTo>
                  <a:cubicBezTo>
                    <a:pt x="462205" y="330350"/>
                    <a:pt x="461531" y="330350"/>
                    <a:pt x="460857" y="330350"/>
                  </a:cubicBezTo>
                  <a:cubicBezTo>
                    <a:pt x="453345" y="330350"/>
                    <a:pt x="446892" y="324868"/>
                    <a:pt x="445832" y="317270"/>
                  </a:cubicBezTo>
                  <a:lnTo>
                    <a:pt x="406826" y="34415"/>
                  </a:lnTo>
                  <a:cubicBezTo>
                    <a:pt x="405670" y="26144"/>
                    <a:pt x="411449" y="18546"/>
                    <a:pt x="419732" y="17392"/>
                  </a:cubicBezTo>
                  <a:close/>
                  <a:moveTo>
                    <a:pt x="570903" y="20"/>
                  </a:moveTo>
                  <a:cubicBezTo>
                    <a:pt x="581207" y="-461"/>
                    <a:pt x="590065" y="7521"/>
                    <a:pt x="590547" y="17810"/>
                  </a:cubicBezTo>
                  <a:lnTo>
                    <a:pt x="605665" y="311113"/>
                  </a:lnTo>
                  <a:cubicBezTo>
                    <a:pt x="606146" y="321403"/>
                    <a:pt x="598154" y="330250"/>
                    <a:pt x="587851" y="330731"/>
                  </a:cubicBezTo>
                  <a:lnTo>
                    <a:pt x="519099" y="334289"/>
                  </a:lnTo>
                  <a:cubicBezTo>
                    <a:pt x="508796" y="334866"/>
                    <a:pt x="499937" y="326884"/>
                    <a:pt x="499455" y="316499"/>
                  </a:cubicBezTo>
                  <a:lnTo>
                    <a:pt x="484338" y="23292"/>
                  </a:lnTo>
                  <a:cubicBezTo>
                    <a:pt x="483856" y="12906"/>
                    <a:pt x="491848" y="4155"/>
                    <a:pt x="502151" y="3578"/>
                  </a:cubicBezTo>
                  <a:close/>
                </a:path>
              </a:pathLst>
            </a:custGeom>
            <a:solidFill>
              <a:schemeClr val="lt2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ValueText2">
              <a:extLst>
                <a:ext uri="{FF2B5EF4-FFF2-40B4-BE49-F238E27FC236}">
                  <a16:creationId xmlns="" xmlns:a16="http://schemas.microsoft.com/office/drawing/2014/main" id="{240344B1-0800-4D88-9F97-505627AF64A3}"/>
                </a:ext>
              </a:extLst>
            </p:cNvPr>
            <p:cNvSpPr txBox="1"/>
            <p:nvPr/>
          </p:nvSpPr>
          <p:spPr>
            <a:xfrm>
              <a:off x="9516719" y="3293805"/>
              <a:ext cx="615742" cy="30153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58%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sp>
          <p:nvSpPr>
            <p:cNvPr id="38" name="IconShape3">
              <a:extLst>
                <a:ext uri="{FF2B5EF4-FFF2-40B4-BE49-F238E27FC236}">
                  <a16:creationId xmlns="" xmlns:a16="http://schemas.microsoft.com/office/drawing/2014/main" id="{4DEA3F98-A2F8-4C97-A3D3-7F50A004CD7F}"/>
                </a:ext>
              </a:extLst>
            </p:cNvPr>
            <p:cNvSpPr/>
            <p:nvPr/>
          </p:nvSpPr>
          <p:spPr bwMode="auto">
            <a:xfrm>
              <a:off x="6580695" y="3863732"/>
              <a:ext cx="528203" cy="52446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2370" h="578247">
                  <a:moveTo>
                    <a:pt x="71030" y="468988"/>
                  </a:moveTo>
                  <a:lnTo>
                    <a:pt x="109774" y="507550"/>
                  </a:lnTo>
                  <a:lnTo>
                    <a:pt x="25829" y="578247"/>
                  </a:lnTo>
                  <a:lnTo>
                    <a:pt x="0" y="552539"/>
                  </a:lnTo>
                  <a:close/>
                  <a:moveTo>
                    <a:pt x="294113" y="183079"/>
                  </a:moveTo>
                  <a:cubicBezTo>
                    <a:pt x="297341" y="179865"/>
                    <a:pt x="303798" y="179865"/>
                    <a:pt x="307026" y="183079"/>
                  </a:cubicBezTo>
                  <a:cubicBezTo>
                    <a:pt x="310254" y="186293"/>
                    <a:pt x="310254" y="192721"/>
                    <a:pt x="307026" y="195935"/>
                  </a:cubicBezTo>
                  <a:lnTo>
                    <a:pt x="290885" y="212004"/>
                  </a:lnTo>
                  <a:cubicBezTo>
                    <a:pt x="290885" y="212004"/>
                    <a:pt x="294113" y="212004"/>
                    <a:pt x="294113" y="215218"/>
                  </a:cubicBezTo>
                  <a:lnTo>
                    <a:pt x="310254" y="228074"/>
                  </a:lnTo>
                  <a:lnTo>
                    <a:pt x="290885" y="247357"/>
                  </a:lnTo>
                  <a:lnTo>
                    <a:pt x="274743" y="231288"/>
                  </a:lnTo>
                  <a:cubicBezTo>
                    <a:pt x="274743" y="231288"/>
                    <a:pt x="274743" y="231288"/>
                    <a:pt x="271515" y="228074"/>
                  </a:cubicBezTo>
                  <a:lnTo>
                    <a:pt x="239233" y="260213"/>
                  </a:lnTo>
                  <a:cubicBezTo>
                    <a:pt x="242461" y="263427"/>
                    <a:pt x="242461" y="263427"/>
                    <a:pt x="242461" y="263427"/>
                  </a:cubicBezTo>
                  <a:lnTo>
                    <a:pt x="258602" y="279496"/>
                  </a:lnTo>
                  <a:lnTo>
                    <a:pt x="239233" y="298780"/>
                  </a:lnTo>
                  <a:lnTo>
                    <a:pt x="226320" y="282710"/>
                  </a:lnTo>
                  <a:cubicBezTo>
                    <a:pt x="223092" y="282710"/>
                    <a:pt x="223092" y="279496"/>
                    <a:pt x="223092" y="279496"/>
                  </a:cubicBezTo>
                  <a:lnTo>
                    <a:pt x="184353" y="318063"/>
                  </a:lnTo>
                  <a:cubicBezTo>
                    <a:pt x="184353" y="318063"/>
                    <a:pt x="187581" y="318063"/>
                    <a:pt x="187581" y="318063"/>
                  </a:cubicBezTo>
                  <a:lnTo>
                    <a:pt x="203722" y="334133"/>
                  </a:lnTo>
                  <a:lnTo>
                    <a:pt x="184353" y="353417"/>
                  </a:lnTo>
                  <a:lnTo>
                    <a:pt x="168212" y="337347"/>
                  </a:lnTo>
                  <a:cubicBezTo>
                    <a:pt x="168212" y="337347"/>
                    <a:pt x="168212" y="337347"/>
                    <a:pt x="168212" y="334133"/>
                  </a:cubicBezTo>
                  <a:lnTo>
                    <a:pt x="129473" y="369486"/>
                  </a:lnTo>
                  <a:cubicBezTo>
                    <a:pt x="132701" y="372700"/>
                    <a:pt x="132701" y="372700"/>
                    <a:pt x="132701" y="372700"/>
                  </a:cubicBezTo>
                  <a:lnTo>
                    <a:pt x="148842" y="388770"/>
                  </a:lnTo>
                  <a:lnTo>
                    <a:pt x="129585" y="407941"/>
                  </a:lnTo>
                  <a:lnTo>
                    <a:pt x="129504" y="407861"/>
                  </a:lnTo>
                  <a:lnTo>
                    <a:pt x="129405" y="407968"/>
                  </a:lnTo>
                  <a:lnTo>
                    <a:pt x="116560" y="391983"/>
                  </a:lnTo>
                  <a:cubicBezTo>
                    <a:pt x="113332" y="391983"/>
                    <a:pt x="113332" y="388770"/>
                    <a:pt x="113332" y="388770"/>
                  </a:cubicBezTo>
                  <a:lnTo>
                    <a:pt x="93962" y="408053"/>
                  </a:lnTo>
                  <a:cubicBezTo>
                    <a:pt x="90734" y="411267"/>
                    <a:pt x="84277" y="411267"/>
                    <a:pt x="81049" y="408053"/>
                  </a:cubicBezTo>
                  <a:cubicBezTo>
                    <a:pt x="77821" y="401625"/>
                    <a:pt x="77821" y="398411"/>
                    <a:pt x="81049" y="391983"/>
                  </a:cubicBezTo>
                  <a:close/>
                  <a:moveTo>
                    <a:pt x="394628" y="144819"/>
                  </a:moveTo>
                  <a:lnTo>
                    <a:pt x="433427" y="186521"/>
                  </a:lnTo>
                  <a:lnTo>
                    <a:pt x="129504" y="488057"/>
                  </a:lnTo>
                  <a:lnTo>
                    <a:pt x="90705" y="449563"/>
                  </a:lnTo>
                  <a:lnTo>
                    <a:pt x="129405" y="407968"/>
                  </a:lnTo>
                  <a:lnTo>
                    <a:pt x="129473" y="408053"/>
                  </a:lnTo>
                  <a:lnTo>
                    <a:pt x="129585" y="407941"/>
                  </a:lnTo>
                  <a:lnTo>
                    <a:pt x="145670" y="423900"/>
                  </a:lnTo>
                  <a:cubicBezTo>
                    <a:pt x="152136" y="427108"/>
                    <a:pt x="161836" y="427108"/>
                    <a:pt x="165069" y="423900"/>
                  </a:cubicBezTo>
                  <a:cubicBezTo>
                    <a:pt x="171536" y="417485"/>
                    <a:pt x="171536" y="411069"/>
                    <a:pt x="165069" y="404653"/>
                  </a:cubicBezTo>
                  <a:lnTo>
                    <a:pt x="148903" y="388614"/>
                  </a:lnTo>
                  <a:lnTo>
                    <a:pt x="184469" y="353328"/>
                  </a:lnTo>
                  <a:lnTo>
                    <a:pt x="200635" y="369367"/>
                  </a:lnTo>
                  <a:cubicBezTo>
                    <a:pt x="207101" y="375783"/>
                    <a:pt x="213568" y="375783"/>
                    <a:pt x="220034" y="369367"/>
                  </a:cubicBezTo>
                  <a:cubicBezTo>
                    <a:pt x="226501" y="366159"/>
                    <a:pt x="226501" y="356536"/>
                    <a:pt x="220034" y="350120"/>
                  </a:cubicBezTo>
                  <a:lnTo>
                    <a:pt x="203868" y="334081"/>
                  </a:lnTo>
                  <a:lnTo>
                    <a:pt x="239433" y="298795"/>
                  </a:lnTo>
                  <a:lnTo>
                    <a:pt x="258833" y="314834"/>
                  </a:lnTo>
                  <a:cubicBezTo>
                    <a:pt x="262066" y="318042"/>
                    <a:pt x="271766" y="318042"/>
                    <a:pt x="274999" y="314834"/>
                  </a:cubicBezTo>
                  <a:cubicBezTo>
                    <a:pt x="281465" y="308418"/>
                    <a:pt x="281465" y="302003"/>
                    <a:pt x="274999" y="295587"/>
                  </a:cubicBezTo>
                  <a:lnTo>
                    <a:pt x="258833" y="279548"/>
                  </a:lnTo>
                  <a:lnTo>
                    <a:pt x="291165" y="247470"/>
                  </a:lnTo>
                  <a:lnTo>
                    <a:pt x="307331" y="263509"/>
                  </a:lnTo>
                  <a:cubicBezTo>
                    <a:pt x="313798" y="269924"/>
                    <a:pt x="320264" y="269924"/>
                    <a:pt x="326731" y="263509"/>
                  </a:cubicBezTo>
                  <a:cubicBezTo>
                    <a:pt x="329964" y="260301"/>
                    <a:pt x="329964" y="250677"/>
                    <a:pt x="326731" y="247470"/>
                  </a:cubicBezTo>
                  <a:lnTo>
                    <a:pt x="310564" y="228223"/>
                  </a:lnTo>
                  <a:close/>
                  <a:moveTo>
                    <a:pt x="443248" y="0"/>
                  </a:moveTo>
                  <a:lnTo>
                    <a:pt x="582370" y="138301"/>
                  </a:lnTo>
                  <a:cubicBezTo>
                    <a:pt x="527368" y="122219"/>
                    <a:pt x="446484" y="173680"/>
                    <a:pt x="446484" y="173680"/>
                  </a:cubicBezTo>
                  <a:lnTo>
                    <a:pt x="436777" y="164031"/>
                  </a:lnTo>
                  <a:lnTo>
                    <a:pt x="410894" y="135084"/>
                  </a:lnTo>
                  <a:lnTo>
                    <a:pt x="407659" y="135084"/>
                  </a:lnTo>
                  <a:cubicBezTo>
                    <a:pt x="420601" y="119003"/>
                    <a:pt x="449719" y="28947"/>
                    <a:pt x="443248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IconShape3">
              <a:extLst>
                <a:ext uri="{FF2B5EF4-FFF2-40B4-BE49-F238E27FC236}">
                  <a16:creationId xmlns="" xmlns:a16="http://schemas.microsoft.com/office/drawing/2014/main" id="{8B22FA9C-03B6-447D-AF69-0FDBDA638DD6}"/>
                </a:ext>
              </a:extLst>
            </p:cNvPr>
            <p:cNvSpPr/>
            <p:nvPr/>
          </p:nvSpPr>
          <p:spPr bwMode="auto">
            <a:xfrm>
              <a:off x="7154162" y="3863732"/>
              <a:ext cx="528203" cy="52446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2370" h="578247">
                  <a:moveTo>
                    <a:pt x="71030" y="468988"/>
                  </a:moveTo>
                  <a:lnTo>
                    <a:pt x="109774" y="507550"/>
                  </a:lnTo>
                  <a:lnTo>
                    <a:pt x="25829" y="578247"/>
                  </a:lnTo>
                  <a:lnTo>
                    <a:pt x="0" y="552539"/>
                  </a:lnTo>
                  <a:close/>
                  <a:moveTo>
                    <a:pt x="294113" y="183079"/>
                  </a:moveTo>
                  <a:cubicBezTo>
                    <a:pt x="297341" y="179865"/>
                    <a:pt x="303798" y="179865"/>
                    <a:pt x="307026" y="183079"/>
                  </a:cubicBezTo>
                  <a:cubicBezTo>
                    <a:pt x="310254" y="186293"/>
                    <a:pt x="310254" y="192721"/>
                    <a:pt x="307026" y="195935"/>
                  </a:cubicBezTo>
                  <a:lnTo>
                    <a:pt x="290885" y="212004"/>
                  </a:lnTo>
                  <a:cubicBezTo>
                    <a:pt x="290885" y="212004"/>
                    <a:pt x="294113" y="212004"/>
                    <a:pt x="294113" y="215218"/>
                  </a:cubicBezTo>
                  <a:lnTo>
                    <a:pt x="310254" y="228074"/>
                  </a:lnTo>
                  <a:lnTo>
                    <a:pt x="290885" y="247357"/>
                  </a:lnTo>
                  <a:lnTo>
                    <a:pt x="274743" y="231288"/>
                  </a:lnTo>
                  <a:cubicBezTo>
                    <a:pt x="274743" y="231288"/>
                    <a:pt x="274743" y="231288"/>
                    <a:pt x="271515" y="228074"/>
                  </a:cubicBezTo>
                  <a:lnTo>
                    <a:pt x="239233" y="260213"/>
                  </a:lnTo>
                  <a:cubicBezTo>
                    <a:pt x="242461" y="263427"/>
                    <a:pt x="242461" y="263427"/>
                    <a:pt x="242461" y="263427"/>
                  </a:cubicBezTo>
                  <a:lnTo>
                    <a:pt x="258602" y="279496"/>
                  </a:lnTo>
                  <a:lnTo>
                    <a:pt x="239233" y="298780"/>
                  </a:lnTo>
                  <a:lnTo>
                    <a:pt x="226320" y="282710"/>
                  </a:lnTo>
                  <a:cubicBezTo>
                    <a:pt x="223092" y="282710"/>
                    <a:pt x="223092" y="279496"/>
                    <a:pt x="223092" y="279496"/>
                  </a:cubicBezTo>
                  <a:lnTo>
                    <a:pt x="184353" y="318063"/>
                  </a:lnTo>
                  <a:cubicBezTo>
                    <a:pt x="184353" y="318063"/>
                    <a:pt x="187581" y="318063"/>
                    <a:pt x="187581" y="318063"/>
                  </a:cubicBezTo>
                  <a:lnTo>
                    <a:pt x="203722" y="334133"/>
                  </a:lnTo>
                  <a:lnTo>
                    <a:pt x="184353" y="353417"/>
                  </a:lnTo>
                  <a:lnTo>
                    <a:pt x="168212" y="337347"/>
                  </a:lnTo>
                  <a:cubicBezTo>
                    <a:pt x="168212" y="337347"/>
                    <a:pt x="168212" y="337347"/>
                    <a:pt x="168212" y="334133"/>
                  </a:cubicBezTo>
                  <a:lnTo>
                    <a:pt x="129473" y="369486"/>
                  </a:lnTo>
                  <a:cubicBezTo>
                    <a:pt x="132701" y="372700"/>
                    <a:pt x="132701" y="372700"/>
                    <a:pt x="132701" y="372700"/>
                  </a:cubicBezTo>
                  <a:lnTo>
                    <a:pt x="148842" y="388770"/>
                  </a:lnTo>
                  <a:lnTo>
                    <a:pt x="129585" y="407941"/>
                  </a:lnTo>
                  <a:lnTo>
                    <a:pt x="129504" y="407861"/>
                  </a:lnTo>
                  <a:lnTo>
                    <a:pt x="129405" y="407968"/>
                  </a:lnTo>
                  <a:lnTo>
                    <a:pt x="116560" y="391983"/>
                  </a:lnTo>
                  <a:cubicBezTo>
                    <a:pt x="113332" y="391983"/>
                    <a:pt x="113332" y="388770"/>
                    <a:pt x="113332" y="388770"/>
                  </a:cubicBezTo>
                  <a:lnTo>
                    <a:pt x="93962" y="408053"/>
                  </a:lnTo>
                  <a:cubicBezTo>
                    <a:pt x="90734" y="411267"/>
                    <a:pt x="84277" y="411267"/>
                    <a:pt x="81049" y="408053"/>
                  </a:cubicBezTo>
                  <a:cubicBezTo>
                    <a:pt x="77821" y="401625"/>
                    <a:pt x="77821" y="398411"/>
                    <a:pt x="81049" y="391983"/>
                  </a:cubicBezTo>
                  <a:close/>
                  <a:moveTo>
                    <a:pt x="394628" y="144819"/>
                  </a:moveTo>
                  <a:lnTo>
                    <a:pt x="433427" y="186521"/>
                  </a:lnTo>
                  <a:lnTo>
                    <a:pt x="129504" y="488057"/>
                  </a:lnTo>
                  <a:lnTo>
                    <a:pt x="90705" y="449563"/>
                  </a:lnTo>
                  <a:lnTo>
                    <a:pt x="129405" y="407968"/>
                  </a:lnTo>
                  <a:lnTo>
                    <a:pt x="129473" y="408053"/>
                  </a:lnTo>
                  <a:lnTo>
                    <a:pt x="129585" y="407941"/>
                  </a:lnTo>
                  <a:lnTo>
                    <a:pt x="145670" y="423900"/>
                  </a:lnTo>
                  <a:cubicBezTo>
                    <a:pt x="152136" y="427108"/>
                    <a:pt x="161836" y="427108"/>
                    <a:pt x="165069" y="423900"/>
                  </a:cubicBezTo>
                  <a:cubicBezTo>
                    <a:pt x="171536" y="417485"/>
                    <a:pt x="171536" y="411069"/>
                    <a:pt x="165069" y="404653"/>
                  </a:cubicBezTo>
                  <a:lnTo>
                    <a:pt x="148903" y="388614"/>
                  </a:lnTo>
                  <a:lnTo>
                    <a:pt x="184469" y="353328"/>
                  </a:lnTo>
                  <a:lnTo>
                    <a:pt x="200635" y="369367"/>
                  </a:lnTo>
                  <a:cubicBezTo>
                    <a:pt x="207101" y="375783"/>
                    <a:pt x="213568" y="375783"/>
                    <a:pt x="220034" y="369367"/>
                  </a:cubicBezTo>
                  <a:cubicBezTo>
                    <a:pt x="226501" y="366159"/>
                    <a:pt x="226501" y="356536"/>
                    <a:pt x="220034" y="350120"/>
                  </a:cubicBezTo>
                  <a:lnTo>
                    <a:pt x="203868" y="334081"/>
                  </a:lnTo>
                  <a:lnTo>
                    <a:pt x="239433" y="298795"/>
                  </a:lnTo>
                  <a:lnTo>
                    <a:pt x="258833" y="314834"/>
                  </a:lnTo>
                  <a:cubicBezTo>
                    <a:pt x="262066" y="318042"/>
                    <a:pt x="271766" y="318042"/>
                    <a:pt x="274999" y="314834"/>
                  </a:cubicBezTo>
                  <a:cubicBezTo>
                    <a:pt x="281465" y="308418"/>
                    <a:pt x="281465" y="302003"/>
                    <a:pt x="274999" y="295587"/>
                  </a:cubicBezTo>
                  <a:lnTo>
                    <a:pt x="258833" y="279548"/>
                  </a:lnTo>
                  <a:lnTo>
                    <a:pt x="291165" y="247470"/>
                  </a:lnTo>
                  <a:lnTo>
                    <a:pt x="307331" y="263509"/>
                  </a:lnTo>
                  <a:cubicBezTo>
                    <a:pt x="313798" y="269924"/>
                    <a:pt x="320264" y="269924"/>
                    <a:pt x="326731" y="263509"/>
                  </a:cubicBezTo>
                  <a:cubicBezTo>
                    <a:pt x="329964" y="260301"/>
                    <a:pt x="329964" y="250677"/>
                    <a:pt x="326731" y="247470"/>
                  </a:cubicBezTo>
                  <a:lnTo>
                    <a:pt x="310564" y="228223"/>
                  </a:lnTo>
                  <a:close/>
                  <a:moveTo>
                    <a:pt x="443248" y="0"/>
                  </a:moveTo>
                  <a:lnTo>
                    <a:pt x="582370" y="138301"/>
                  </a:lnTo>
                  <a:cubicBezTo>
                    <a:pt x="527368" y="122219"/>
                    <a:pt x="446484" y="173680"/>
                    <a:pt x="446484" y="173680"/>
                  </a:cubicBezTo>
                  <a:lnTo>
                    <a:pt x="436777" y="164031"/>
                  </a:lnTo>
                  <a:lnTo>
                    <a:pt x="410894" y="135084"/>
                  </a:lnTo>
                  <a:lnTo>
                    <a:pt x="407659" y="135084"/>
                  </a:lnTo>
                  <a:cubicBezTo>
                    <a:pt x="420601" y="119003"/>
                    <a:pt x="449719" y="28947"/>
                    <a:pt x="443248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IconShape3">
              <a:extLst>
                <a:ext uri="{FF2B5EF4-FFF2-40B4-BE49-F238E27FC236}">
                  <a16:creationId xmlns="" xmlns:a16="http://schemas.microsoft.com/office/drawing/2014/main" id="{F6DC2946-D8C6-4A12-9CDF-64226C7EE6E3}"/>
                </a:ext>
              </a:extLst>
            </p:cNvPr>
            <p:cNvSpPr/>
            <p:nvPr/>
          </p:nvSpPr>
          <p:spPr bwMode="auto">
            <a:xfrm>
              <a:off x="7727629" y="3863732"/>
              <a:ext cx="528203" cy="52446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2370" h="578247">
                  <a:moveTo>
                    <a:pt x="71030" y="468988"/>
                  </a:moveTo>
                  <a:lnTo>
                    <a:pt x="109774" y="507550"/>
                  </a:lnTo>
                  <a:lnTo>
                    <a:pt x="25829" y="578247"/>
                  </a:lnTo>
                  <a:lnTo>
                    <a:pt x="0" y="552539"/>
                  </a:lnTo>
                  <a:close/>
                  <a:moveTo>
                    <a:pt x="294113" y="183079"/>
                  </a:moveTo>
                  <a:cubicBezTo>
                    <a:pt x="297341" y="179865"/>
                    <a:pt x="303798" y="179865"/>
                    <a:pt x="307026" y="183079"/>
                  </a:cubicBezTo>
                  <a:cubicBezTo>
                    <a:pt x="310254" y="186293"/>
                    <a:pt x="310254" y="192721"/>
                    <a:pt x="307026" y="195935"/>
                  </a:cubicBezTo>
                  <a:lnTo>
                    <a:pt x="290885" y="212004"/>
                  </a:lnTo>
                  <a:cubicBezTo>
                    <a:pt x="290885" y="212004"/>
                    <a:pt x="294113" y="212004"/>
                    <a:pt x="294113" y="215218"/>
                  </a:cubicBezTo>
                  <a:lnTo>
                    <a:pt x="310254" y="228074"/>
                  </a:lnTo>
                  <a:lnTo>
                    <a:pt x="290885" y="247357"/>
                  </a:lnTo>
                  <a:lnTo>
                    <a:pt x="274743" y="231288"/>
                  </a:lnTo>
                  <a:cubicBezTo>
                    <a:pt x="274743" y="231288"/>
                    <a:pt x="274743" y="231288"/>
                    <a:pt x="271515" y="228074"/>
                  </a:cubicBezTo>
                  <a:lnTo>
                    <a:pt x="239233" y="260213"/>
                  </a:lnTo>
                  <a:cubicBezTo>
                    <a:pt x="242461" y="263427"/>
                    <a:pt x="242461" y="263427"/>
                    <a:pt x="242461" y="263427"/>
                  </a:cubicBezTo>
                  <a:lnTo>
                    <a:pt x="258602" y="279496"/>
                  </a:lnTo>
                  <a:lnTo>
                    <a:pt x="239233" y="298780"/>
                  </a:lnTo>
                  <a:lnTo>
                    <a:pt x="226320" y="282710"/>
                  </a:lnTo>
                  <a:cubicBezTo>
                    <a:pt x="223092" y="282710"/>
                    <a:pt x="223092" y="279496"/>
                    <a:pt x="223092" y="279496"/>
                  </a:cubicBezTo>
                  <a:lnTo>
                    <a:pt x="184353" y="318063"/>
                  </a:lnTo>
                  <a:cubicBezTo>
                    <a:pt x="184353" y="318063"/>
                    <a:pt x="187581" y="318063"/>
                    <a:pt x="187581" y="318063"/>
                  </a:cubicBezTo>
                  <a:lnTo>
                    <a:pt x="203722" y="334133"/>
                  </a:lnTo>
                  <a:lnTo>
                    <a:pt x="184353" y="353417"/>
                  </a:lnTo>
                  <a:lnTo>
                    <a:pt x="168212" y="337347"/>
                  </a:lnTo>
                  <a:cubicBezTo>
                    <a:pt x="168212" y="337347"/>
                    <a:pt x="168212" y="337347"/>
                    <a:pt x="168212" y="334133"/>
                  </a:cubicBezTo>
                  <a:lnTo>
                    <a:pt x="129473" y="369486"/>
                  </a:lnTo>
                  <a:cubicBezTo>
                    <a:pt x="132701" y="372700"/>
                    <a:pt x="132701" y="372700"/>
                    <a:pt x="132701" y="372700"/>
                  </a:cubicBezTo>
                  <a:lnTo>
                    <a:pt x="148842" y="388770"/>
                  </a:lnTo>
                  <a:lnTo>
                    <a:pt x="129585" y="407941"/>
                  </a:lnTo>
                  <a:lnTo>
                    <a:pt x="129504" y="407861"/>
                  </a:lnTo>
                  <a:lnTo>
                    <a:pt x="129405" y="407968"/>
                  </a:lnTo>
                  <a:lnTo>
                    <a:pt x="116560" y="391983"/>
                  </a:lnTo>
                  <a:cubicBezTo>
                    <a:pt x="113332" y="391983"/>
                    <a:pt x="113332" y="388770"/>
                    <a:pt x="113332" y="388770"/>
                  </a:cubicBezTo>
                  <a:lnTo>
                    <a:pt x="93962" y="408053"/>
                  </a:lnTo>
                  <a:cubicBezTo>
                    <a:pt x="90734" y="411267"/>
                    <a:pt x="84277" y="411267"/>
                    <a:pt x="81049" y="408053"/>
                  </a:cubicBezTo>
                  <a:cubicBezTo>
                    <a:pt x="77821" y="401625"/>
                    <a:pt x="77821" y="398411"/>
                    <a:pt x="81049" y="391983"/>
                  </a:cubicBezTo>
                  <a:close/>
                  <a:moveTo>
                    <a:pt x="394628" y="144819"/>
                  </a:moveTo>
                  <a:lnTo>
                    <a:pt x="433427" y="186521"/>
                  </a:lnTo>
                  <a:lnTo>
                    <a:pt x="129504" y="488057"/>
                  </a:lnTo>
                  <a:lnTo>
                    <a:pt x="90705" y="449563"/>
                  </a:lnTo>
                  <a:lnTo>
                    <a:pt x="129405" y="407968"/>
                  </a:lnTo>
                  <a:lnTo>
                    <a:pt x="129473" y="408053"/>
                  </a:lnTo>
                  <a:lnTo>
                    <a:pt x="129585" y="407941"/>
                  </a:lnTo>
                  <a:lnTo>
                    <a:pt x="145670" y="423900"/>
                  </a:lnTo>
                  <a:cubicBezTo>
                    <a:pt x="152136" y="427108"/>
                    <a:pt x="161836" y="427108"/>
                    <a:pt x="165069" y="423900"/>
                  </a:cubicBezTo>
                  <a:cubicBezTo>
                    <a:pt x="171536" y="417485"/>
                    <a:pt x="171536" y="411069"/>
                    <a:pt x="165069" y="404653"/>
                  </a:cubicBezTo>
                  <a:lnTo>
                    <a:pt x="148903" y="388614"/>
                  </a:lnTo>
                  <a:lnTo>
                    <a:pt x="184469" y="353328"/>
                  </a:lnTo>
                  <a:lnTo>
                    <a:pt x="200635" y="369367"/>
                  </a:lnTo>
                  <a:cubicBezTo>
                    <a:pt x="207101" y="375783"/>
                    <a:pt x="213568" y="375783"/>
                    <a:pt x="220034" y="369367"/>
                  </a:cubicBezTo>
                  <a:cubicBezTo>
                    <a:pt x="226501" y="366159"/>
                    <a:pt x="226501" y="356536"/>
                    <a:pt x="220034" y="350120"/>
                  </a:cubicBezTo>
                  <a:lnTo>
                    <a:pt x="203868" y="334081"/>
                  </a:lnTo>
                  <a:lnTo>
                    <a:pt x="239433" y="298795"/>
                  </a:lnTo>
                  <a:lnTo>
                    <a:pt x="258833" y="314834"/>
                  </a:lnTo>
                  <a:cubicBezTo>
                    <a:pt x="262066" y="318042"/>
                    <a:pt x="271766" y="318042"/>
                    <a:pt x="274999" y="314834"/>
                  </a:cubicBezTo>
                  <a:cubicBezTo>
                    <a:pt x="281465" y="308418"/>
                    <a:pt x="281465" y="302003"/>
                    <a:pt x="274999" y="295587"/>
                  </a:cubicBezTo>
                  <a:lnTo>
                    <a:pt x="258833" y="279548"/>
                  </a:lnTo>
                  <a:lnTo>
                    <a:pt x="291165" y="247470"/>
                  </a:lnTo>
                  <a:lnTo>
                    <a:pt x="307331" y="263509"/>
                  </a:lnTo>
                  <a:cubicBezTo>
                    <a:pt x="313798" y="269924"/>
                    <a:pt x="320264" y="269924"/>
                    <a:pt x="326731" y="263509"/>
                  </a:cubicBezTo>
                  <a:cubicBezTo>
                    <a:pt x="329964" y="260301"/>
                    <a:pt x="329964" y="250677"/>
                    <a:pt x="326731" y="247470"/>
                  </a:cubicBezTo>
                  <a:lnTo>
                    <a:pt x="310564" y="228223"/>
                  </a:lnTo>
                  <a:close/>
                  <a:moveTo>
                    <a:pt x="443248" y="0"/>
                  </a:moveTo>
                  <a:lnTo>
                    <a:pt x="582370" y="138301"/>
                  </a:lnTo>
                  <a:cubicBezTo>
                    <a:pt x="527368" y="122219"/>
                    <a:pt x="446484" y="173680"/>
                    <a:pt x="446484" y="173680"/>
                  </a:cubicBezTo>
                  <a:lnTo>
                    <a:pt x="436777" y="164031"/>
                  </a:lnTo>
                  <a:lnTo>
                    <a:pt x="410894" y="135084"/>
                  </a:lnTo>
                  <a:lnTo>
                    <a:pt x="407659" y="135084"/>
                  </a:lnTo>
                  <a:cubicBezTo>
                    <a:pt x="420601" y="119003"/>
                    <a:pt x="449719" y="28947"/>
                    <a:pt x="443248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IconShape3">
              <a:extLst>
                <a:ext uri="{FF2B5EF4-FFF2-40B4-BE49-F238E27FC236}">
                  <a16:creationId xmlns="" xmlns:a16="http://schemas.microsoft.com/office/drawing/2014/main" id="{9525FC56-810C-4E5B-B488-EC5503AF04F2}"/>
                </a:ext>
              </a:extLst>
            </p:cNvPr>
            <p:cNvSpPr/>
            <p:nvPr/>
          </p:nvSpPr>
          <p:spPr bwMode="auto">
            <a:xfrm>
              <a:off x="8301096" y="3863732"/>
              <a:ext cx="528203" cy="52446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2370" h="578247">
                  <a:moveTo>
                    <a:pt x="71030" y="468988"/>
                  </a:moveTo>
                  <a:lnTo>
                    <a:pt x="109774" y="507550"/>
                  </a:lnTo>
                  <a:lnTo>
                    <a:pt x="25829" y="578247"/>
                  </a:lnTo>
                  <a:lnTo>
                    <a:pt x="0" y="552539"/>
                  </a:lnTo>
                  <a:close/>
                  <a:moveTo>
                    <a:pt x="294113" y="183079"/>
                  </a:moveTo>
                  <a:cubicBezTo>
                    <a:pt x="297341" y="179865"/>
                    <a:pt x="303798" y="179865"/>
                    <a:pt x="307026" y="183079"/>
                  </a:cubicBezTo>
                  <a:cubicBezTo>
                    <a:pt x="310254" y="186293"/>
                    <a:pt x="310254" y="192721"/>
                    <a:pt x="307026" y="195935"/>
                  </a:cubicBezTo>
                  <a:lnTo>
                    <a:pt x="290885" y="212004"/>
                  </a:lnTo>
                  <a:cubicBezTo>
                    <a:pt x="290885" y="212004"/>
                    <a:pt x="294113" y="212004"/>
                    <a:pt x="294113" y="215218"/>
                  </a:cubicBezTo>
                  <a:lnTo>
                    <a:pt x="310254" y="228074"/>
                  </a:lnTo>
                  <a:lnTo>
                    <a:pt x="290885" y="247357"/>
                  </a:lnTo>
                  <a:lnTo>
                    <a:pt x="274743" y="231288"/>
                  </a:lnTo>
                  <a:cubicBezTo>
                    <a:pt x="274743" y="231288"/>
                    <a:pt x="274743" y="231288"/>
                    <a:pt x="271515" y="228074"/>
                  </a:cubicBezTo>
                  <a:lnTo>
                    <a:pt x="239233" y="260213"/>
                  </a:lnTo>
                  <a:cubicBezTo>
                    <a:pt x="242461" y="263427"/>
                    <a:pt x="242461" y="263427"/>
                    <a:pt x="242461" y="263427"/>
                  </a:cubicBezTo>
                  <a:lnTo>
                    <a:pt x="258602" y="279496"/>
                  </a:lnTo>
                  <a:lnTo>
                    <a:pt x="239233" y="298780"/>
                  </a:lnTo>
                  <a:lnTo>
                    <a:pt x="226320" y="282710"/>
                  </a:lnTo>
                  <a:cubicBezTo>
                    <a:pt x="223092" y="282710"/>
                    <a:pt x="223092" y="279496"/>
                    <a:pt x="223092" y="279496"/>
                  </a:cubicBezTo>
                  <a:lnTo>
                    <a:pt x="184353" y="318063"/>
                  </a:lnTo>
                  <a:cubicBezTo>
                    <a:pt x="184353" y="318063"/>
                    <a:pt x="187581" y="318063"/>
                    <a:pt x="187581" y="318063"/>
                  </a:cubicBezTo>
                  <a:lnTo>
                    <a:pt x="203722" y="334133"/>
                  </a:lnTo>
                  <a:lnTo>
                    <a:pt x="184353" y="353417"/>
                  </a:lnTo>
                  <a:lnTo>
                    <a:pt x="168212" y="337347"/>
                  </a:lnTo>
                  <a:cubicBezTo>
                    <a:pt x="168212" y="337347"/>
                    <a:pt x="168212" y="337347"/>
                    <a:pt x="168212" y="334133"/>
                  </a:cubicBezTo>
                  <a:lnTo>
                    <a:pt x="129473" y="369486"/>
                  </a:lnTo>
                  <a:cubicBezTo>
                    <a:pt x="132701" y="372700"/>
                    <a:pt x="132701" y="372700"/>
                    <a:pt x="132701" y="372700"/>
                  </a:cubicBezTo>
                  <a:lnTo>
                    <a:pt x="148842" y="388770"/>
                  </a:lnTo>
                  <a:lnTo>
                    <a:pt x="129585" y="407941"/>
                  </a:lnTo>
                  <a:lnTo>
                    <a:pt x="129504" y="407861"/>
                  </a:lnTo>
                  <a:lnTo>
                    <a:pt x="129405" y="407968"/>
                  </a:lnTo>
                  <a:lnTo>
                    <a:pt x="116560" y="391983"/>
                  </a:lnTo>
                  <a:cubicBezTo>
                    <a:pt x="113332" y="391983"/>
                    <a:pt x="113332" y="388770"/>
                    <a:pt x="113332" y="388770"/>
                  </a:cubicBezTo>
                  <a:lnTo>
                    <a:pt x="93962" y="408053"/>
                  </a:lnTo>
                  <a:cubicBezTo>
                    <a:pt x="90734" y="411267"/>
                    <a:pt x="84277" y="411267"/>
                    <a:pt x="81049" y="408053"/>
                  </a:cubicBezTo>
                  <a:cubicBezTo>
                    <a:pt x="77821" y="401625"/>
                    <a:pt x="77821" y="398411"/>
                    <a:pt x="81049" y="391983"/>
                  </a:cubicBezTo>
                  <a:close/>
                  <a:moveTo>
                    <a:pt x="394628" y="144819"/>
                  </a:moveTo>
                  <a:lnTo>
                    <a:pt x="433427" y="186521"/>
                  </a:lnTo>
                  <a:lnTo>
                    <a:pt x="129504" y="488057"/>
                  </a:lnTo>
                  <a:lnTo>
                    <a:pt x="90705" y="449563"/>
                  </a:lnTo>
                  <a:lnTo>
                    <a:pt x="129405" y="407968"/>
                  </a:lnTo>
                  <a:lnTo>
                    <a:pt x="129473" y="408053"/>
                  </a:lnTo>
                  <a:lnTo>
                    <a:pt x="129585" y="407941"/>
                  </a:lnTo>
                  <a:lnTo>
                    <a:pt x="145670" y="423900"/>
                  </a:lnTo>
                  <a:cubicBezTo>
                    <a:pt x="152136" y="427108"/>
                    <a:pt x="161836" y="427108"/>
                    <a:pt x="165069" y="423900"/>
                  </a:cubicBezTo>
                  <a:cubicBezTo>
                    <a:pt x="171536" y="417485"/>
                    <a:pt x="171536" y="411069"/>
                    <a:pt x="165069" y="404653"/>
                  </a:cubicBezTo>
                  <a:lnTo>
                    <a:pt x="148903" y="388614"/>
                  </a:lnTo>
                  <a:lnTo>
                    <a:pt x="184469" y="353328"/>
                  </a:lnTo>
                  <a:lnTo>
                    <a:pt x="200635" y="369367"/>
                  </a:lnTo>
                  <a:cubicBezTo>
                    <a:pt x="207101" y="375783"/>
                    <a:pt x="213568" y="375783"/>
                    <a:pt x="220034" y="369367"/>
                  </a:cubicBezTo>
                  <a:cubicBezTo>
                    <a:pt x="226501" y="366159"/>
                    <a:pt x="226501" y="356536"/>
                    <a:pt x="220034" y="350120"/>
                  </a:cubicBezTo>
                  <a:lnTo>
                    <a:pt x="203868" y="334081"/>
                  </a:lnTo>
                  <a:lnTo>
                    <a:pt x="239433" y="298795"/>
                  </a:lnTo>
                  <a:lnTo>
                    <a:pt x="258833" y="314834"/>
                  </a:lnTo>
                  <a:cubicBezTo>
                    <a:pt x="262066" y="318042"/>
                    <a:pt x="271766" y="318042"/>
                    <a:pt x="274999" y="314834"/>
                  </a:cubicBezTo>
                  <a:cubicBezTo>
                    <a:pt x="281465" y="308418"/>
                    <a:pt x="281465" y="302003"/>
                    <a:pt x="274999" y="295587"/>
                  </a:cubicBezTo>
                  <a:lnTo>
                    <a:pt x="258833" y="279548"/>
                  </a:lnTo>
                  <a:lnTo>
                    <a:pt x="291165" y="247470"/>
                  </a:lnTo>
                  <a:lnTo>
                    <a:pt x="307331" y="263509"/>
                  </a:lnTo>
                  <a:cubicBezTo>
                    <a:pt x="313798" y="269924"/>
                    <a:pt x="320264" y="269924"/>
                    <a:pt x="326731" y="263509"/>
                  </a:cubicBezTo>
                  <a:cubicBezTo>
                    <a:pt x="329964" y="260301"/>
                    <a:pt x="329964" y="250677"/>
                    <a:pt x="326731" y="247470"/>
                  </a:cubicBezTo>
                  <a:lnTo>
                    <a:pt x="310564" y="228223"/>
                  </a:lnTo>
                  <a:close/>
                  <a:moveTo>
                    <a:pt x="443248" y="0"/>
                  </a:moveTo>
                  <a:lnTo>
                    <a:pt x="582370" y="138301"/>
                  </a:lnTo>
                  <a:cubicBezTo>
                    <a:pt x="527368" y="122219"/>
                    <a:pt x="446484" y="173680"/>
                    <a:pt x="446484" y="173680"/>
                  </a:cubicBezTo>
                  <a:lnTo>
                    <a:pt x="436777" y="164031"/>
                  </a:lnTo>
                  <a:lnTo>
                    <a:pt x="410894" y="135084"/>
                  </a:lnTo>
                  <a:lnTo>
                    <a:pt x="407659" y="135084"/>
                  </a:lnTo>
                  <a:cubicBezTo>
                    <a:pt x="420601" y="119003"/>
                    <a:pt x="449719" y="28947"/>
                    <a:pt x="44324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2">
                    <a:lumMod val="100000"/>
                  </a:schemeClr>
                </a:gs>
                <a:gs pos="70000">
                  <a:schemeClr val="accent1">
                    <a:lumMod val="100000"/>
                  </a:schemeClr>
                </a:gs>
                <a:gs pos="70100">
                  <a:schemeClr val="l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IconShape3">
              <a:extLst>
                <a:ext uri="{FF2B5EF4-FFF2-40B4-BE49-F238E27FC236}">
                  <a16:creationId xmlns="" xmlns:a16="http://schemas.microsoft.com/office/drawing/2014/main" id="{FB4FC596-9474-456C-9E3C-5473CCDFA78D}"/>
                </a:ext>
              </a:extLst>
            </p:cNvPr>
            <p:cNvSpPr/>
            <p:nvPr/>
          </p:nvSpPr>
          <p:spPr bwMode="auto">
            <a:xfrm>
              <a:off x="8874563" y="3863732"/>
              <a:ext cx="528203" cy="52446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2370" h="578247">
                  <a:moveTo>
                    <a:pt x="71030" y="468988"/>
                  </a:moveTo>
                  <a:lnTo>
                    <a:pt x="109774" y="507550"/>
                  </a:lnTo>
                  <a:lnTo>
                    <a:pt x="25829" y="578247"/>
                  </a:lnTo>
                  <a:lnTo>
                    <a:pt x="0" y="552539"/>
                  </a:lnTo>
                  <a:close/>
                  <a:moveTo>
                    <a:pt x="294113" y="183079"/>
                  </a:moveTo>
                  <a:cubicBezTo>
                    <a:pt x="297341" y="179865"/>
                    <a:pt x="303798" y="179865"/>
                    <a:pt x="307026" y="183079"/>
                  </a:cubicBezTo>
                  <a:cubicBezTo>
                    <a:pt x="310254" y="186293"/>
                    <a:pt x="310254" y="192721"/>
                    <a:pt x="307026" y="195935"/>
                  </a:cubicBezTo>
                  <a:lnTo>
                    <a:pt x="290885" y="212004"/>
                  </a:lnTo>
                  <a:cubicBezTo>
                    <a:pt x="290885" y="212004"/>
                    <a:pt x="294113" y="212004"/>
                    <a:pt x="294113" y="215218"/>
                  </a:cubicBezTo>
                  <a:lnTo>
                    <a:pt x="310254" y="228074"/>
                  </a:lnTo>
                  <a:lnTo>
                    <a:pt x="290885" y="247357"/>
                  </a:lnTo>
                  <a:lnTo>
                    <a:pt x="274743" y="231288"/>
                  </a:lnTo>
                  <a:cubicBezTo>
                    <a:pt x="274743" y="231288"/>
                    <a:pt x="274743" y="231288"/>
                    <a:pt x="271515" y="228074"/>
                  </a:cubicBezTo>
                  <a:lnTo>
                    <a:pt x="239233" y="260213"/>
                  </a:lnTo>
                  <a:cubicBezTo>
                    <a:pt x="242461" y="263427"/>
                    <a:pt x="242461" y="263427"/>
                    <a:pt x="242461" y="263427"/>
                  </a:cubicBezTo>
                  <a:lnTo>
                    <a:pt x="258602" y="279496"/>
                  </a:lnTo>
                  <a:lnTo>
                    <a:pt x="239233" y="298780"/>
                  </a:lnTo>
                  <a:lnTo>
                    <a:pt x="226320" y="282710"/>
                  </a:lnTo>
                  <a:cubicBezTo>
                    <a:pt x="223092" y="282710"/>
                    <a:pt x="223092" y="279496"/>
                    <a:pt x="223092" y="279496"/>
                  </a:cubicBezTo>
                  <a:lnTo>
                    <a:pt x="184353" y="318063"/>
                  </a:lnTo>
                  <a:cubicBezTo>
                    <a:pt x="184353" y="318063"/>
                    <a:pt x="187581" y="318063"/>
                    <a:pt x="187581" y="318063"/>
                  </a:cubicBezTo>
                  <a:lnTo>
                    <a:pt x="203722" y="334133"/>
                  </a:lnTo>
                  <a:lnTo>
                    <a:pt x="184353" y="353417"/>
                  </a:lnTo>
                  <a:lnTo>
                    <a:pt x="168212" y="337347"/>
                  </a:lnTo>
                  <a:cubicBezTo>
                    <a:pt x="168212" y="337347"/>
                    <a:pt x="168212" y="337347"/>
                    <a:pt x="168212" y="334133"/>
                  </a:cubicBezTo>
                  <a:lnTo>
                    <a:pt x="129473" y="369486"/>
                  </a:lnTo>
                  <a:cubicBezTo>
                    <a:pt x="132701" y="372700"/>
                    <a:pt x="132701" y="372700"/>
                    <a:pt x="132701" y="372700"/>
                  </a:cubicBezTo>
                  <a:lnTo>
                    <a:pt x="148842" y="388770"/>
                  </a:lnTo>
                  <a:lnTo>
                    <a:pt x="129585" y="407941"/>
                  </a:lnTo>
                  <a:lnTo>
                    <a:pt x="129504" y="407861"/>
                  </a:lnTo>
                  <a:lnTo>
                    <a:pt x="129405" y="407968"/>
                  </a:lnTo>
                  <a:lnTo>
                    <a:pt x="116560" y="391983"/>
                  </a:lnTo>
                  <a:cubicBezTo>
                    <a:pt x="113332" y="391983"/>
                    <a:pt x="113332" y="388770"/>
                    <a:pt x="113332" y="388770"/>
                  </a:cubicBezTo>
                  <a:lnTo>
                    <a:pt x="93962" y="408053"/>
                  </a:lnTo>
                  <a:cubicBezTo>
                    <a:pt x="90734" y="411267"/>
                    <a:pt x="84277" y="411267"/>
                    <a:pt x="81049" y="408053"/>
                  </a:cubicBezTo>
                  <a:cubicBezTo>
                    <a:pt x="77821" y="401625"/>
                    <a:pt x="77821" y="398411"/>
                    <a:pt x="81049" y="391983"/>
                  </a:cubicBezTo>
                  <a:close/>
                  <a:moveTo>
                    <a:pt x="394628" y="144819"/>
                  </a:moveTo>
                  <a:lnTo>
                    <a:pt x="433427" y="186521"/>
                  </a:lnTo>
                  <a:lnTo>
                    <a:pt x="129504" y="488057"/>
                  </a:lnTo>
                  <a:lnTo>
                    <a:pt x="90705" y="449563"/>
                  </a:lnTo>
                  <a:lnTo>
                    <a:pt x="129405" y="407968"/>
                  </a:lnTo>
                  <a:lnTo>
                    <a:pt x="129473" y="408053"/>
                  </a:lnTo>
                  <a:lnTo>
                    <a:pt x="129585" y="407941"/>
                  </a:lnTo>
                  <a:lnTo>
                    <a:pt x="145670" y="423900"/>
                  </a:lnTo>
                  <a:cubicBezTo>
                    <a:pt x="152136" y="427108"/>
                    <a:pt x="161836" y="427108"/>
                    <a:pt x="165069" y="423900"/>
                  </a:cubicBezTo>
                  <a:cubicBezTo>
                    <a:pt x="171536" y="417485"/>
                    <a:pt x="171536" y="411069"/>
                    <a:pt x="165069" y="404653"/>
                  </a:cubicBezTo>
                  <a:lnTo>
                    <a:pt x="148903" y="388614"/>
                  </a:lnTo>
                  <a:lnTo>
                    <a:pt x="184469" y="353328"/>
                  </a:lnTo>
                  <a:lnTo>
                    <a:pt x="200635" y="369367"/>
                  </a:lnTo>
                  <a:cubicBezTo>
                    <a:pt x="207101" y="375783"/>
                    <a:pt x="213568" y="375783"/>
                    <a:pt x="220034" y="369367"/>
                  </a:cubicBezTo>
                  <a:cubicBezTo>
                    <a:pt x="226501" y="366159"/>
                    <a:pt x="226501" y="356536"/>
                    <a:pt x="220034" y="350120"/>
                  </a:cubicBezTo>
                  <a:lnTo>
                    <a:pt x="203868" y="334081"/>
                  </a:lnTo>
                  <a:lnTo>
                    <a:pt x="239433" y="298795"/>
                  </a:lnTo>
                  <a:lnTo>
                    <a:pt x="258833" y="314834"/>
                  </a:lnTo>
                  <a:cubicBezTo>
                    <a:pt x="262066" y="318042"/>
                    <a:pt x="271766" y="318042"/>
                    <a:pt x="274999" y="314834"/>
                  </a:cubicBezTo>
                  <a:cubicBezTo>
                    <a:pt x="281465" y="308418"/>
                    <a:pt x="281465" y="302003"/>
                    <a:pt x="274999" y="295587"/>
                  </a:cubicBezTo>
                  <a:lnTo>
                    <a:pt x="258833" y="279548"/>
                  </a:lnTo>
                  <a:lnTo>
                    <a:pt x="291165" y="247470"/>
                  </a:lnTo>
                  <a:lnTo>
                    <a:pt x="307331" y="263509"/>
                  </a:lnTo>
                  <a:cubicBezTo>
                    <a:pt x="313798" y="269924"/>
                    <a:pt x="320264" y="269924"/>
                    <a:pt x="326731" y="263509"/>
                  </a:cubicBezTo>
                  <a:cubicBezTo>
                    <a:pt x="329964" y="260301"/>
                    <a:pt x="329964" y="250677"/>
                    <a:pt x="326731" y="247470"/>
                  </a:cubicBezTo>
                  <a:lnTo>
                    <a:pt x="310564" y="228223"/>
                  </a:lnTo>
                  <a:close/>
                  <a:moveTo>
                    <a:pt x="443248" y="0"/>
                  </a:moveTo>
                  <a:lnTo>
                    <a:pt x="582370" y="138301"/>
                  </a:lnTo>
                  <a:cubicBezTo>
                    <a:pt x="527368" y="122219"/>
                    <a:pt x="446484" y="173680"/>
                    <a:pt x="446484" y="173680"/>
                  </a:cubicBezTo>
                  <a:lnTo>
                    <a:pt x="436777" y="164031"/>
                  </a:lnTo>
                  <a:lnTo>
                    <a:pt x="410894" y="135084"/>
                  </a:lnTo>
                  <a:lnTo>
                    <a:pt x="407659" y="135084"/>
                  </a:lnTo>
                  <a:cubicBezTo>
                    <a:pt x="420601" y="119003"/>
                    <a:pt x="449719" y="28947"/>
                    <a:pt x="443248" y="0"/>
                  </a:cubicBezTo>
                  <a:close/>
                </a:path>
              </a:pathLst>
            </a:custGeom>
            <a:solidFill>
              <a:schemeClr val="lt2">
                <a:lumMod val="10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ValueText3">
              <a:extLst>
                <a:ext uri="{FF2B5EF4-FFF2-40B4-BE49-F238E27FC236}">
                  <a16:creationId xmlns="" xmlns:a16="http://schemas.microsoft.com/office/drawing/2014/main" id="{240344B1-0800-4D88-9F97-505627AF64A3}"/>
                </a:ext>
              </a:extLst>
            </p:cNvPr>
            <p:cNvSpPr txBox="1"/>
            <p:nvPr/>
          </p:nvSpPr>
          <p:spPr>
            <a:xfrm>
              <a:off x="9516719" y="3970006"/>
              <a:ext cx="615742" cy="30153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74%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cxnSp>
          <p:nvCxnSpPr>
            <p:cNvPr id="44" name="ExtraShape">
              <a:extLst>
                <a:ext uri="{FF2B5EF4-FFF2-40B4-BE49-F238E27FC236}">
                  <a16:creationId xmlns="" xmlns:a16="http://schemas.microsoft.com/office/drawing/2014/main" id="{B86F3D7C-7FA3-48DF-B66E-4DE97BF63D43}"/>
                </a:ext>
              </a:extLst>
            </p:cNvPr>
            <p:cNvCxnSpPr>
              <a:cxnSpLocks/>
            </p:cNvCxnSpPr>
            <p:nvPr/>
          </p:nvCxnSpPr>
          <p:spPr>
            <a:xfrm>
              <a:off x="2244984" y="4087210"/>
              <a:ext cx="1643398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CustomText2">
              <a:extLst>
                <a:ext uri="{FF2B5EF4-FFF2-40B4-BE49-F238E27FC236}">
                  <a16:creationId xmlns="" xmlns:a16="http://schemas.microsoft.com/office/drawing/2014/main" id="{A3624A3E-68A3-4401-86E1-28E8F3AA19EF}"/>
                </a:ext>
              </a:extLst>
            </p:cNvPr>
            <p:cNvSpPr txBox="1"/>
            <p:nvPr/>
          </p:nvSpPr>
          <p:spPr>
            <a:xfrm>
              <a:off x="2030511" y="3686901"/>
              <a:ext cx="1970129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>
              <a:normAutofit/>
            </a:bodyPr>
            <a:lstStyle/>
            <a:p>
              <a:pPr algn="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46" name="CustomText2">
              <a:extLst>
                <a:ext uri="{FF2B5EF4-FFF2-40B4-BE49-F238E27FC236}">
                  <a16:creationId xmlns="" xmlns:a16="http://schemas.microsoft.com/office/drawing/2014/main" id="{A725EA00-31B0-4BE2-B944-2FBC3E16583A}"/>
                </a:ext>
              </a:extLst>
            </p:cNvPr>
            <p:cNvSpPr txBox="1"/>
            <p:nvPr/>
          </p:nvSpPr>
          <p:spPr>
            <a:xfrm>
              <a:off x="2030511" y="4090300"/>
              <a:ext cx="1970129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t">
              <a:normAutofit/>
            </a:bodyPr>
            <a:lstStyle/>
            <a:p>
              <a:pPr lvl="0" algn="r">
                <a:defRPr/>
              </a:pPr>
              <a:r>
                <a:rPr lang="en-US" altLang="zh-CN" sz="140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10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3209666"/>
            <a:ext cx="5422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763DD0-5A42-41BB-8ECC-7A2A0FEAB626}"/>
              </a:ext>
            </a:extLst>
          </p:cNvPr>
          <p:cNvSpPr txBox="1"/>
          <p:nvPr/>
        </p:nvSpPr>
        <p:spPr>
          <a:xfrm>
            <a:off x="770890" y="1842366"/>
            <a:ext cx="755400" cy="65679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: 形状 62">
            <a:extLst>
              <a:ext uri="{FF2B5EF4-FFF2-40B4-BE49-F238E27FC236}">
                <a16:creationId xmlns="" xmlns:a16="http://schemas.microsoft.com/office/drawing/2014/main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814E8-3347-41CB-AC78-47FD46AA7B11}"/>
              </a:ext>
            </a:extLst>
          </p:cNvPr>
          <p:cNvGrpSpPr/>
          <p:nvPr/>
        </p:nvGrpSpPr>
        <p:grpSpPr>
          <a:xfrm rot="5720611">
            <a:off x="7647895" y="1287486"/>
            <a:ext cx="5690535" cy="4576928"/>
            <a:chOff x="1177723" y="1028700"/>
            <a:chExt cx="5435599" cy="4371879"/>
          </a:xfrm>
        </p:grpSpPr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7840239D-5AC1-423C-87CA-6F0C849EAB5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77723" y="1028700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B6888FDA-62B6-4EF6-B1B5-10CDAA3011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5842" y="1713970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6DC9D5D-9F8B-4C83-87F5-A9F1E71206D8}"/>
              </a:ext>
            </a:extLst>
          </p:cNvPr>
          <p:cNvGrpSpPr/>
          <p:nvPr/>
        </p:nvGrpSpPr>
        <p:grpSpPr>
          <a:xfrm rot="5400000" flipH="1">
            <a:off x="6806578" y="714487"/>
            <a:ext cx="4063402" cy="5141658"/>
            <a:chOff x="1988347" y="1961097"/>
            <a:chExt cx="3342780" cy="4229812"/>
          </a:xfrm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83BDF091-AAA7-4439-B57A-2EE0574A3BC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539066"/>
              <a:ext cx="1284582" cy="42859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2B7F53F9-FB16-4016-94B4-7B0F5A5767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274031"/>
              <a:ext cx="1284582" cy="427398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6D189849-8FDF-4C91-B2FE-180A93B650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007804"/>
              <a:ext cx="1284582" cy="429786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2F9DE722-71C2-4CE4-872A-86146DE7D7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18296" y="5845886"/>
              <a:ext cx="684076" cy="345023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F86B292B-81A2-45B0-88D4-ACC9B0F47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5707" y="2429087"/>
              <a:ext cx="1456497" cy="2165644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C70DC117-6489-4DBD-AF6B-29A152FC54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40515" y="2547277"/>
              <a:ext cx="890612" cy="1427845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65DFCEBB-1D43-40C4-8371-247FEF576E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8094" y="1961097"/>
              <a:ext cx="1242798" cy="1023130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387BF85-9C77-4877-831C-B03115ABFC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4962" y="3714863"/>
              <a:ext cx="924040" cy="553946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F59231F-0626-4FEF-86EC-24D414C740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77645" y="3163304"/>
              <a:ext cx="404715" cy="553946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DE95A070-FD19-4D9F-9DB1-FA1F24DCEC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97272" y="2429087"/>
              <a:ext cx="1456497" cy="2165644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FE5DFDE-B1CB-415E-8745-2CCF64102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88347" y="2547277"/>
              <a:ext cx="893000" cy="1427845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8FB5A362-A37B-4142-BC29-EEF5F04C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09777" y="1961097"/>
              <a:ext cx="1243992" cy="1023130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28E87E16-920D-4FBE-BCD0-E6A3FB9C15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2861" y="3714863"/>
              <a:ext cx="922846" cy="553946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E640C68-D021-4498-92C8-77DA29694E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7114" y="3163304"/>
              <a:ext cx="407103" cy="553946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577B6E5F-BD56-486A-9258-6A32E18318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94197" y="4552946"/>
              <a:ext cx="508580" cy="616027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30FF6B52-05D7-471D-8AC6-D67CC95D02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2064" y="4552946"/>
              <a:ext cx="450082" cy="445306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5D77596A-DF90-49FF-A234-AABB6E262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66334" y="4689045"/>
              <a:ext cx="174302" cy="383226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32D5A0E0-FCC0-46CA-8FEA-4BAF9776CA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368438" y="4541007"/>
              <a:ext cx="228026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2209D27B-D1D2-4A02-9873-CCE036E38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88390" y="4689045"/>
              <a:ext cx="171914" cy="383226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CA761900-3ED8-455A-8A7B-AEEBF7DD62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725399" y="4541007"/>
              <a:ext cx="226831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592E134E-BC9C-4E27-B01B-FBED1689475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05345" y="2084064"/>
              <a:ext cx="1430232" cy="2403221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90C52276-B501-4D90-99E4-24539FAEA67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97030" y="4613833"/>
              <a:ext cx="83569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8F0EAA7E-6BFA-41C1-BD94-192979E25A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41262" y="4613833"/>
              <a:ext cx="82376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5474E658-C59E-4C3B-988F-58B2145DD7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83898" y="2084064"/>
              <a:ext cx="1432620" cy="2403221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08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fbb72a8-5dff-466b-9c6a-8e58da74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C365B75-9506-49AE-9568-962F42BA7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4165" y="1232727"/>
            <a:ext cx="11161855" cy="4910898"/>
            <a:chOff x="504165" y="1232727"/>
            <a:chExt cx="11161855" cy="4910898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C240C309-2690-4E14-B887-1308DE7D2086}"/>
                </a:ext>
              </a:extLst>
            </p:cNvPr>
            <p:cNvCxnSpPr/>
            <p:nvPr/>
          </p:nvCxnSpPr>
          <p:spPr>
            <a:xfrm>
              <a:off x="740998" y="3158213"/>
              <a:ext cx="10779492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ḻîde">
              <a:extLst>
                <a:ext uri="{FF2B5EF4-FFF2-40B4-BE49-F238E27FC236}">
                  <a16:creationId xmlns="" xmlns:a16="http://schemas.microsoft.com/office/drawing/2014/main" id="{33B47180-9AC2-4008-AF77-1E6074878072}"/>
                </a:ext>
              </a:extLst>
            </p:cNvPr>
            <p:cNvSpPr txBox="1"/>
            <p:nvPr/>
          </p:nvSpPr>
          <p:spPr>
            <a:xfrm>
              <a:off x="715966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9AB16CEC-8AA9-4EBD-9A0F-BF97DE303E10}"/>
                </a:ext>
              </a:extLst>
            </p:cNvPr>
            <p:cNvCxnSpPr>
              <a:cxnSpLocks/>
            </p:cNvCxnSpPr>
            <p:nvPr/>
          </p:nvCxnSpPr>
          <p:spPr>
            <a:xfrm>
              <a:off x="615059" y="4198363"/>
              <a:ext cx="10905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şliḍê">
              <a:extLst>
                <a:ext uri="{FF2B5EF4-FFF2-40B4-BE49-F238E27FC236}">
                  <a16:creationId xmlns="" xmlns:a16="http://schemas.microsoft.com/office/drawing/2014/main" id="{4F7CEEAD-C190-4256-8AD0-2479705576EE}"/>
                </a:ext>
              </a:extLst>
            </p:cNvPr>
            <p:cNvGrpSpPr/>
            <p:nvPr/>
          </p:nvGrpSpPr>
          <p:grpSpPr>
            <a:xfrm>
              <a:off x="504165" y="4668235"/>
              <a:ext cx="3562348" cy="1357834"/>
              <a:chOff x="615059" y="4668235"/>
              <a:chExt cx="2898020" cy="1357834"/>
            </a:xfrm>
          </p:grpSpPr>
          <p:sp>
            <p:nvSpPr>
              <p:cNvPr id="218" name="ïṧļiḑê">
                <a:extLst>
                  <a:ext uri="{FF2B5EF4-FFF2-40B4-BE49-F238E27FC236}">
                    <a16:creationId xmlns="" xmlns:a16="http://schemas.microsoft.com/office/drawing/2014/main" id="{E20CADEA-502B-477B-8BCA-DDAE52203F15}"/>
                  </a:ext>
                </a:extLst>
              </p:cNvPr>
              <p:cNvSpPr txBox="1"/>
              <p:nvPr/>
            </p:nvSpPr>
            <p:spPr>
              <a:xfrm>
                <a:off x="615059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9" name="iSliḑé">
                <a:extLst>
                  <a:ext uri="{FF2B5EF4-FFF2-40B4-BE49-F238E27FC236}">
                    <a16:creationId xmlns="" xmlns:a16="http://schemas.microsoft.com/office/drawing/2014/main" id="{0421DB8E-83C6-42C9-8330-AC09E2F9E07A}"/>
                  </a:ext>
                </a:extLst>
              </p:cNvPr>
              <p:cNvSpPr txBox="1"/>
              <p:nvPr/>
            </p:nvSpPr>
            <p:spPr>
              <a:xfrm>
                <a:off x="615059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ṣḻiḑé">
              <a:extLst>
                <a:ext uri="{FF2B5EF4-FFF2-40B4-BE49-F238E27FC236}">
                  <a16:creationId xmlns="" xmlns:a16="http://schemas.microsoft.com/office/drawing/2014/main" id="{C9008903-B4C0-4DC8-9F68-4155A608385F}"/>
                </a:ext>
              </a:extLst>
            </p:cNvPr>
            <p:cNvGrpSpPr/>
            <p:nvPr/>
          </p:nvGrpSpPr>
          <p:grpSpPr>
            <a:xfrm>
              <a:off x="2010975" y="3923999"/>
              <a:ext cx="548728" cy="548732"/>
              <a:chOff x="7209746" y="4153276"/>
              <a:chExt cx="675000" cy="675005"/>
            </a:xfrm>
          </p:grpSpPr>
          <p:sp>
            <p:nvSpPr>
              <p:cNvPr id="216" name="i$ľîḑê">
                <a:extLst>
                  <a:ext uri="{FF2B5EF4-FFF2-40B4-BE49-F238E27FC236}">
                    <a16:creationId xmlns="" xmlns:a16="http://schemas.microsoft.com/office/drawing/2014/main" id="{051F6987-C930-4004-B579-3526A535344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7" name="ïṡḷíďé">
                <a:extLst>
                  <a:ext uri="{FF2B5EF4-FFF2-40B4-BE49-F238E27FC236}">
                    <a16:creationId xmlns="" xmlns:a16="http://schemas.microsoft.com/office/drawing/2014/main" id="{CA1DA441-539A-4028-9F02-076BD3EF2963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" name="í$ḻïḓè">
              <a:extLst>
                <a:ext uri="{FF2B5EF4-FFF2-40B4-BE49-F238E27FC236}">
                  <a16:creationId xmlns="" xmlns:a16="http://schemas.microsoft.com/office/drawing/2014/main" id="{0F71E2F3-AD53-4D37-B506-5C292B4644D4}"/>
                </a:ext>
              </a:extLst>
            </p:cNvPr>
            <p:cNvGrpSpPr/>
            <p:nvPr/>
          </p:nvGrpSpPr>
          <p:grpSpPr>
            <a:xfrm>
              <a:off x="4314827" y="4668235"/>
              <a:ext cx="3562348" cy="1357834"/>
              <a:chOff x="4646991" y="4668235"/>
              <a:chExt cx="2898020" cy="1357834"/>
            </a:xfrm>
          </p:grpSpPr>
          <p:sp>
            <p:nvSpPr>
              <p:cNvPr id="214" name="ïṧḻiḓê">
                <a:extLst>
                  <a:ext uri="{FF2B5EF4-FFF2-40B4-BE49-F238E27FC236}">
                    <a16:creationId xmlns="" xmlns:a16="http://schemas.microsoft.com/office/drawing/2014/main" id="{19EF0895-8490-4953-99CB-2C3CB903DF75}"/>
                  </a:ext>
                </a:extLst>
              </p:cNvPr>
              <p:cNvSpPr txBox="1"/>
              <p:nvPr/>
            </p:nvSpPr>
            <p:spPr>
              <a:xfrm>
                <a:off x="4646991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5" name="ïṣlïḍe">
                <a:extLst>
                  <a:ext uri="{FF2B5EF4-FFF2-40B4-BE49-F238E27FC236}">
                    <a16:creationId xmlns="" xmlns:a16="http://schemas.microsoft.com/office/drawing/2014/main" id="{7FE86142-8FAB-4D46-A63D-B0F20EBFB0EF}"/>
                  </a:ext>
                </a:extLst>
              </p:cNvPr>
              <p:cNvSpPr txBox="1"/>
              <p:nvPr/>
            </p:nvSpPr>
            <p:spPr>
              <a:xfrm>
                <a:off x="4646991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íṩḷîḑe">
              <a:extLst>
                <a:ext uri="{FF2B5EF4-FFF2-40B4-BE49-F238E27FC236}">
                  <a16:creationId xmlns="" xmlns:a16="http://schemas.microsoft.com/office/drawing/2014/main" id="{6D3A0FA2-EBD8-40D9-AD1B-DFB44377E913}"/>
                </a:ext>
              </a:extLst>
            </p:cNvPr>
            <p:cNvGrpSpPr/>
            <p:nvPr/>
          </p:nvGrpSpPr>
          <p:grpSpPr>
            <a:xfrm>
              <a:off x="5821637" y="3923999"/>
              <a:ext cx="548728" cy="548732"/>
              <a:chOff x="7209746" y="4153276"/>
              <a:chExt cx="675000" cy="675005"/>
            </a:xfrm>
          </p:grpSpPr>
          <p:sp>
            <p:nvSpPr>
              <p:cNvPr id="212" name="îṩḻïḓè">
                <a:extLst>
                  <a:ext uri="{FF2B5EF4-FFF2-40B4-BE49-F238E27FC236}">
                    <a16:creationId xmlns="" xmlns:a16="http://schemas.microsoft.com/office/drawing/2014/main" id="{F9046394-C359-4114-902B-0B70F7832406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3" name="ïšḻíḑè">
                <a:extLst>
                  <a:ext uri="{FF2B5EF4-FFF2-40B4-BE49-F238E27FC236}">
                    <a16:creationId xmlns="" xmlns:a16="http://schemas.microsoft.com/office/drawing/2014/main" id="{23A5A759-1F9E-4474-8ACC-BD26BE1BD20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ïšḷïdè">
              <a:extLst>
                <a:ext uri="{FF2B5EF4-FFF2-40B4-BE49-F238E27FC236}">
                  <a16:creationId xmlns="" xmlns:a16="http://schemas.microsoft.com/office/drawing/2014/main" id="{CAD3412A-A038-4282-8D9A-FAA08F4B78A5}"/>
                </a:ext>
              </a:extLst>
            </p:cNvPr>
            <p:cNvGrpSpPr/>
            <p:nvPr/>
          </p:nvGrpSpPr>
          <p:grpSpPr>
            <a:xfrm>
              <a:off x="8103672" y="4668235"/>
              <a:ext cx="3562348" cy="1357834"/>
              <a:chOff x="8678923" y="4668235"/>
              <a:chExt cx="2898020" cy="1357834"/>
            </a:xfrm>
          </p:grpSpPr>
          <p:sp>
            <p:nvSpPr>
              <p:cNvPr id="210" name="iṡļïḓé">
                <a:extLst>
                  <a:ext uri="{FF2B5EF4-FFF2-40B4-BE49-F238E27FC236}">
                    <a16:creationId xmlns="" xmlns:a16="http://schemas.microsoft.com/office/drawing/2014/main" id="{32731C82-710B-443C-B561-425D2433EABC}"/>
                  </a:ext>
                </a:extLst>
              </p:cNvPr>
              <p:cNvSpPr txBox="1"/>
              <p:nvPr/>
            </p:nvSpPr>
            <p:spPr>
              <a:xfrm>
                <a:off x="8678923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1" name="íṩḻïḍê">
                <a:extLst>
                  <a:ext uri="{FF2B5EF4-FFF2-40B4-BE49-F238E27FC236}">
                    <a16:creationId xmlns="" xmlns:a16="http://schemas.microsoft.com/office/drawing/2014/main" id="{D916D2D7-3643-4364-8236-E24D6318C453}"/>
                  </a:ext>
                </a:extLst>
              </p:cNvPr>
              <p:cNvSpPr txBox="1"/>
              <p:nvPr/>
            </p:nvSpPr>
            <p:spPr>
              <a:xfrm>
                <a:off x="8678923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ślïḓê">
              <a:extLst>
                <a:ext uri="{FF2B5EF4-FFF2-40B4-BE49-F238E27FC236}">
                  <a16:creationId xmlns="" xmlns:a16="http://schemas.microsoft.com/office/drawing/2014/main" id="{9E0A584D-2595-459C-8597-CD64A5814399}"/>
                </a:ext>
              </a:extLst>
            </p:cNvPr>
            <p:cNvGrpSpPr/>
            <p:nvPr/>
          </p:nvGrpSpPr>
          <p:grpSpPr>
            <a:xfrm>
              <a:off x="9610482" y="3923999"/>
              <a:ext cx="548728" cy="548732"/>
              <a:chOff x="7209746" y="4153276"/>
              <a:chExt cx="675000" cy="675005"/>
            </a:xfrm>
          </p:grpSpPr>
          <p:sp>
            <p:nvSpPr>
              <p:cNvPr id="208" name="ïšlíḋe">
                <a:extLst>
                  <a:ext uri="{FF2B5EF4-FFF2-40B4-BE49-F238E27FC236}">
                    <a16:creationId xmlns="" xmlns:a16="http://schemas.microsoft.com/office/drawing/2014/main" id="{4B326724-5D6B-4955-87F3-94DA31CC46A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9" name="íśḷíde">
                <a:extLst>
                  <a:ext uri="{FF2B5EF4-FFF2-40B4-BE49-F238E27FC236}">
                    <a16:creationId xmlns="" xmlns:a16="http://schemas.microsoft.com/office/drawing/2014/main" id="{CB79ED2D-A866-4B84-BBC8-5E200E61129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176BE2EC-7305-43FF-816B-3F1D731082E8}"/>
                </a:ext>
              </a:extLst>
            </p:cNvPr>
            <p:cNvCxnSpPr>
              <a:cxnSpLocks/>
            </p:cNvCxnSpPr>
            <p:nvPr/>
          </p:nvCxnSpPr>
          <p:spPr>
            <a:xfrm>
              <a:off x="404140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CCDD89A-D892-4486-90BB-21DD7F254E19}"/>
                </a:ext>
              </a:extLst>
            </p:cNvPr>
            <p:cNvCxnSpPr>
              <a:cxnSpLocks/>
            </p:cNvCxnSpPr>
            <p:nvPr/>
          </p:nvCxnSpPr>
          <p:spPr>
            <a:xfrm>
              <a:off x="812877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şḷíḍe">
              <a:extLst>
                <a:ext uri="{FF2B5EF4-FFF2-40B4-BE49-F238E27FC236}">
                  <a16:creationId xmlns="" xmlns:a16="http://schemas.microsoft.com/office/drawing/2014/main" id="{10947721-0817-403E-AA20-6406F42BC37C}"/>
                </a:ext>
              </a:extLst>
            </p:cNvPr>
            <p:cNvSpPr/>
            <p:nvPr/>
          </p:nvSpPr>
          <p:spPr bwMode="auto">
            <a:xfrm>
              <a:off x="4792227" y="2093483"/>
              <a:ext cx="170844" cy="195045"/>
            </a:xfrm>
            <a:custGeom>
              <a:avLst/>
              <a:gdLst>
                <a:gd name="T0" fmla="*/ 288 w 447"/>
                <a:gd name="T1" fmla="*/ 344 h 483"/>
                <a:gd name="T2" fmla="*/ 231 w 447"/>
                <a:gd name="T3" fmla="*/ 343 h 483"/>
                <a:gd name="T4" fmla="*/ 155 w 447"/>
                <a:gd name="T5" fmla="*/ 347 h 483"/>
                <a:gd name="T6" fmla="*/ 120 w 447"/>
                <a:gd name="T7" fmla="*/ 304 h 483"/>
                <a:gd name="T8" fmla="*/ 125 w 447"/>
                <a:gd name="T9" fmla="*/ 219 h 483"/>
                <a:gd name="T10" fmla="*/ 203 w 447"/>
                <a:gd name="T11" fmla="*/ 138 h 483"/>
                <a:gd name="T12" fmla="*/ 306 w 447"/>
                <a:gd name="T13" fmla="*/ 128 h 483"/>
                <a:gd name="T14" fmla="*/ 307 w 447"/>
                <a:gd name="T15" fmla="*/ 246 h 483"/>
                <a:gd name="T16" fmla="*/ 306 w 447"/>
                <a:gd name="T17" fmla="*/ 305 h 483"/>
                <a:gd name="T18" fmla="*/ 334 w 447"/>
                <a:gd name="T19" fmla="*/ 318 h 483"/>
                <a:gd name="T20" fmla="*/ 384 w 447"/>
                <a:gd name="T21" fmla="*/ 286 h 483"/>
                <a:gd name="T22" fmla="*/ 406 w 447"/>
                <a:gd name="T23" fmla="*/ 203 h 483"/>
                <a:gd name="T24" fmla="*/ 356 w 447"/>
                <a:gd name="T25" fmla="*/ 79 h 483"/>
                <a:gd name="T26" fmla="*/ 234 w 447"/>
                <a:gd name="T27" fmla="*/ 37 h 483"/>
                <a:gd name="T28" fmla="*/ 97 w 447"/>
                <a:gd name="T29" fmla="*/ 95 h 483"/>
                <a:gd name="T30" fmla="*/ 41 w 447"/>
                <a:gd name="T31" fmla="*/ 238 h 483"/>
                <a:gd name="T32" fmla="*/ 101 w 447"/>
                <a:gd name="T33" fmla="*/ 392 h 483"/>
                <a:gd name="T34" fmla="*/ 246 w 447"/>
                <a:gd name="T35" fmla="*/ 445 h 483"/>
                <a:gd name="T36" fmla="*/ 387 w 447"/>
                <a:gd name="T37" fmla="*/ 410 h 483"/>
                <a:gd name="T38" fmla="*/ 405 w 447"/>
                <a:gd name="T39" fmla="*/ 415 h 483"/>
                <a:gd name="T40" fmla="*/ 340 w 447"/>
                <a:gd name="T41" fmla="*/ 470 h 483"/>
                <a:gd name="T42" fmla="*/ 179 w 447"/>
                <a:gd name="T43" fmla="*/ 475 h 483"/>
                <a:gd name="T44" fmla="*/ 70 w 447"/>
                <a:gd name="T45" fmla="*/ 418 h 483"/>
                <a:gd name="T46" fmla="*/ 8 w 447"/>
                <a:gd name="T47" fmla="*/ 310 h 483"/>
                <a:gd name="T48" fmla="*/ 8 w 447"/>
                <a:gd name="T49" fmla="*/ 175 h 483"/>
                <a:gd name="T50" fmla="*/ 67 w 447"/>
                <a:gd name="T51" fmla="*/ 70 h 483"/>
                <a:gd name="T52" fmla="*/ 171 w 447"/>
                <a:gd name="T53" fmla="*/ 8 h 483"/>
                <a:gd name="T54" fmla="*/ 288 w 447"/>
                <a:gd name="T55" fmla="*/ 6 h 483"/>
                <a:gd name="T56" fmla="*/ 382 w 447"/>
                <a:gd name="T57" fmla="*/ 53 h 483"/>
                <a:gd name="T58" fmla="*/ 439 w 447"/>
                <a:gd name="T59" fmla="*/ 143 h 483"/>
                <a:gd name="T60" fmla="*/ 438 w 447"/>
                <a:gd name="T61" fmla="*/ 263 h 483"/>
                <a:gd name="T62" fmla="*/ 374 w 447"/>
                <a:gd name="T63" fmla="*/ 343 h 483"/>
                <a:gd name="T64" fmla="*/ 198 w 447"/>
                <a:gd name="T65" fmla="*/ 316 h 483"/>
                <a:gd name="T66" fmla="*/ 234 w 447"/>
                <a:gd name="T67" fmla="*/ 303 h 483"/>
                <a:gd name="T68" fmla="*/ 262 w 447"/>
                <a:gd name="T69" fmla="*/ 252 h 483"/>
                <a:gd name="T70" fmla="*/ 260 w 447"/>
                <a:gd name="T71" fmla="*/ 161 h 483"/>
                <a:gd name="T72" fmla="*/ 188 w 447"/>
                <a:gd name="T73" fmla="*/ 195 h 483"/>
                <a:gd name="T74" fmla="*/ 160 w 447"/>
                <a:gd name="T75" fmla="*/ 270 h 483"/>
                <a:gd name="T76" fmla="*/ 198 w 447"/>
                <a:gd name="T77" fmla="*/ 31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7" h="483">
                  <a:moveTo>
                    <a:pt x="326" y="355"/>
                  </a:moveTo>
                  <a:cubicBezTo>
                    <a:pt x="311" y="355"/>
                    <a:pt x="298" y="351"/>
                    <a:pt x="288" y="344"/>
                  </a:cubicBezTo>
                  <a:cubicBezTo>
                    <a:pt x="278" y="336"/>
                    <a:pt x="272" y="325"/>
                    <a:pt x="269" y="309"/>
                  </a:cubicBezTo>
                  <a:cubicBezTo>
                    <a:pt x="257" y="325"/>
                    <a:pt x="245" y="336"/>
                    <a:pt x="231" y="343"/>
                  </a:cubicBezTo>
                  <a:cubicBezTo>
                    <a:pt x="217" y="350"/>
                    <a:pt x="203" y="354"/>
                    <a:pt x="187" y="354"/>
                  </a:cubicBezTo>
                  <a:cubicBezTo>
                    <a:pt x="175" y="354"/>
                    <a:pt x="164" y="352"/>
                    <a:pt x="155" y="347"/>
                  </a:cubicBezTo>
                  <a:cubicBezTo>
                    <a:pt x="146" y="343"/>
                    <a:pt x="139" y="337"/>
                    <a:pt x="133" y="330"/>
                  </a:cubicBezTo>
                  <a:cubicBezTo>
                    <a:pt x="127" y="323"/>
                    <a:pt x="123" y="314"/>
                    <a:pt x="120" y="304"/>
                  </a:cubicBezTo>
                  <a:cubicBezTo>
                    <a:pt x="117" y="294"/>
                    <a:pt x="115" y="283"/>
                    <a:pt x="115" y="271"/>
                  </a:cubicBezTo>
                  <a:cubicBezTo>
                    <a:pt x="115" y="254"/>
                    <a:pt x="119" y="237"/>
                    <a:pt x="125" y="219"/>
                  </a:cubicBezTo>
                  <a:cubicBezTo>
                    <a:pt x="132" y="202"/>
                    <a:pt x="141" y="186"/>
                    <a:pt x="154" y="172"/>
                  </a:cubicBezTo>
                  <a:cubicBezTo>
                    <a:pt x="167" y="158"/>
                    <a:pt x="183" y="147"/>
                    <a:pt x="203" y="138"/>
                  </a:cubicBezTo>
                  <a:cubicBezTo>
                    <a:pt x="222" y="129"/>
                    <a:pt x="244" y="125"/>
                    <a:pt x="269" y="125"/>
                  </a:cubicBezTo>
                  <a:cubicBezTo>
                    <a:pt x="283" y="125"/>
                    <a:pt x="295" y="126"/>
                    <a:pt x="306" y="128"/>
                  </a:cubicBezTo>
                  <a:cubicBezTo>
                    <a:pt x="316" y="130"/>
                    <a:pt x="326" y="133"/>
                    <a:pt x="335" y="137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03" y="261"/>
                    <a:pt x="301" y="273"/>
                    <a:pt x="301" y="283"/>
                  </a:cubicBezTo>
                  <a:cubicBezTo>
                    <a:pt x="301" y="292"/>
                    <a:pt x="303" y="299"/>
                    <a:pt x="306" y="305"/>
                  </a:cubicBezTo>
                  <a:cubicBezTo>
                    <a:pt x="308" y="310"/>
                    <a:pt x="312" y="313"/>
                    <a:pt x="317" y="315"/>
                  </a:cubicBezTo>
                  <a:cubicBezTo>
                    <a:pt x="323" y="317"/>
                    <a:pt x="328" y="318"/>
                    <a:pt x="334" y="318"/>
                  </a:cubicBezTo>
                  <a:cubicBezTo>
                    <a:pt x="344" y="318"/>
                    <a:pt x="353" y="315"/>
                    <a:pt x="362" y="310"/>
                  </a:cubicBezTo>
                  <a:cubicBezTo>
                    <a:pt x="370" y="304"/>
                    <a:pt x="378" y="296"/>
                    <a:pt x="384" y="286"/>
                  </a:cubicBezTo>
                  <a:cubicBezTo>
                    <a:pt x="391" y="276"/>
                    <a:pt x="396" y="264"/>
                    <a:pt x="400" y="250"/>
                  </a:cubicBezTo>
                  <a:cubicBezTo>
                    <a:pt x="404" y="236"/>
                    <a:pt x="406" y="220"/>
                    <a:pt x="406" y="203"/>
                  </a:cubicBezTo>
                  <a:cubicBezTo>
                    <a:pt x="406" y="175"/>
                    <a:pt x="401" y="151"/>
                    <a:pt x="392" y="130"/>
                  </a:cubicBezTo>
                  <a:cubicBezTo>
                    <a:pt x="384" y="110"/>
                    <a:pt x="372" y="93"/>
                    <a:pt x="356" y="79"/>
                  </a:cubicBezTo>
                  <a:cubicBezTo>
                    <a:pt x="341" y="65"/>
                    <a:pt x="323" y="55"/>
                    <a:pt x="302" y="48"/>
                  </a:cubicBezTo>
                  <a:cubicBezTo>
                    <a:pt x="281" y="41"/>
                    <a:pt x="258" y="37"/>
                    <a:pt x="234" y="37"/>
                  </a:cubicBezTo>
                  <a:cubicBezTo>
                    <a:pt x="207" y="37"/>
                    <a:pt x="182" y="42"/>
                    <a:pt x="158" y="53"/>
                  </a:cubicBezTo>
                  <a:cubicBezTo>
                    <a:pt x="135" y="63"/>
                    <a:pt x="115" y="77"/>
                    <a:pt x="97" y="95"/>
                  </a:cubicBezTo>
                  <a:cubicBezTo>
                    <a:pt x="80" y="113"/>
                    <a:pt x="66" y="134"/>
                    <a:pt x="56" y="158"/>
                  </a:cubicBezTo>
                  <a:cubicBezTo>
                    <a:pt x="46" y="183"/>
                    <a:pt x="41" y="210"/>
                    <a:pt x="41" y="238"/>
                  </a:cubicBezTo>
                  <a:cubicBezTo>
                    <a:pt x="41" y="272"/>
                    <a:pt x="47" y="302"/>
                    <a:pt x="57" y="328"/>
                  </a:cubicBezTo>
                  <a:cubicBezTo>
                    <a:pt x="68" y="354"/>
                    <a:pt x="83" y="375"/>
                    <a:pt x="101" y="392"/>
                  </a:cubicBezTo>
                  <a:cubicBezTo>
                    <a:pt x="119" y="410"/>
                    <a:pt x="141" y="423"/>
                    <a:pt x="166" y="432"/>
                  </a:cubicBezTo>
                  <a:cubicBezTo>
                    <a:pt x="191" y="440"/>
                    <a:pt x="218" y="445"/>
                    <a:pt x="246" y="445"/>
                  </a:cubicBezTo>
                  <a:cubicBezTo>
                    <a:pt x="277" y="445"/>
                    <a:pt x="304" y="441"/>
                    <a:pt x="327" y="435"/>
                  </a:cubicBezTo>
                  <a:cubicBezTo>
                    <a:pt x="351" y="428"/>
                    <a:pt x="371" y="420"/>
                    <a:pt x="387" y="410"/>
                  </a:cubicBezTo>
                  <a:cubicBezTo>
                    <a:pt x="391" y="408"/>
                    <a:pt x="395" y="407"/>
                    <a:pt x="398" y="408"/>
                  </a:cubicBezTo>
                  <a:cubicBezTo>
                    <a:pt x="401" y="409"/>
                    <a:pt x="404" y="411"/>
                    <a:pt x="405" y="415"/>
                  </a:cubicBezTo>
                  <a:cubicBezTo>
                    <a:pt x="413" y="436"/>
                    <a:pt x="413" y="436"/>
                    <a:pt x="413" y="436"/>
                  </a:cubicBezTo>
                  <a:cubicBezTo>
                    <a:pt x="392" y="450"/>
                    <a:pt x="367" y="462"/>
                    <a:pt x="340" y="470"/>
                  </a:cubicBezTo>
                  <a:cubicBezTo>
                    <a:pt x="312" y="478"/>
                    <a:pt x="281" y="483"/>
                    <a:pt x="246" y="483"/>
                  </a:cubicBezTo>
                  <a:cubicBezTo>
                    <a:pt x="223" y="483"/>
                    <a:pt x="201" y="480"/>
                    <a:pt x="179" y="475"/>
                  </a:cubicBezTo>
                  <a:cubicBezTo>
                    <a:pt x="158" y="470"/>
                    <a:pt x="138" y="463"/>
                    <a:pt x="120" y="453"/>
                  </a:cubicBezTo>
                  <a:cubicBezTo>
                    <a:pt x="102" y="444"/>
                    <a:pt x="85" y="432"/>
                    <a:pt x="70" y="418"/>
                  </a:cubicBezTo>
                  <a:cubicBezTo>
                    <a:pt x="55" y="404"/>
                    <a:pt x="43" y="388"/>
                    <a:pt x="32" y="370"/>
                  </a:cubicBezTo>
                  <a:cubicBezTo>
                    <a:pt x="22" y="352"/>
                    <a:pt x="14" y="332"/>
                    <a:pt x="8" y="310"/>
                  </a:cubicBezTo>
                  <a:cubicBezTo>
                    <a:pt x="2" y="288"/>
                    <a:pt x="0" y="264"/>
                    <a:pt x="0" y="238"/>
                  </a:cubicBezTo>
                  <a:cubicBezTo>
                    <a:pt x="0" y="217"/>
                    <a:pt x="2" y="196"/>
                    <a:pt x="8" y="175"/>
                  </a:cubicBezTo>
                  <a:cubicBezTo>
                    <a:pt x="13" y="155"/>
                    <a:pt x="21" y="136"/>
                    <a:pt x="31" y="118"/>
                  </a:cubicBezTo>
                  <a:cubicBezTo>
                    <a:pt x="41" y="101"/>
                    <a:pt x="53" y="85"/>
                    <a:pt x="67" y="70"/>
                  </a:cubicBezTo>
                  <a:cubicBezTo>
                    <a:pt x="82" y="56"/>
                    <a:pt x="97" y="43"/>
                    <a:pt x="115" y="33"/>
                  </a:cubicBezTo>
                  <a:cubicBezTo>
                    <a:pt x="132" y="22"/>
                    <a:pt x="151" y="14"/>
                    <a:pt x="171" y="8"/>
                  </a:cubicBezTo>
                  <a:cubicBezTo>
                    <a:pt x="191" y="3"/>
                    <a:pt x="212" y="0"/>
                    <a:pt x="234" y="0"/>
                  </a:cubicBezTo>
                  <a:cubicBezTo>
                    <a:pt x="252" y="0"/>
                    <a:pt x="270" y="2"/>
                    <a:pt x="288" y="6"/>
                  </a:cubicBezTo>
                  <a:cubicBezTo>
                    <a:pt x="306" y="10"/>
                    <a:pt x="323" y="16"/>
                    <a:pt x="338" y="24"/>
                  </a:cubicBezTo>
                  <a:cubicBezTo>
                    <a:pt x="354" y="32"/>
                    <a:pt x="369" y="41"/>
                    <a:pt x="382" y="53"/>
                  </a:cubicBezTo>
                  <a:cubicBezTo>
                    <a:pt x="395" y="65"/>
                    <a:pt x="407" y="78"/>
                    <a:pt x="416" y="93"/>
                  </a:cubicBezTo>
                  <a:cubicBezTo>
                    <a:pt x="426" y="108"/>
                    <a:pt x="434" y="125"/>
                    <a:pt x="439" y="143"/>
                  </a:cubicBezTo>
                  <a:cubicBezTo>
                    <a:pt x="444" y="161"/>
                    <a:pt x="447" y="181"/>
                    <a:pt x="447" y="203"/>
                  </a:cubicBezTo>
                  <a:cubicBezTo>
                    <a:pt x="447" y="225"/>
                    <a:pt x="444" y="245"/>
                    <a:pt x="438" y="263"/>
                  </a:cubicBezTo>
                  <a:cubicBezTo>
                    <a:pt x="431" y="282"/>
                    <a:pt x="423" y="298"/>
                    <a:pt x="412" y="311"/>
                  </a:cubicBezTo>
                  <a:cubicBezTo>
                    <a:pt x="401" y="325"/>
                    <a:pt x="389" y="336"/>
                    <a:pt x="374" y="343"/>
                  </a:cubicBezTo>
                  <a:cubicBezTo>
                    <a:pt x="359" y="351"/>
                    <a:pt x="343" y="355"/>
                    <a:pt x="326" y="355"/>
                  </a:cubicBezTo>
                  <a:close/>
                  <a:moveTo>
                    <a:pt x="198" y="316"/>
                  </a:moveTo>
                  <a:cubicBezTo>
                    <a:pt x="204" y="316"/>
                    <a:pt x="210" y="315"/>
                    <a:pt x="217" y="313"/>
                  </a:cubicBezTo>
                  <a:cubicBezTo>
                    <a:pt x="223" y="311"/>
                    <a:pt x="229" y="308"/>
                    <a:pt x="234" y="303"/>
                  </a:cubicBezTo>
                  <a:cubicBezTo>
                    <a:pt x="240" y="298"/>
                    <a:pt x="245" y="291"/>
                    <a:pt x="250" y="283"/>
                  </a:cubicBezTo>
                  <a:cubicBezTo>
                    <a:pt x="255" y="275"/>
                    <a:pt x="259" y="265"/>
                    <a:pt x="262" y="252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77" y="162"/>
                    <a:pt x="269" y="161"/>
                    <a:pt x="260" y="161"/>
                  </a:cubicBezTo>
                  <a:cubicBezTo>
                    <a:pt x="246" y="161"/>
                    <a:pt x="232" y="164"/>
                    <a:pt x="220" y="170"/>
                  </a:cubicBezTo>
                  <a:cubicBezTo>
                    <a:pt x="208" y="177"/>
                    <a:pt x="197" y="185"/>
                    <a:pt x="188" y="195"/>
                  </a:cubicBezTo>
                  <a:cubicBezTo>
                    <a:pt x="180" y="205"/>
                    <a:pt x="173" y="217"/>
                    <a:pt x="168" y="230"/>
                  </a:cubicBezTo>
                  <a:cubicBezTo>
                    <a:pt x="163" y="243"/>
                    <a:pt x="160" y="256"/>
                    <a:pt x="160" y="270"/>
                  </a:cubicBezTo>
                  <a:cubicBezTo>
                    <a:pt x="160" y="284"/>
                    <a:pt x="163" y="295"/>
                    <a:pt x="170" y="303"/>
                  </a:cubicBezTo>
                  <a:cubicBezTo>
                    <a:pt x="176" y="312"/>
                    <a:pt x="186" y="316"/>
                    <a:pt x="198" y="316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lîdè">
              <a:extLst>
                <a:ext uri="{FF2B5EF4-FFF2-40B4-BE49-F238E27FC236}">
                  <a16:creationId xmlns="" xmlns:a16="http://schemas.microsoft.com/office/drawing/2014/main" id="{FC7853FD-19A1-495C-BA31-401004758801}"/>
                </a:ext>
              </a:extLst>
            </p:cNvPr>
            <p:cNvSpPr/>
            <p:nvPr/>
          </p:nvSpPr>
          <p:spPr bwMode="auto">
            <a:xfrm>
              <a:off x="7430619" y="1666302"/>
              <a:ext cx="101174" cy="106795"/>
            </a:xfrm>
            <a:custGeom>
              <a:avLst/>
              <a:gdLst>
                <a:gd name="T0" fmla="*/ 132 w 264"/>
                <a:gd name="T1" fmla="*/ 246 h 265"/>
                <a:gd name="T2" fmla="*/ 132 w 264"/>
                <a:gd name="T3" fmla="*/ 227 h 265"/>
                <a:gd name="T4" fmla="*/ 65 w 264"/>
                <a:gd name="T5" fmla="*/ 200 h 265"/>
                <a:gd name="T6" fmla="*/ 37 w 264"/>
                <a:gd name="T7" fmla="*/ 133 h 265"/>
                <a:gd name="T8" fmla="*/ 65 w 264"/>
                <a:gd name="T9" fmla="*/ 66 h 265"/>
                <a:gd name="T10" fmla="*/ 132 w 264"/>
                <a:gd name="T11" fmla="*/ 38 h 265"/>
                <a:gd name="T12" fmla="*/ 199 w 264"/>
                <a:gd name="T13" fmla="*/ 66 h 265"/>
                <a:gd name="T14" fmla="*/ 227 w 264"/>
                <a:gd name="T15" fmla="*/ 133 h 265"/>
                <a:gd name="T16" fmla="*/ 199 w 264"/>
                <a:gd name="T17" fmla="*/ 200 h 265"/>
                <a:gd name="T18" fmla="*/ 132 w 264"/>
                <a:gd name="T19" fmla="*/ 227 h 265"/>
                <a:gd name="T20" fmla="*/ 132 w 264"/>
                <a:gd name="T21" fmla="*/ 246 h 265"/>
                <a:gd name="T22" fmla="*/ 132 w 264"/>
                <a:gd name="T23" fmla="*/ 265 h 265"/>
                <a:gd name="T24" fmla="*/ 226 w 264"/>
                <a:gd name="T25" fmla="*/ 226 h 265"/>
                <a:gd name="T26" fmla="*/ 264 w 264"/>
                <a:gd name="T27" fmla="*/ 133 h 265"/>
                <a:gd name="T28" fmla="*/ 226 w 264"/>
                <a:gd name="T29" fmla="*/ 39 h 265"/>
                <a:gd name="T30" fmla="*/ 132 w 264"/>
                <a:gd name="T31" fmla="*/ 0 h 265"/>
                <a:gd name="T32" fmla="*/ 39 w 264"/>
                <a:gd name="T33" fmla="*/ 39 h 265"/>
                <a:gd name="T34" fmla="*/ 0 w 264"/>
                <a:gd name="T35" fmla="*/ 133 h 265"/>
                <a:gd name="T36" fmla="*/ 39 w 264"/>
                <a:gd name="T37" fmla="*/ 226 h 265"/>
                <a:gd name="T38" fmla="*/ 132 w 264"/>
                <a:gd name="T39" fmla="*/ 265 h 265"/>
                <a:gd name="T40" fmla="*/ 132 w 264"/>
                <a:gd name="T41" fmla="*/ 2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265">
                  <a:moveTo>
                    <a:pt x="132" y="246"/>
                  </a:moveTo>
                  <a:cubicBezTo>
                    <a:pt x="132" y="227"/>
                    <a:pt x="132" y="227"/>
                    <a:pt x="132" y="227"/>
                  </a:cubicBezTo>
                  <a:cubicBezTo>
                    <a:pt x="106" y="227"/>
                    <a:pt x="82" y="217"/>
                    <a:pt x="65" y="200"/>
                  </a:cubicBezTo>
                  <a:cubicBezTo>
                    <a:pt x="48" y="182"/>
                    <a:pt x="37" y="159"/>
                    <a:pt x="37" y="133"/>
                  </a:cubicBezTo>
                  <a:cubicBezTo>
                    <a:pt x="37" y="107"/>
                    <a:pt x="48" y="83"/>
                    <a:pt x="65" y="66"/>
                  </a:cubicBezTo>
                  <a:cubicBezTo>
                    <a:pt x="82" y="49"/>
                    <a:pt x="106" y="38"/>
                    <a:pt x="132" y="38"/>
                  </a:cubicBezTo>
                  <a:cubicBezTo>
                    <a:pt x="158" y="38"/>
                    <a:pt x="182" y="49"/>
                    <a:pt x="199" y="66"/>
                  </a:cubicBezTo>
                  <a:cubicBezTo>
                    <a:pt x="216" y="83"/>
                    <a:pt x="227" y="107"/>
                    <a:pt x="227" y="133"/>
                  </a:cubicBezTo>
                  <a:cubicBezTo>
                    <a:pt x="227" y="159"/>
                    <a:pt x="216" y="182"/>
                    <a:pt x="199" y="200"/>
                  </a:cubicBezTo>
                  <a:cubicBezTo>
                    <a:pt x="182" y="217"/>
                    <a:pt x="158" y="227"/>
                    <a:pt x="132" y="227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69" y="265"/>
                    <a:pt x="202" y="250"/>
                    <a:pt x="226" y="226"/>
                  </a:cubicBezTo>
                  <a:cubicBezTo>
                    <a:pt x="250" y="202"/>
                    <a:pt x="264" y="169"/>
                    <a:pt x="264" y="133"/>
                  </a:cubicBezTo>
                  <a:cubicBezTo>
                    <a:pt x="264" y="96"/>
                    <a:pt x="250" y="63"/>
                    <a:pt x="226" y="39"/>
                  </a:cubicBezTo>
                  <a:cubicBezTo>
                    <a:pt x="202" y="15"/>
                    <a:pt x="169" y="0"/>
                    <a:pt x="132" y="0"/>
                  </a:cubicBezTo>
                  <a:cubicBezTo>
                    <a:pt x="96" y="0"/>
                    <a:pt x="62" y="15"/>
                    <a:pt x="39" y="39"/>
                  </a:cubicBezTo>
                  <a:cubicBezTo>
                    <a:pt x="15" y="63"/>
                    <a:pt x="0" y="96"/>
                    <a:pt x="0" y="133"/>
                  </a:cubicBezTo>
                  <a:cubicBezTo>
                    <a:pt x="0" y="169"/>
                    <a:pt x="15" y="202"/>
                    <a:pt x="39" y="226"/>
                  </a:cubicBezTo>
                  <a:cubicBezTo>
                    <a:pt x="62" y="250"/>
                    <a:pt x="96" y="265"/>
                    <a:pt x="132" y="265"/>
                  </a:cubicBezTo>
                  <a:lnTo>
                    <a:pt x="132" y="246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ḷîḑê">
              <a:extLst>
                <a:ext uri="{FF2B5EF4-FFF2-40B4-BE49-F238E27FC236}">
                  <a16:creationId xmlns="" xmlns:a16="http://schemas.microsoft.com/office/drawing/2014/main" id="{F1087CD2-121D-4486-87EB-62F1CD55D884}"/>
                </a:ext>
              </a:extLst>
            </p:cNvPr>
            <p:cNvSpPr/>
            <p:nvPr/>
          </p:nvSpPr>
          <p:spPr bwMode="auto">
            <a:xfrm>
              <a:off x="5086054" y="2467585"/>
              <a:ext cx="1958651" cy="250681"/>
            </a:xfrm>
            <a:custGeom>
              <a:avLst/>
              <a:gdLst>
                <a:gd name="T0" fmla="*/ 0 w 5126"/>
                <a:gd name="T1" fmla="*/ 368 h 622"/>
                <a:gd name="T2" fmla="*/ 254 w 5126"/>
                <a:gd name="T3" fmla="*/ 622 h 622"/>
                <a:gd name="T4" fmla="*/ 4872 w 5126"/>
                <a:gd name="T5" fmla="*/ 622 h 622"/>
                <a:gd name="T6" fmla="*/ 5126 w 5126"/>
                <a:gd name="T7" fmla="*/ 368 h 622"/>
                <a:gd name="T8" fmla="*/ 5126 w 5126"/>
                <a:gd name="T9" fmla="*/ 0 h 622"/>
                <a:gd name="T10" fmla="*/ 0 w 5126"/>
                <a:gd name="T11" fmla="*/ 0 h 622"/>
                <a:gd name="T12" fmla="*/ 0 w 5126"/>
                <a:gd name="T13" fmla="*/ 36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622">
                  <a:moveTo>
                    <a:pt x="0" y="368"/>
                  </a:moveTo>
                  <a:cubicBezTo>
                    <a:pt x="0" y="508"/>
                    <a:pt x="113" y="622"/>
                    <a:pt x="254" y="622"/>
                  </a:cubicBezTo>
                  <a:cubicBezTo>
                    <a:pt x="4872" y="622"/>
                    <a:pt x="4872" y="622"/>
                    <a:pt x="4872" y="622"/>
                  </a:cubicBezTo>
                  <a:cubicBezTo>
                    <a:pt x="5012" y="622"/>
                    <a:pt x="5126" y="508"/>
                    <a:pt x="5126" y="368"/>
                  </a:cubicBezTo>
                  <a:cubicBezTo>
                    <a:pt x="5126" y="0"/>
                    <a:pt x="5126" y="0"/>
                    <a:pt x="5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ďê">
              <a:extLst>
                <a:ext uri="{FF2B5EF4-FFF2-40B4-BE49-F238E27FC236}">
                  <a16:creationId xmlns="" xmlns:a16="http://schemas.microsoft.com/office/drawing/2014/main" id="{A7C12F72-3DE6-45DA-BBBE-A9FADBAFED46}"/>
                </a:ext>
              </a:extLst>
            </p:cNvPr>
            <p:cNvSpPr/>
            <p:nvPr/>
          </p:nvSpPr>
          <p:spPr bwMode="auto">
            <a:xfrm>
              <a:off x="5075149" y="2456074"/>
              <a:ext cx="1980462" cy="273703"/>
            </a:xfrm>
            <a:custGeom>
              <a:avLst/>
              <a:gdLst>
                <a:gd name="T0" fmla="*/ 29 w 5183"/>
                <a:gd name="T1" fmla="*/ 396 h 678"/>
                <a:gd name="T2" fmla="*/ 0 w 5183"/>
                <a:gd name="T3" fmla="*/ 396 h 678"/>
                <a:gd name="T4" fmla="*/ 23 w 5183"/>
                <a:gd name="T5" fmla="*/ 506 h 678"/>
                <a:gd name="T6" fmla="*/ 125 w 5183"/>
                <a:gd name="T7" fmla="*/ 630 h 678"/>
                <a:gd name="T8" fmla="*/ 283 w 5183"/>
                <a:gd name="T9" fmla="*/ 678 h 678"/>
                <a:gd name="T10" fmla="*/ 4901 w 5183"/>
                <a:gd name="T11" fmla="*/ 678 h 678"/>
                <a:gd name="T12" fmla="*/ 5010 w 5183"/>
                <a:gd name="T13" fmla="*/ 656 h 678"/>
                <a:gd name="T14" fmla="*/ 5135 w 5183"/>
                <a:gd name="T15" fmla="*/ 554 h 678"/>
                <a:gd name="T16" fmla="*/ 5183 w 5183"/>
                <a:gd name="T17" fmla="*/ 396 h 678"/>
                <a:gd name="T18" fmla="*/ 5183 w 5183"/>
                <a:gd name="T19" fmla="*/ 28 h 678"/>
                <a:gd name="T20" fmla="*/ 5155 w 5183"/>
                <a:gd name="T21" fmla="*/ 0 h 678"/>
                <a:gd name="T22" fmla="*/ 29 w 5183"/>
                <a:gd name="T23" fmla="*/ 0 h 678"/>
                <a:gd name="T24" fmla="*/ 0 w 5183"/>
                <a:gd name="T25" fmla="*/ 28 h 678"/>
                <a:gd name="T26" fmla="*/ 0 w 5183"/>
                <a:gd name="T27" fmla="*/ 396 h 678"/>
                <a:gd name="T28" fmla="*/ 29 w 5183"/>
                <a:gd name="T29" fmla="*/ 396 h 678"/>
                <a:gd name="T30" fmla="*/ 57 w 5183"/>
                <a:gd name="T31" fmla="*/ 396 h 678"/>
                <a:gd name="T32" fmla="*/ 57 w 5183"/>
                <a:gd name="T33" fmla="*/ 57 h 678"/>
                <a:gd name="T34" fmla="*/ 5126 w 5183"/>
                <a:gd name="T35" fmla="*/ 57 h 678"/>
                <a:gd name="T36" fmla="*/ 5126 w 5183"/>
                <a:gd name="T37" fmla="*/ 396 h 678"/>
                <a:gd name="T38" fmla="*/ 5109 w 5183"/>
                <a:gd name="T39" fmla="*/ 484 h 678"/>
                <a:gd name="T40" fmla="*/ 5027 w 5183"/>
                <a:gd name="T41" fmla="*/ 583 h 678"/>
                <a:gd name="T42" fmla="*/ 4901 w 5183"/>
                <a:gd name="T43" fmla="*/ 621 h 678"/>
                <a:gd name="T44" fmla="*/ 283 w 5183"/>
                <a:gd name="T45" fmla="*/ 621 h 678"/>
                <a:gd name="T46" fmla="*/ 195 w 5183"/>
                <a:gd name="T47" fmla="*/ 604 h 678"/>
                <a:gd name="T48" fmla="*/ 95 w 5183"/>
                <a:gd name="T49" fmla="*/ 522 h 678"/>
                <a:gd name="T50" fmla="*/ 57 w 5183"/>
                <a:gd name="T51" fmla="*/ 396 h 678"/>
                <a:gd name="T52" fmla="*/ 29 w 5183"/>
                <a:gd name="T53" fmla="*/ 39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678">
                  <a:moveTo>
                    <a:pt x="29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435"/>
                    <a:pt x="8" y="472"/>
                    <a:pt x="23" y="506"/>
                  </a:cubicBezTo>
                  <a:cubicBezTo>
                    <a:pt x="44" y="556"/>
                    <a:pt x="80" y="599"/>
                    <a:pt x="125" y="630"/>
                  </a:cubicBezTo>
                  <a:cubicBezTo>
                    <a:pt x="170" y="660"/>
                    <a:pt x="224" y="678"/>
                    <a:pt x="283" y="678"/>
                  </a:cubicBezTo>
                  <a:cubicBezTo>
                    <a:pt x="4901" y="678"/>
                    <a:pt x="4901" y="678"/>
                    <a:pt x="4901" y="678"/>
                  </a:cubicBezTo>
                  <a:cubicBezTo>
                    <a:pt x="4939" y="678"/>
                    <a:pt x="4977" y="670"/>
                    <a:pt x="5010" y="656"/>
                  </a:cubicBezTo>
                  <a:cubicBezTo>
                    <a:pt x="5061" y="634"/>
                    <a:pt x="5104" y="599"/>
                    <a:pt x="5135" y="554"/>
                  </a:cubicBezTo>
                  <a:cubicBezTo>
                    <a:pt x="5165" y="509"/>
                    <a:pt x="5183" y="454"/>
                    <a:pt x="5183" y="396"/>
                  </a:cubicBezTo>
                  <a:cubicBezTo>
                    <a:pt x="5183" y="28"/>
                    <a:pt x="5183" y="28"/>
                    <a:pt x="5183" y="28"/>
                  </a:cubicBezTo>
                  <a:cubicBezTo>
                    <a:pt x="5155" y="0"/>
                    <a:pt x="5155" y="0"/>
                    <a:pt x="515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26" y="57"/>
                    <a:pt x="5126" y="57"/>
                    <a:pt x="5126" y="57"/>
                  </a:cubicBezTo>
                  <a:cubicBezTo>
                    <a:pt x="5126" y="396"/>
                    <a:pt x="5126" y="396"/>
                    <a:pt x="5126" y="396"/>
                  </a:cubicBezTo>
                  <a:cubicBezTo>
                    <a:pt x="5126" y="427"/>
                    <a:pt x="5120" y="457"/>
                    <a:pt x="5109" y="484"/>
                  </a:cubicBezTo>
                  <a:cubicBezTo>
                    <a:pt x="5091" y="524"/>
                    <a:pt x="5063" y="559"/>
                    <a:pt x="5027" y="583"/>
                  </a:cubicBezTo>
                  <a:cubicBezTo>
                    <a:pt x="4991" y="607"/>
                    <a:pt x="4947" y="621"/>
                    <a:pt x="4901" y="621"/>
                  </a:cubicBezTo>
                  <a:cubicBezTo>
                    <a:pt x="283" y="621"/>
                    <a:pt x="283" y="621"/>
                    <a:pt x="283" y="621"/>
                  </a:cubicBezTo>
                  <a:cubicBezTo>
                    <a:pt x="251" y="621"/>
                    <a:pt x="222" y="615"/>
                    <a:pt x="195" y="604"/>
                  </a:cubicBezTo>
                  <a:cubicBezTo>
                    <a:pt x="154" y="587"/>
                    <a:pt x="120" y="558"/>
                    <a:pt x="95" y="522"/>
                  </a:cubicBezTo>
                  <a:cubicBezTo>
                    <a:pt x="71" y="486"/>
                    <a:pt x="57" y="443"/>
                    <a:pt x="57" y="396"/>
                  </a:cubicBezTo>
                  <a:cubicBezTo>
                    <a:pt x="29" y="396"/>
                    <a:pt x="29" y="396"/>
                    <a:pt x="29" y="3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ļïďe">
              <a:extLst>
                <a:ext uri="{FF2B5EF4-FFF2-40B4-BE49-F238E27FC236}">
                  <a16:creationId xmlns="" xmlns:a16="http://schemas.microsoft.com/office/drawing/2014/main" id="{CBA08089-D752-488A-84F2-42A4F71C641F}"/>
                </a:ext>
              </a:extLst>
            </p:cNvPr>
            <p:cNvSpPr/>
            <p:nvPr/>
          </p:nvSpPr>
          <p:spPr bwMode="auto">
            <a:xfrm>
              <a:off x="5086054" y="1244237"/>
              <a:ext cx="1958651" cy="1229102"/>
            </a:xfrm>
            <a:custGeom>
              <a:avLst/>
              <a:gdLst>
                <a:gd name="T0" fmla="*/ 4872 w 5126"/>
                <a:gd name="T1" fmla="*/ 0 h 3048"/>
                <a:gd name="T2" fmla="*/ 254 w 5126"/>
                <a:gd name="T3" fmla="*/ 0 h 3048"/>
                <a:gd name="T4" fmla="*/ 0 w 5126"/>
                <a:gd name="T5" fmla="*/ 254 h 3048"/>
                <a:gd name="T6" fmla="*/ 0 w 5126"/>
                <a:gd name="T7" fmla="*/ 3048 h 3048"/>
                <a:gd name="T8" fmla="*/ 5126 w 5126"/>
                <a:gd name="T9" fmla="*/ 3048 h 3048"/>
                <a:gd name="T10" fmla="*/ 5126 w 5126"/>
                <a:gd name="T11" fmla="*/ 254 h 3048"/>
                <a:gd name="T12" fmla="*/ 4872 w 5126"/>
                <a:gd name="T13" fmla="*/ 0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3048">
                  <a:moveTo>
                    <a:pt x="4872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13" y="0"/>
                    <a:pt x="0" y="114"/>
                    <a:pt x="0" y="254"/>
                  </a:cubicBezTo>
                  <a:cubicBezTo>
                    <a:pt x="0" y="3048"/>
                    <a:pt x="0" y="3048"/>
                    <a:pt x="0" y="3048"/>
                  </a:cubicBezTo>
                  <a:cubicBezTo>
                    <a:pt x="5126" y="3048"/>
                    <a:pt x="5126" y="3048"/>
                    <a:pt x="5126" y="3048"/>
                  </a:cubicBezTo>
                  <a:cubicBezTo>
                    <a:pt x="5126" y="254"/>
                    <a:pt x="5126" y="254"/>
                    <a:pt x="5126" y="254"/>
                  </a:cubicBezTo>
                  <a:cubicBezTo>
                    <a:pt x="5126" y="114"/>
                    <a:pt x="5012" y="0"/>
                    <a:pt x="48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líďê">
              <a:extLst>
                <a:ext uri="{FF2B5EF4-FFF2-40B4-BE49-F238E27FC236}">
                  <a16:creationId xmlns="" xmlns:a16="http://schemas.microsoft.com/office/drawing/2014/main" id="{56CD9D68-B33E-47C2-94D0-527BD5A120CC}"/>
                </a:ext>
              </a:extLst>
            </p:cNvPr>
            <p:cNvSpPr/>
            <p:nvPr/>
          </p:nvSpPr>
          <p:spPr bwMode="auto">
            <a:xfrm>
              <a:off x="5075149" y="1232727"/>
              <a:ext cx="1980462" cy="1252124"/>
            </a:xfrm>
            <a:custGeom>
              <a:avLst/>
              <a:gdLst>
                <a:gd name="T0" fmla="*/ 4901 w 5183"/>
                <a:gd name="T1" fmla="*/ 28 h 3104"/>
                <a:gd name="T2" fmla="*/ 4901 w 5183"/>
                <a:gd name="T3" fmla="*/ 0 h 3104"/>
                <a:gd name="T4" fmla="*/ 283 w 5183"/>
                <a:gd name="T5" fmla="*/ 0 h 3104"/>
                <a:gd name="T6" fmla="*/ 173 w 5183"/>
                <a:gd name="T7" fmla="*/ 22 h 3104"/>
                <a:gd name="T8" fmla="*/ 49 w 5183"/>
                <a:gd name="T9" fmla="*/ 124 h 3104"/>
                <a:gd name="T10" fmla="*/ 0 w 5183"/>
                <a:gd name="T11" fmla="*/ 282 h 3104"/>
                <a:gd name="T12" fmla="*/ 0 w 5183"/>
                <a:gd name="T13" fmla="*/ 3076 h 3104"/>
                <a:gd name="T14" fmla="*/ 29 w 5183"/>
                <a:gd name="T15" fmla="*/ 3104 h 3104"/>
                <a:gd name="T16" fmla="*/ 5155 w 5183"/>
                <a:gd name="T17" fmla="*/ 3104 h 3104"/>
                <a:gd name="T18" fmla="*/ 5183 w 5183"/>
                <a:gd name="T19" fmla="*/ 3076 h 3104"/>
                <a:gd name="T20" fmla="*/ 5183 w 5183"/>
                <a:gd name="T21" fmla="*/ 282 h 3104"/>
                <a:gd name="T22" fmla="*/ 5161 w 5183"/>
                <a:gd name="T23" fmla="*/ 172 h 3104"/>
                <a:gd name="T24" fmla="*/ 5058 w 5183"/>
                <a:gd name="T25" fmla="*/ 48 h 3104"/>
                <a:gd name="T26" fmla="*/ 4901 w 5183"/>
                <a:gd name="T27" fmla="*/ 0 h 3104"/>
                <a:gd name="T28" fmla="*/ 4901 w 5183"/>
                <a:gd name="T29" fmla="*/ 28 h 3104"/>
                <a:gd name="T30" fmla="*/ 4901 w 5183"/>
                <a:gd name="T31" fmla="*/ 57 h 3104"/>
                <a:gd name="T32" fmla="*/ 4988 w 5183"/>
                <a:gd name="T33" fmla="*/ 74 h 3104"/>
                <a:gd name="T34" fmla="*/ 5088 w 5183"/>
                <a:gd name="T35" fmla="*/ 156 h 3104"/>
                <a:gd name="T36" fmla="*/ 5126 w 5183"/>
                <a:gd name="T37" fmla="*/ 282 h 3104"/>
                <a:gd name="T38" fmla="*/ 5126 w 5183"/>
                <a:gd name="T39" fmla="*/ 3047 h 3104"/>
                <a:gd name="T40" fmla="*/ 57 w 5183"/>
                <a:gd name="T41" fmla="*/ 3047 h 3104"/>
                <a:gd name="T42" fmla="*/ 57 w 5183"/>
                <a:gd name="T43" fmla="*/ 282 h 3104"/>
                <a:gd name="T44" fmla="*/ 75 w 5183"/>
                <a:gd name="T45" fmla="*/ 194 h 3104"/>
                <a:gd name="T46" fmla="*/ 156 w 5183"/>
                <a:gd name="T47" fmla="*/ 95 h 3104"/>
                <a:gd name="T48" fmla="*/ 283 w 5183"/>
                <a:gd name="T49" fmla="*/ 57 h 3104"/>
                <a:gd name="T50" fmla="*/ 4901 w 5183"/>
                <a:gd name="T51" fmla="*/ 57 h 3104"/>
                <a:gd name="T52" fmla="*/ 4901 w 5183"/>
                <a:gd name="T53" fmla="*/ 28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3104">
                  <a:moveTo>
                    <a:pt x="4901" y="28"/>
                  </a:moveTo>
                  <a:cubicBezTo>
                    <a:pt x="4901" y="0"/>
                    <a:pt x="4901" y="0"/>
                    <a:pt x="490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44" y="0"/>
                    <a:pt x="207" y="8"/>
                    <a:pt x="173" y="22"/>
                  </a:cubicBezTo>
                  <a:cubicBezTo>
                    <a:pt x="122" y="44"/>
                    <a:pt x="79" y="79"/>
                    <a:pt x="49" y="124"/>
                  </a:cubicBezTo>
                  <a:cubicBezTo>
                    <a:pt x="18" y="169"/>
                    <a:pt x="0" y="224"/>
                    <a:pt x="0" y="282"/>
                  </a:cubicBezTo>
                  <a:cubicBezTo>
                    <a:pt x="0" y="3076"/>
                    <a:pt x="0" y="3076"/>
                    <a:pt x="0" y="3076"/>
                  </a:cubicBezTo>
                  <a:cubicBezTo>
                    <a:pt x="29" y="3104"/>
                    <a:pt x="29" y="3104"/>
                    <a:pt x="29" y="3104"/>
                  </a:cubicBezTo>
                  <a:cubicBezTo>
                    <a:pt x="5155" y="3104"/>
                    <a:pt x="5155" y="3104"/>
                    <a:pt x="5155" y="3104"/>
                  </a:cubicBezTo>
                  <a:cubicBezTo>
                    <a:pt x="5183" y="3076"/>
                    <a:pt x="5183" y="3076"/>
                    <a:pt x="5183" y="3076"/>
                  </a:cubicBezTo>
                  <a:cubicBezTo>
                    <a:pt x="5183" y="282"/>
                    <a:pt x="5183" y="282"/>
                    <a:pt x="5183" y="282"/>
                  </a:cubicBezTo>
                  <a:cubicBezTo>
                    <a:pt x="5183" y="243"/>
                    <a:pt x="5175" y="206"/>
                    <a:pt x="5161" y="172"/>
                  </a:cubicBezTo>
                  <a:cubicBezTo>
                    <a:pt x="5139" y="122"/>
                    <a:pt x="5103" y="79"/>
                    <a:pt x="5058" y="48"/>
                  </a:cubicBezTo>
                  <a:cubicBezTo>
                    <a:pt x="5013" y="18"/>
                    <a:pt x="4959" y="0"/>
                    <a:pt x="4901" y="0"/>
                  </a:cubicBezTo>
                  <a:cubicBezTo>
                    <a:pt x="4901" y="28"/>
                    <a:pt x="4901" y="28"/>
                    <a:pt x="4901" y="28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32" y="57"/>
                    <a:pt x="4961" y="63"/>
                    <a:pt x="4988" y="74"/>
                  </a:cubicBezTo>
                  <a:cubicBezTo>
                    <a:pt x="5029" y="91"/>
                    <a:pt x="5063" y="120"/>
                    <a:pt x="5088" y="156"/>
                  </a:cubicBezTo>
                  <a:cubicBezTo>
                    <a:pt x="5112" y="192"/>
                    <a:pt x="5126" y="235"/>
                    <a:pt x="5126" y="282"/>
                  </a:cubicBezTo>
                  <a:cubicBezTo>
                    <a:pt x="5126" y="3047"/>
                    <a:pt x="5126" y="3047"/>
                    <a:pt x="5126" y="3047"/>
                  </a:cubicBezTo>
                  <a:cubicBezTo>
                    <a:pt x="57" y="3047"/>
                    <a:pt x="57" y="3047"/>
                    <a:pt x="57" y="3047"/>
                  </a:cubicBezTo>
                  <a:cubicBezTo>
                    <a:pt x="57" y="282"/>
                    <a:pt x="57" y="282"/>
                    <a:pt x="57" y="282"/>
                  </a:cubicBezTo>
                  <a:cubicBezTo>
                    <a:pt x="57" y="251"/>
                    <a:pt x="63" y="221"/>
                    <a:pt x="75" y="194"/>
                  </a:cubicBezTo>
                  <a:cubicBezTo>
                    <a:pt x="92" y="154"/>
                    <a:pt x="120" y="119"/>
                    <a:pt x="156" y="95"/>
                  </a:cubicBezTo>
                  <a:cubicBezTo>
                    <a:pt x="192" y="71"/>
                    <a:pt x="236" y="57"/>
                    <a:pt x="283" y="57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01" y="28"/>
                    <a:pt x="4901" y="28"/>
                    <a:pt x="4901" y="2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ş1ïde">
              <a:extLst>
                <a:ext uri="{FF2B5EF4-FFF2-40B4-BE49-F238E27FC236}">
                  <a16:creationId xmlns="" xmlns:a16="http://schemas.microsoft.com/office/drawing/2014/main" id="{3C3E6CAC-76BC-4C8F-8A3D-044142572E2C}"/>
                </a:ext>
              </a:extLst>
            </p:cNvPr>
            <p:cNvSpPr/>
            <p:nvPr/>
          </p:nvSpPr>
          <p:spPr bwMode="auto">
            <a:xfrm>
              <a:off x="5973597" y="2581414"/>
              <a:ext cx="204165" cy="23022"/>
            </a:xfrm>
            <a:custGeom>
              <a:avLst/>
              <a:gdLst>
                <a:gd name="T0" fmla="*/ 28 w 534"/>
                <a:gd name="T1" fmla="*/ 56 h 56"/>
                <a:gd name="T2" fmla="*/ 506 w 534"/>
                <a:gd name="T3" fmla="*/ 56 h 56"/>
                <a:gd name="T4" fmla="*/ 534 w 534"/>
                <a:gd name="T5" fmla="*/ 28 h 56"/>
                <a:gd name="T6" fmla="*/ 506 w 534"/>
                <a:gd name="T7" fmla="*/ 0 h 56"/>
                <a:gd name="T8" fmla="*/ 28 w 534"/>
                <a:gd name="T9" fmla="*/ 0 h 56"/>
                <a:gd name="T10" fmla="*/ 0 w 534"/>
                <a:gd name="T11" fmla="*/ 28 h 56"/>
                <a:gd name="T12" fmla="*/ 28 w 534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56">
                  <a:moveTo>
                    <a:pt x="28" y="56"/>
                  </a:moveTo>
                  <a:cubicBezTo>
                    <a:pt x="506" y="56"/>
                    <a:pt x="506" y="56"/>
                    <a:pt x="506" y="56"/>
                  </a:cubicBezTo>
                  <a:cubicBezTo>
                    <a:pt x="522" y="56"/>
                    <a:pt x="534" y="44"/>
                    <a:pt x="534" y="28"/>
                  </a:cubicBezTo>
                  <a:cubicBezTo>
                    <a:pt x="534" y="13"/>
                    <a:pt x="522" y="0"/>
                    <a:pt x="50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ḷïḓè">
              <a:extLst>
                <a:ext uri="{FF2B5EF4-FFF2-40B4-BE49-F238E27FC236}">
                  <a16:creationId xmlns="" xmlns:a16="http://schemas.microsoft.com/office/drawing/2014/main" id="{9EA5A4E0-A3D2-4413-BDF0-80E4F65CF7C5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šḷïḋè">
              <a:extLst>
                <a:ext uri="{FF2B5EF4-FFF2-40B4-BE49-F238E27FC236}">
                  <a16:creationId xmlns="" xmlns:a16="http://schemas.microsoft.com/office/drawing/2014/main" id="{C3F38556-BF0F-4BCA-919D-C80916A09CCD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1ïḋé">
              <a:extLst>
                <a:ext uri="{FF2B5EF4-FFF2-40B4-BE49-F238E27FC236}">
                  <a16:creationId xmlns="" xmlns:a16="http://schemas.microsoft.com/office/drawing/2014/main" id="{E93DCC75-A7FD-4871-8BA0-7DE7F62E037C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ľiďè">
              <a:extLst>
                <a:ext uri="{FF2B5EF4-FFF2-40B4-BE49-F238E27FC236}">
                  <a16:creationId xmlns="" xmlns:a16="http://schemas.microsoft.com/office/drawing/2014/main" id="{506B5732-F80B-4C34-9738-15DB4D816835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ḻïḑé">
              <a:extLst>
                <a:ext uri="{FF2B5EF4-FFF2-40B4-BE49-F238E27FC236}">
                  <a16:creationId xmlns="" xmlns:a16="http://schemas.microsoft.com/office/drawing/2014/main" id="{38B82D7B-275D-44A7-B83D-8549575233B9}"/>
                </a:ext>
              </a:extLst>
            </p:cNvPr>
            <p:cNvSpPr/>
            <p:nvPr/>
          </p:nvSpPr>
          <p:spPr bwMode="auto">
            <a:xfrm>
              <a:off x="5853643" y="2729776"/>
              <a:ext cx="431352" cy="95284"/>
            </a:xfrm>
            <a:custGeom>
              <a:avLst/>
              <a:gdLst>
                <a:gd name="T0" fmla="*/ 1063 w 1129"/>
                <a:gd name="T1" fmla="*/ 0 h 236"/>
                <a:gd name="T2" fmla="*/ 62 w 1129"/>
                <a:gd name="T3" fmla="*/ 0 h 236"/>
                <a:gd name="T4" fmla="*/ 0 w 1129"/>
                <a:gd name="T5" fmla="*/ 220 h 236"/>
                <a:gd name="T6" fmla="*/ 531 w 1129"/>
                <a:gd name="T7" fmla="*/ 217 h 236"/>
                <a:gd name="T8" fmla="*/ 1129 w 1129"/>
                <a:gd name="T9" fmla="*/ 236 h 236"/>
                <a:gd name="T10" fmla="*/ 1063 w 1129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9" h="236">
                  <a:moveTo>
                    <a:pt x="1063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3" y="220"/>
                    <a:pt x="358" y="217"/>
                    <a:pt x="531" y="217"/>
                  </a:cubicBezTo>
                  <a:cubicBezTo>
                    <a:pt x="729" y="217"/>
                    <a:pt x="925" y="221"/>
                    <a:pt x="1129" y="236"/>
                  </a:cubicBezTo>
                  <a:cubicBezTo>
                    <a:pt x="1063" y="0"/>
                    <a:pt x="1063" y="0"/>
                    <a:pt x="106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ļïḑè">
              <a:extLst>
                <a:ext uri="{FF2B5EF4-FFF2-40B4-BE49-F238E27FC236}">
                  <a16:creationId xmlns="" xmlns:a16="http://schemas.microsoft.com/office/drawing/2014/main" id="{94D1AF6F-9A57-4B85-85DE-3A94F94519CC}"/>
                </a:ext>
              </a:extLst>
            </p:cNvPr>
            <p:cNvSpPr/>
            <p:nvPr/>
          </p:nvSpPr>
          <p:spPr bwMode="auto">
            <a:xfrm>
              <a:off x="5842131" y="2718265"/>
              <a:ext cx="454373" cy="107435"/>
            </a:xfrm>
            <a:custGeom>
              <a:avLst/>
              <a:gdLst>
                <a:gd name="T0" fmla="*/ 1114 w 1189"/>
                <a:gd name="T1" fmla="*/ 0 h 266"/>
                <a:gd name="T2" fmla="*/ 71 w 1189"/>
                <a:gd name="T3" fmla="*/ 0 h 266"/>
                <a:gd name="T4" fmla="*/ 0 w 1189"/>
                <a:gd name="T5" fmla="*/ 249 h 266"/>
                <a:gd name="T6" fmla="*/ 30 w 1189"/>
                <a:gd name="T7" fmla="*/ 248 h 266"/>
                <a:gd name="T8" fmla="*/ 92 w 1189"/>
                <a:gd name="T9" fmla="*/ 28 h 266"/>
                <a:gd name="T10" fmla="*/ 1093 w 1189"/>
                <a:gd name="T11" fmla="*/ 28 h 266"/>
                <a:gd name="T12" fmla="*/ 1159 w 1189"/>
                <a:gd name="T13" fmla="*/ 264 h 266"/>
                <a:gd name="T14" fmla="*/ 1189 w 1189"/>
                <a:gd name="T15" fmla="*/ 266 h 266"/>
                <a:gd name="T16" fmla="*/ 1114 w 1189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" h="266">
                  <a:moveTo>
                    <a:pt x="11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" y="249"/>
                    <a:pt x="20" y="249"/>
                    <a:pt x="30" y="24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93" y="28"/>
                    <a:pt x="1093" y="28"/>
                    <a:pt x="1093" y="28"/>
                  </a:cubicBezTo>
                  <a:cubicBezTo>
                    <a:pt x="1159" y="264"/>
                    <a:pt x="1159" y="264"/>
                    <a:pt x="1159" y="264"/>
                  </a:cubicBezTo>
                  <a:cubicBezTo>
                    <a:pt x="1169" y="264"/>
                    <a:pt x="1179" y="265"/>
                    <a:pt x="1189" y="266"/>
                  </a:cubicBezTo>
                  <a:cubicBezTo>
                    <a:pt x="1114" y="0"/>
                    <a:pt x="1114" y="0"/>
                    <a:pt x="1114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śḻíḍe">
              <a:extLst>
                <a:ext uri="{FF2B5EF4-FFF2-40B4-BE49-F238E27FC236}">
                  <a16:creationId xmlns="" xmlns:a16="http://schemas.microsoft.com/office/drawing/2014/main" id="{72C4F767-E8F9-43FC-8506-6F10FC76EEC2}"/>
                </a:ext>
              </a:extLst>
            </p:cNvPr>
            <p:cNvSpPr/>
            <p:nvPr/>
          </p:nvSpPr>
          <p:spPr bwMode="auto">
            <a:xfrm>
              <a:off x="7449400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ľïḋe">
              <a:extLst>
                <a:ext uri="{FF2B5EF4-FFF2-40B4-BE49-F238E27FC236}">
                  <a16:creationId xmlns="" xmlns:a16="http://schemas.microsoft.com/office/drawing/2014/main" id="{E9A2610E-7F87-4C5A-AACE-079A66C0E400}"/>
                </a:ext>
              </a:extLst>
            </p:cNvPr>
            <p:cNvSpPr/>
            <p:nvPr/>
          </p:nvSpPr>
          <p:spPr bwMode="auto">
            <a:xfrm>
              <a:off x="7438496" y="1945121"/>
              <a:ext cx="394396" cy="167547"/>
            </a:xfrm>
            <a:custGeom>
              <a:avLst/>
              <a:gdLst>
                <a:gd name="T0" fmla="*/ 633 w 651"/>
                <a:gd name="T1" fmla="*/ 245 h 262"/>
                <a:gd name="T2" fmla="*/ 633 w 651"/>
                <a:gd name="T3" fmla="*/ 227 h 262"/>
                <a:gd name="T4" fmla="*/ 36 w 651"/>
                <a:gd name="T5" fmla="*/ 227 h 262"/>
                <a:gd name="T6" fmla="*/ 36 w 651"/>
                <a:gd name="T7" fmla="*/ 36 h 262"/>
                <a:gd name="T8" fmla="*/ 615 w 651"/>
                <a:gd name="T9" fmla="*/ 36 h 262"/>
                <a:gd name="T10" fmla="*/ 615 w 651"/>
                <a:gd name="T11" fmla="*/ 245 h 262"/>
                <a:gd name="T12" fmla="*/ 633 w 651"/>
                <a:gd name="T13" fmla="*/ 245 h 262"/>
                <a:gd name="T14" fmla="*/ 633 w 651"/>
                <a:gd name="T15" fmla="*/ 227 h 262"/>
                <a:gd name="T16" fmla="*/ 633 w 651"/>
                <a:gd name="T17" fmla="*/ 245 h 262"/>
                <a:gd name="T18" fmla="*/ 651 w 651"/>
                <a:gd name="T19" fmla="*/ 245 h 262"/>
                <a:gd name="T20" fmla="*/ 651 w 651"/>
                <a:gd name="T21" fmla="*/ 18 h 262"/>
                <a:gd name="T22" fmla="*/ 633 w 651"/>
                <a:gd name="T23" fmla="*/ 0 h 262"/>
                <a:gd name="T24" fmla="*/ 18 w 651"/>
                <a:gd name="T25" fmla="*/ 0 h 262"/>
                <a:gd name="T26" fmla="*/ 0 w 651"/>
                <a:gd name="T27" fmla="*/ 18 h 262"/>
                <a:gd name="T28" fmla="*/ 0 w 651"/>
                <a:gd name="T29" fmla="*/ 245 h 262"/>
                <a:gd name="T30" fmla="*/ 18 w 651"/>
                <a:gd name="T31" fmla="*/ 262 h 262"/>
                <a:gd name="T32" fmla="*/ 633 w 651"/>
                <a:gd name="T33" fmla="*/ 262 h 262"/>
                <a:gd name="T34" fmla="*/ 651 w 651"/>
                <a:gd name="T35" fmla="*/ 245 h 262"/>
                <a:gd name="T36" fmla="*/ 633 w 651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1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1" y="245"/>
                  </a:lnTo>
                  <a:lnTo>
                    <a:pt x="651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1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Sḷíḋe">
              <a:extLst>
                <a:ext uri="{FF2B5EF4-FFF2-40B4-BE49-F238E27FC236}">
                  <a16:creationId xmlns="" xmlns:a16="http://schemas.microsoft.com/office/drawing/2014/main" id="{30886AB0-FADF-48EE-94C7-D2667BD61518}"/>
                </a:ext>
              </a:extLst>
            </p:cNvPr>
            <p:cNvSpPr/>
            <p:nvPr/>
          </p:nvSpPr>
          <p:spPr bwMode="auto">
            <a:xfrm>
              <a:off x="4527477" y="1811467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ļíḑé">
              <a:extLst>
                <a:ext uri="{FF2B5EF4-FFF2-40B4-BE49-F238E27FC236}">
                  <a16:creationId xmlns="" xmlns:a16="http://schemas.microsoft.com/office/drawing/2014/main" id="{B9C139A6-EB38-4802-A7DA-19E773D9FA8F}"/>
                </a:ext>
              </a:extLst>
            </p:cNvPr>
            <p:cNvSpPr/>
            <p:nvPr/>
          </p:nvSpPr>
          <p:spPr bwMode="auto">
            <a:xfrm>
              <a:off x="4516572" y="1800595"/>
              <a:ext cx="393791" cy="167547"/>
            </a:xfrm>
            <a:custGeom>
              <a:avLst/>
              <a:gdLst>
                <a:gd name="T0" fmla="*/ 633 w 650"/>
                <a:gd name="T1" fmla="*/ 244 h 262"/>
                <a:gd name="T2" fmla="*/ 633 w 650"/>
                <a:gd name="T3" fmla="*/ 226 h 262"/>
                <a:gd name="T4" fmla="*/ 36 w 650"/>
                <a:gd name="T5" fmla="*/ 226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4 h 262"/>
                <a:gd name="T12" fmla="*/ 633 w 650"/>
                <a:gd name="T13" fmla="*/ 244 h 262"/>
                <a:gd name="T14" fmla="*/ 633 w 650"/>
                <a:gd name="T15" fmla="*/ 226 h 262"/>
                <a:gd name="T16" fmla="*/ 633 w 650"/>
                <a:gd name="T17" fmla="*/ 244 h 262"/>
                <a:gd name="T18" fmla="*/ 650 w 650"/>
                <a:gd name="T19" fmla="*/ 244 h 262"/>
                <a:gd name="T20" fmla="*/ 650 w 650"/>
                <a:gd name="T21" fmla="*/ 17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7 h 262"/>
                <a:gd name="T28" fmla="*/ 0 w 650"/>
                <a:gd name="T29" fmla="*/ 244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4 h 262"/>
                <a:gd name="T36" fmla="*/ 633 w 650"/>
                <a:gd name="T37" fmla="*/ 2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4"/>
                  </a:moveTo>
                  <a:lnTo>
                    <a:pt x="633" y="226"/>
                  </a:lnTo>
                  <a:lnTo>
                    <a:pt x="36" y="226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4"/>
                  </a:lnTo>
                  <a:lnTo>
                    <a:pt x="633" y="244"/>
                  </a:lnTo>
                  <a:lnTo>
                    <a:pt x="633" y="226"/>
                  </a:lnTo>
                  <a:lnTo>
                    <a:pt x="633" y="244"/>
                  </a:lnTo>
                  <a:lnTo>
                    <a:pt x="650" y="244"/>
                  </a:lnTo>
                  <a:lnTo>
                    <a:pt x="650" y="17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244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4"/>
                  </a:lnTo>
                  <a:lnTo>
                    <a:pt x="633" y="24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iďê">
              <a:extLst>
                <a:ext uri="{FF2B5EF4-FFF2-40B4-BE49-F238E27FC236}">
                  <a16:creationId xmlns="" xmlns:a16="http://schemas.microsoft.com/office/drawing/2014/main" id="{E28229EB-9C8F-41DE-9BE0-C4B070E3DCBD}"/>
                </a:ext>
              </a:extLst>
            </p:cNvPr>
            <p:cNvSpPr/>
            <p:nvPr/>
          </p:nvSpPr>
          <p:spPr bwMode="auto">
            <a:xfrm>
              <a:off x="4369962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śľîḓê">
              <a:extLst>
                <a:ext uri="{FF2B5EF4-FFF2-40B4-BE49-F238E27FC236}">
                  <a16:creationId xmlns="" xmlns:a16="http://schemas.microsoft.com/office/drawing/2014/main" id="{C59F83D4-C6DD-4C85-B622-EF5D108E00CC}"/>
                </a:ext>
              </a:extLst>
            </p:cNvPr>
            <p:cNvSpPr/>
            <p:nvPr/>
          </p:nvSpPr>
          <p:spPr bwMode="auto">
            <a:xfrm>
              <a:off x="4359057" y="1945121"/>
              <a:ext cx="393791" cy="167547"/>
            </a:xfrm>
            <a:custGeom>
              <a:avLst/>
              <a:gdLst>
                <a:gd name="T0" fmla="*/ 633 w 650"/>
                <a:gd name="T1" fmla="*/ 245 h 262"/>
                <a:gd name="T2" fmla="*/ 633 w 650"/>
                <a:gd name="T3" fmla="*/ 227 h 262"/>
                <a:gd name="T4" fmla="*/ 36 w 650"/>
                <a:gd name="T5" fmla="*/ 227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5 h 262"/>
                <a:gd name="T12" fmla="*/ 633 w 650"/>
                <a:gd name="T13" fmla="*/ 245 h 262"/>
                <a:gd name="T14" fmla="*/ 633 w 650"/>
                <a:gd name="T15" fmla="*/ 227 h 262"/>
                <a:gd name="T16" fmla="*/ 633 w 650"/>
                <a:gd name="T17" fmla="*/ 245 h 262"/>
                <a:gd name="T18" fmla="*/ 650 w 650"/>
                <a:gd name="T19" fmla="*/ 245 h 262"/>
                <a:gd name="T20" fmla="*/ 650 w 650"/>
                <a:gd name="T21" fmla="*/ 18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8 h 262"/>
                <a:gd name="T28" fmla="*/ 0 w 650"/>
                <a:gd name="T29" fmla="*/ 245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5 h 262"/>
                <a:gd name="T36" fmla="*/ 633 w 650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0" y="245"/>
                  </a:lnTo>
                  <a:lnTo>
                    <a:pt x="650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$ļíḑe">
              <a:extLst>
                <a:ext uri="{FF2B5EF4-FFF2-40B4-BE49-F238E27FC236}">
                  <a16:creationId xmlns="" xmlns:a16="http://schemas.microsoft.com/office/drawing/2014/main" id="{F9CE4021-1DE8-413D-AC6C-B92CDDE33A12}"/>
                </a:ext>
              </a:extLst>
            </p:cNvPr>
            <p:cNvSpPr/>
            <p:nvPr/>
          </p:nvSpPr>
          <p:spPr bwMode="auto">
            <a:xfrm>
              <a:off x="7055611" y="1543520"/>
              <a:ext cx="18174" cy="450203"/>
            </a:xfrm>
            <a:custGeom>
              <a:avLst/>
              <a:gdLst>
                <a:gd name="T0" fmla="*/ 0 w 48"/>
                <a:gd name="T1" fmla="*/ 998 h 1116"/>
                <a:gd name="T2" fmla="*/ 0 w 48"/>
                <a:gd name="T3" fmla="*/ 1100 h 1116"/>
                <a:gd name="T4" fmla="*/ 29 w 48"/>
                <a:gd name="T5" fmla="*/ 1116 h 1116"/>
                <a:gd name="T6" fmla="*/ 48 w 48"/>
                <a:gd name="T7" fmla="*/ 1072 h 1116"/>
                <a:gd name="T8" fmla="*/ 48 w 48"/>
                <a:gd name="T9" fmla="*/ 1023 h 1116"/>
                <a:gd name="T10" fmla="*/ 0 w 48"/>
                <a:gd name="T11" fmla="*/ 998 h 1116"/>
                <a:gd name="T12" fmla="*/ 0 w 48"/>
                <a:gd name="T13" fmla="*/ 0 h 1116"/>
                <a:gd name="T14" fmla="*/ 0 w 48"/>
                <a:gd name="T15" fmla="*/ 122 h 1116"/>
                <a:gd name="T16" fmla="*/ 48 w 48"/>
                <a:gd name="T17" fmla="*/ 74 h 1116"/>
                <a:gd name="T18" fmla="*/ 48 w 48"/>
                <a:gd name="T19" fmla="*/ 25 h 1116"/>
                <a:gd name="T20" fmla="*/ 0 w 48"/>
                <a:gd name="T21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116">
                  <a:moveTo>
                    <a:pt x="0" y="998"/>
                  </a:moveTo>
                  <a:cubicBezTo>
                    <a:pt x="0" y="1100"/>
                    <a:pt x="0" y="1100"/>
                    <a:pt x="0" y="1100"/>
                  </a:cubicBezTo>
                  <a:cubicBezTo>
                    <a:pt x="29" y="1116"/>
                    <a:pt x="29" y="1116"/>
                    <a:pt x="29" y="1116"/>
                  </a:cubicBezTo>
                  <a:cubicBezTo>
                    <a:pt x="37" y="1102"/>
                    <a:pt x="42" y="1087"/>
                    <a:pt x="48" y="1072"/>
                  </a:cubicBezTo>
                  <a:cubicBezTo>
                    <a:pt x="48" y="1023"/>
                    <a:pt x="48" y="1023"/>
                    <a:pt x="48" y="1023"/>
                  </a:cubicBezTo>
                  <a:cubicBezTo>
                    <a:pt x="0" y="998"/>
                    <a:pt x="0" y="998"/>
                    <a:pt x="0" y="998"/>
                  </a:cubicBezTo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6" y="105"/>
                    <a:pt x="32" y="89"/>
                    <a:pt x="48" y="7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ḷïďé">
              <a:extLst>
                <a:ext uri="{FF2B5EF4-FFF2-40B4-BE49-F238E27FC236}">
                  <a16:creationId xmlns="" xmlns:a16="http://schemas.microsoft.com/office/drawing/2014/main" id="{DCCD46B0-FF4F-4467-AF83-650F3803CA5B}"/>
                </a:ext>
              </a:extLst>
            </p:cNvPr>
            <p:cNvSpPr/>
            <p:nvPr/>
          </p:nvSpPr>
          <p:spPr bwMode="auto">
            <a:xfrm>
              <a:off x="6748454" y="1531369"/>
              <a:ext cx="285347" cy="468108"/>
            </a:xfrm>
            <a:custGeom>
              <a:avLst/>
              <a:gdLst>
                <a:gd name="T0" fmla="*/ 744 w 746"/>
                <a:gd name="T1" fmla="*/ 0 h 1160"/>
                <a:gd name="T2" fmla="*/ 218 w 746"/>
                <a:gd name="T3" fmla="*/ 515 h 1160"/>
                <a:gd name="T4" fmla="*/ 218 w 746"/>
                <a:gd name="T5" fmla="*/ 515 h 1160"/>
                <a:gd name="T6" fmla="*/ 0 w 746"/>
                <a:gd name="T7" fmla="*/ 697 h 1160"/>
                <a:gd name="T8" fmla="*/ 207 w 746"/>
                <a:gd name="T9" fmla="*/ 809 h 1160"/>
                <a:gd name="T10" fmla="*/ 177 w 746"/>
                <a:gd name="T11" fmla="*/ 922 h 1160"/>
                <a:gd name="T12" fmla="*/ 416 w 746"/>
                <a:gd name="T13" fmla="*/ 1160 h 1160"/>
                <a:gd name="T14" fmla="*/ 625 w 746"/>
                <a:gd name="T15" fmla="*/ 1035 h 1160"/>
                <a:gd name="T16" fmla="*/ 746 w 746"/>
                <a:gd name="T17" fmla="*/ 1100 h 1160"/>
                <a:gd name="T18" fmla="*/ 746 w 746"/>
                <a:gd name="T19" fmla="*/ 997 h 1160"/>
                <a:gd name="T20" fmla="*/ 236 w 746"/>
                <a:gd name="T21" fmla="*/ 722 h 1160"/>
                <a:gd name="T22" fmla="*/ 250 w 746"/>
                <a:gd name="T23" fmla="*/ 697 h 1160"/>
                <a:gd name="T24" fmla="*/ 236 w 746"/>
                <a:gd name="T25" fmla="*/ 722 h 1160"/>
                <a:gd name="T26" fmla="*/ 212 w 746"/>
                <a:gd name="T27" fmla="*/ 709 h 1160"/>
                <a:gd name="T28" fmla="*/ 225 w 746"/>
                <a:gd name="T29" fmla="*/ 684 h 1160"/>
                <a:gd name="T30" fmla="*/ 391 w 746"/>
                <a:gd name="T31" fmla="*/ 518 h 1160"/>
                <a:gd name="T32" fmla="*/ 456 w 746"/>
                <a:gd name="T33" fmla="*/ 489 h 1160"/>
                <a:gd name="T34" fmla="*/ 465 w 746"/>
                <a:gd name="T35" fmla="*/ 482 h 1160"/>
                <a:gd name="T36" fmla="*/ 498 w 746"/>
                <a:gd name="T37" fmla="*/ 451 h 1160"/>
                <a:gd name="T38" fmla="*/ 606 w 746"/>
                <a:gd name="T39" fmla="*/ 347 h 1160"/>
                <a:gd name="T40" fmla="*/ 746 w 746"/>
                <a:gd name="T41" fmla="*/ 208 h 1160"/>
                <a:gd name="T42" fmla="*/ 746 w 746"/>
                <a:gd name="T43" fmla="*/ 1 h 1160"/>
                <a:gd name="T44" fmla="*/ 744 w 746"/>
                <a:gd name="T45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6" h="1160">
                  <a:moveTo>
                    <a:pt x="744" y="0"/>
                  </a:moveTo>
                  <a:cubicBezTo>
                    <a:pt x="744" y="0"/>
                    <a:pt x="237" y="511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ubicBezTo>
                    <a:pt x="126" y="547"/>
                    <a:pt x="47" y="609"/>
                    <a:pt x="0" y="697"/>
                  </a:cubicBezTo>
                  <a:cubicBezTo>
                    <a:pt x="207" y="809"/>
                    <a:pt x="207" y="809"/>
                    <a:pt x="207" y="809"/>
                  </a:cubicBezTo>
                  <a:cubicBezTo>
                    <a:pt x="189" y="843"/>
                    <a:pt x="177" y="881"/>
                    <a:pt x="177" y="922"/>
                  </a:cubicBezTo>
                  <a:cubicBezTo>
                    <a:pt x="177" y="1054"/>
                    <a:pt x="284" y="1160"/>
                    <a:pt x="416" y="1160"/>
                  </a:cubicBezTo>
                  <a:cubicBezTo>
                    <a:pt x="507" y="1160"/>
                    <a:pt x="585" y="1109"/>
                    <a:pt x="625" y="1035"/>
                  </a:cubicBezTo>
                  <a:cubicBezTo>
                    <a:pt x="746" y="1100"/>
                    <a:pt x="746" y="1100"/>
                    <a:pt x="746" y="1100"/>
                  </a:cubicBezTo>
                  <a:cubicBezTo>
                    <a:pt x="746" y="997"/>
                    <a:pt x="746" y="997"/>
                    <a:pt x="746" y="9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50" y="697"/>
                    <a:pt x="250" y="697"/>
                    <a:pt x="250" y="6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12" y="709"/>
                    <a:pt x="212" y="709"/>
                    <a:pt x="212" y="709"/>
                  </a:cubicBezTo>
                  <a:cubicBezTo>
                    <a:pt x="225" y="684"/>
                    <a:pt x="225" y="684"/>
                    <a:pt x="225" y="684"/>
                  </a:cubicBezTo>
                  <a:cubicBezTo>
                    <a:pt x="264" y="612"/>
                    <a:pt x="322" y="556"/>
                    <a:pt x="391" y="518"/>
                  </a:cubicBezTo>
                  <a:cubicBezTo>
                    <a:pt x="412" y="507"/>
                    <a:pt x="433" y="497"/>
                    <a:pt x="456" y="489"/>
                  </a:cubicBezTo>
                  <a:cubicBezTo>
                    <a:pt x="458" y="488"/>
                    <a:pt x="461" y="485"/>
                    <a:pt x="465" y="482"/>
                  </a:cubicBezTo>
                  <a:cubicBezTo>
                    <a:pt x="473" y="474"/>
                    <a:pt x="484" y="464"/>
                    <a:pt x="498" y="451"/>
                  </a:cubicBezTo>
                  <a:cubicBezTo>
                    <a:pt x="526" y="425"/>
                    <a:pt x="564" y="388"/>
                    <a:pt x="606" y="347"/>
                  </a:cubicBezTo>
                  <a:cubicBezTo>
                    <a:pt x="650" y="303"/>
                    <a:pt x="699" y="255"/>
                    <a:pt x="746" y="208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1îdê">
              <a:extLst>
                <a:ext uri="{FF2B5EF4-FFF2-40B4-BE49-F238E27FC236}">
                  <a16:creationId xmlns="" xmlns:a16="http://schemas.microsoft.com/office/drawing/2014/main" id="{316D46D5-67A8-4480-A873-9E5415AE3DDA}"/>
                </a:ext>
              </a:extLst>
            </p:cNvPr>
            <p:cNvSpPr/>
            <p:nvPr/>
          </p:nvSpPr>
          <p:spPr bwMode="auto">
            <a:xfrm>
              <a:off x="7033800" y="1532009"/>
              <a:ext cx="21809" cy="455319"/>
            </a:xfrm>
            <a:custGeom>
              <a:avLst/>
              <a:gdLst>
                <a:gd name="T0" fmla="*/ 0 w 57"/>
                <a:gd name="T1" fmla="*/ 996 h 1129"/>
                <a:gd name="T2" fmla="*/ 0 w 57"/>
                <a:gd name="T3" fmla="*/ 1099 h 1129"/>
                <a:gd name="T4" fmla="*/ 57 w 57"/>
                <a:gd name="T5" fmla="*/ 1129 h 1129"/>
                <a:gd name="T6" fmla="*/ 57 w 57"/>
                <a:gd name="T7" fmla="*/ 1027 h 1129"/>
                <a:gd name="T8" fmla="*/ 0 w 57"/>
                <a:gd name="T9" fmla="*/ 996 h 1129"/>
                <a:gd name="T10" fmla="*/ 0 w 57"/>
                <a:gd name="T11" fmla="*/ 0 h 1129"/>
                <a:gd name="T12" fmla="*/ 0 w 57"/>
                <a:gd name="T13" fmla="*/ 207 h 1129"/>
                <a:gd name="T14" fmla="*/ 57 w 57"/>
                <a:gd name="T15" fmla="*/ 151 h 1129"/>
                <a:gd name="T16" fmla="*/ 57 w 57"/>
                <a:gd name="T17" fmla="*/ 29 h 1129"/>
                <a:gd name="T18" fmla="*/ 0 w 57"/>
                <a:gd name="T19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29">
                  <a:moveTo>
                    <a:pt x="0" y="996"/>
                  </a:moveTo>
                  <a:cubicBezTo>
                    <a:pt x="0" y="1099"/>
                    <a:pt x="0" y="1099"/>
                    <a:pt x="0" y="1099"/>
                  </a:cubicBezTo>
                  <a:cubicBezTo>
                    <a:pt x="57" y="1129"/>
                    <a:pt x="57" y="1129"/>
                    <a:pt x="57" y="1129"/>
                  </a:cubicBezTo>
                  <a:cubicBezTo>
                    <a:pt x="57" y="1027"/>
                    <a:pt x="57" y="1027"/>
                    <a:pt x="57" y="1027"/>
                  </a:cubicBezTo>
                  <a:cubicBezTo>
                    <a:pt x="0" y="996"/>
                    <a:pt x="0" y="996"/>
                    <a:pt x="0" y="996"/>
                  </a:cubicBezTo>
                  <a:moveTo>
                    <a:pt x="0" y="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20" y="188"/>
                    <a:pt x="38" y="169"/>
                    <a:pt x="57" y="15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ḷiďê">
              <a:extLst>
                <a:ext uri="{FF2B5EF4-FFF2-40B4-BE49-F238E27FC236}">
                  <a16:creationId xmlns="" xmlns:a16="http://schemas.microsoft.com/office/drawing/2014/main" id="{4D2284A6-2553-4279-BF1B-C2A3385A3E31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ḷîde">
              <a:extLst>
                <a:ext uri="{FF2B5EF4-FFF2-40B4-BE49-F238E27FC236}">
                  <a16:creationId xmlns="" xmlns:a16="http://schemas.microsoft.com/office/drawing/2014/main" id="{87E3D1A1-EB74-43F1-A4A1-5BBAF23D5B57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ṡlïḍe">
              <a:extLst>
                <a:ext uri="{FF2B5EF4-FFF2-40B4-BE49-F238E27FC236}">
                  <a16:creationId xmlns="" xmlns:a16="http://schemas.microsoft.com/office/drawing/2014/main" id="{8ACEECEB-718E-4A82-91A3-30BF32C8CA8E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ḻíḋè">
              <a:extLst>
                <a:ext uri="{FF2B5EF4-FFF2-40B4-BE49-F238E27FC236}">
                  <a16:creationId xmlns="" xmlns:a16="http://schemas.microsoft.com/office/drawing/2014/main" id="{82BE2845-BA63-4E0A-8D6C-24CCD6639CB7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ļîḍé">
              <a:extLst>
                <a:ext uri="{FF2B5EF4-FFF2-40B4-BE49-F238E27FC236}">
                  <a16:creationId xmlns="" xmlns:a16="http://schemas.microsoft.com/office/drawing/2014/main" id="{58446887-155C-4639-A3B9-E8153404BB82}"/>
                </a:ext>
              </a:extLst>
            </p:cNvPr>
            <p:cNvSpPr/>
            <p:nvPr/>
          </p:nvSpPr>
          <p:spPr bwMode="auto">
            <a:xfrm>
              <a:off x="7088931" y="2395961"/>
              <a:ext cx="227793" cy="562752"/>
            </a:xfrm>
            <a:custGeom>
              <a:avLst/>
              <a:gdLst>
                <a:gd name="T0" fmla="*/ 358 w 376"/>
                <a:gd name="T1" fmla="*/ 862 h 880"/>
                <a:gd name="T2" fmla="*/ 358 w 376"/>
                <a:gd name="T3" fmla="*/ 844 h 880"/>
                <a:gd name="T4" fmla="*/ 36 w 376"/>
                <a:gd name="T5" fmla="*/ 844 h 880"/>
                <a:gd name="T6" fmla="*/ 36 w 376"/>
                <a:gd name="T7" fmla="*/ 36 h 880"/>
                <a:gd name="T8" fmla="*/ 188 w 376"/>
                <a:gd name="T9" fmla="*/ 36 h 880"/>
                <a:gd name="T10" fmla="*/ 340 w 376"/>
                <a:gd name="T11" fmla="*/ 36 h 880"/>
                <a:gd name="T12" fmla="*/ 340 w 376"/>
                <a:gd name="T13" fmla="*/ 862 h 880"/>
                <a:gd name="T14" fmla="*/ 358 w 376"/>
                <a:gd name="T15" fmla="*/ 862 h 880"/>
                <a:gd name="T16" fmla="*/ 358 w 376"/>
                <a:gd name="T17" fmla="*/ 844 h 880"/>
                <a:gd name="T18" fmla="*/ 358 w 376"/>
                <a:gd name="T19" fmla="*/ 862 h 880"/>
                <a:gd name="T20" fmla="*/ 376 w 376"/>
                <a:gd name="T21" fmla="*/ 862 h 880"/>
                <a:gd name="T22" fmla="*/ 376 w 376"/>
                <a:gd name="T23" fmla="*/ 0 h 880"/>
                <a:gd name="T24" fmla="*/ 188 w 376"/>
                <a:gd name="T25" fmla="*/ 0 h 880"/>
                <a:gd name="T26" fmla="*/ 0 w 376"/>
                <a:gd name="T27" fmla="*/ 0 h 880"/>
                <a:gd name="T28" fmla="*/ 0 w 376"/>
                <a:gd name="T29" fmla="*/ 880 h 880"/>
                <a:gd name="T30" fmla="*/ 376 w 376"/>
                <a:gd name="T31" fmla="*/ 880 h 880"/>
                <a:gd name="T32" fmla="*/ 376 w 376"/>
                <a:gd name="T33" fmla="*/ 862 h 880"/>
                <a:gd name="T34" fmla="*/ 358 w 376"/>
                <a:gd name="T35" fmla="*/ 862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880">
                  <a:moveTo>
                    <a:pt x="358" y="862"/>
                  </a:moveTo>
                  <a:lnTo>
                    <a:pt x="358" y="844"/>
                  </a:lnTo>
                  <a:lnTo>
                    <a:pt x="36" y="844"/>
                  </a:lnTo>
                  <a:lnTo>
                    <a:pt x="36" y="36"/>
                  </a:lnTo>
                  <a:lnTo>
                    <a:pt x="188" y="36"/>
                  </a:lnTo>
                  <a:lnTo>
                    <a:pt x="340" y="36"/>
                  </a:lnTo>
                  <a:lnTo>
                    <a:pt x="340" y="862"/>
                  </a:lnTo>
                  <a:lnTo>
                    <a:pt x="358" y="862"/>
                  </a:lnTo>
                  <a:lnTo>
                    <a:pt x="358" y="844"/>
                  </a:lnTo>
                  <a:lnTo>
                    <a:pt x="358" y="862"/>
                  </a:lnTo>
                  <a:lnTo>
                    <a:pt x="376" y="862"/>
                  </a:lnTo>
                  <a:lnTo>
                    <a:pt x="376" y="0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376" y="880"/>
                  </a:lnTo>
                  <a:lnTo>
                    <a:pt x="376" y="862"/>
                  </a:lnTo>
                  <a:lnTo>
                    <a:pt x="358" y="8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líḑê">
              <a:extLst>
                <a:ext uri="{FF2B5EF4-FFF2-40B4-BE49-F238E27FC236}">
                  <a16:creationId xmlns="" xmlns:a16="http://schemas.microsoft.com/office/drawing/2014/main" id="{D96F99E3-E7ED-4192-A8A2-663B4F542BCB}"/>
                </a:ext>
              </a:extLst>
            </p:cNvPr>
            <p:cNvSpPr/>
            <p:nvPr/>
          </p:nvSpPr>
          <p:spPr bwMode="auto">
            <a:xfrm>
              <a:off x="7191923" y="2395961"/>
              <a:ext cx="21809" cy="562752"/>
            </a:xfrm>
            <a:custGeom>
              <a:avLst/>
              <a:gdLst>
                <a:gd name="T0" fmla="*/ 57 w 57"/>
                <a:gd name="T1" fmla="*/ 1366 h 1395"/>
                <a:gd name="T2" fmla="*/ 57 w 57"/>
                <a:gd name="T3" fmla="*/ 28 h 1395"/>
                <a:gd name="T4" fmla="*/ 29 w 57"/>
                <a:gd name="T5" fmla="*/ 0 h 1395"/>
                <a:gd name="T6" fmla="*/ 0 w 57"/>
                <a:gd name="T7" fmla="*/ 28 h 1395"/>
                <a:gd name="T8" fmla="*/ 0 w 57"/>
                <a:gd name="T9" fmla="*/ 1366 h 1395"/>
                <a:gd name="T10" fmla="*/ 29 w 57"/>
                <a:gd name="T11" fmla="*/ 1395 h 1395"/>
                <a:gd name="T12" fmla="*/ 57 w 57"/>
                <a:gd name="T13" fmla="*/ 136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95">
                  <a:moveTo>
                    <a:pt x="57" y="136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366"/>
                    <a:pt x="0" y="1366"/>
                    <a:pt x="0" y="1366"/>
                  </a:cubicBezTo>
                  <a:cubicBezTo>
                    <a:pt x="0" y="1382"/>
                    <a:pt x="13" y="1395"/>
                    <a:pt x="29" y="1395"/>
                  </a:cubicBezTo>
                  <a:cubicBezTo>
                    <a:pt x="44" y="1395"/>
                    <a:pt x="57" y="1382"/>
                    <a:pt x="57" y="136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ṧľîḍè">
              <a:extLst>
                <a:ext uri="{FF2B5EF4-FFF2-40B4-BE49-F238E27FC236}">
                  <a16:creationId xmlns="" xmlns:a16="http://schemas.microsoft.com/office/drawing/2014/main" id="{630D5DD5-2CCE-40A9-AFFD-91963A4C6F99}"/>
                </a:ext>
              </a:extLst>
            </p:cNvPr>
            <p:cNvSpPr/>
            <p:nvPr/>
          </p:nvSpPr>
          <p:spPr bwMode="auto">
            <a:xfrm>
              <a:off x="7092566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1ïďé">
              <a:extLst>
                <a:ext uri="{FF2B5EF4-FFF2-40B4-BE49-F238E27FC236}">
                  <a16:creationId xmlns="" xmlns:a16="http://schemas.microsoft.com/office/drawing/2014/main" id="{6528CBD4-78C9-4C5D-9795-F1CA5913D4B3}"/>
                </a:ext>
              </a:extLst>
            </p:cNvPr>
            <p:cNvSpPr/>
            <p:nvPr/>
          </p:nvSpPr>
          <p:spPr bwMode="auto">
            <a:xfrm>
              <a:off x="7092566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ḻidé">
              <a:extLst>
                <a:ext uri="{FF2B5EF4-FFF2-40B4-BE49-F238E27FC236}">
                  <a16:creationId xmlns="" xmlns:a16="http://schemas.microsoft.com/office/drawing/2014/main" id="{FFE2A8F8-87C3-4673-A73C-7905B46EA70C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ṩļídè">
              <a:extLst>
                <a:ext uri="{FF2B5EF4-FFF2-40B4-BE49-F238E27FC236}">
                  <a16:creationId xmlns="" xmlns:a16="http://schemas.microsoft.com/office/drawing/2014/main" id="{F14591D0-F45B-412E-9E7E-AA3210AC264E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$ḷídê">
              <a:extLst>
                <a:ext uri="{FF2B5EF4-FFF2-40B4-BE49-F238E27FC236}">
                  <a16:creationId xmlns="" xmlns:a16="http://schemas.microsoft.com/office/drawing/2014/main" id="{946AB935-AA8C-4FB1-9EDB-7E7326B80EF6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ḷíḑé">
              <a:extLst>
                <a:ext uri="{FF2B5EF4-FFF2-40B4-BE49-F238E27FC236}">
                  <a16:creationId xmlns="" xmlns:a16="http://schemas.microsoft.com/office/drawing/2014/main" id="{EE392114-9F6A-4F5C-9EDD-0D37C579299A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ḻídê">
              <a:extLst>
                <a:ext uri="{FF2B5EF4-FFF2-40B4-BE49-F238E27FC236}">
                  <a16:creationId xmlns="" xmlns:a16="http://schemas.microsoft.com/office/drawing/2014/main" id="{42CD0DD3-72B3-48B6-B3F5-6AB446B06878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$ļïḍè">
              <a:extLst>
                <a:ext uri="{FF2B5EF4-FFF2-40B4-BE49-F238E27FC236}">
                  <a16:creationId xmlns="" xmlns:a16="http://schemas.microsoft.com/office/drawing/2014/main" id="{568C05C3-ECE5-4D73-A892-27AAC29C06AE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1íḋe">
              <a:extLst>
                <a:ext uri="{FF2B5EF4-FFF2-40B4-BE49-F238E27FC236}">
                  <a16:creationId xmlns="" xmlns:a16="http://schemas.microsoft.com/office/drawing/2014/main" id="{BDD596D1-6A48-4B31-AC17-0E8F63713FC6}"/>
                </a:ext>
              </a:extLst>
            </p:cNvPr>
            <p:cNvSpPr/>
            <p:nvPr/>
          </p:nvSpPr>
          <p:spPr bwMode="auto">
            <a:xfrm>
              <a:off x="7195558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şļidè">
              <a:extLst>
                <a:ext uri="{FF2B5EF4-FFF2-40B4-BE49-F238E27FC236}">
                  <a16:creationId xmlns="" xmlns:a16="http://schemas.microsoft.com/office/drawing/2014/main" id="{63460143-ECA7-4B9E-9EFE-551889B360D2}"/>
                </a:ext>
              </a:extLst>
            </p:cNvPr>
            <p:cNvSpPr/>
            <p:nvPr/>
          </p:nvSpPr>
          <p:spPr bwMode="auto">
            <a:xfrm>
              <a:off x="7195558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liďé">
              <a:extLst>
                <a:ext uri="{FF2B5EF4-FFF2-40B4-BE49-F238E27FC236}">
                  <a16:creationId xmlns="" xmlns:a16="http://schemas.microsoft.com/office/drawing/2014/main" id="{F959E8D5-2829-4A1B-8481-398F1AEB5A7F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šļíḍe">
              <a:extLst>
                <a:ext uri="{FF2B5EF4-FFF2-40B4-BE49-F238E27FC236}">
                  <a16:creationId xmlns="" xmlns:a16="http://schemas.microsoft.com/office/drawing/2014/main" id="{C7CDAFDC-85E8-4244-A01B-AF77EB5C42CC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dê">
              <a:extLst>
                <a:ext uri="{FF2B5EF4-FFF2-40B4-BE49-F238E27FC236}">
                  <a16:creationId xmlns="" xmlns:a16="http://schemas.microsoft.com/office/drawing/2014/main" id="{E0DC3D4D-2D84-4736-8A18-B66C95E923AF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ḓè">
              <a:extLst>
                <a:ext uri="{FF2B5EF4-FFF2-40B4-BE49-F238E27FC236}">
                  <a16:creationId xmlns="" xmlns:a16="http://schemas.microsoft.com/office/drawing/2014/main" id="{4B172D6E-5211-48DA-B7BE-4CD3CBD275EE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1íďé">
              <a:extLst>
                <a:ext uri="{FF2B5EF4-FFF2-40B4-BE49-F238E27FC236}">
                  <a16:creationId xmlns="" xmlns:a16="http://schemas.microsoft.com/office/drawing/2014/main" id="{9CC94156-A0CD-4BA6-BCA3-FB4B9F879CB9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ḻîḓe">
              <a:extLst>
                <a:ext uri="{FF2B5EF4-FFF2-40B4-BE49-F238E27FC236}">
                  <a16:creationId xmlns="" xmlns:a16="http://schemas.microsoft.com/office/drawing/2014/main" id="{EBE4D325-D977-4295-BB72-BA3F0468377C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liďè">
              <a:extLst>
                <a:ext uri="{FF2B5EF4-FFF2-40B4-BE49-F238E27FC236}">
                  <a16:creationId xmlns="" xmlns:a16="http://schemas.microsoft.com/office/drawing/2014/main" id="{59F6F445-1D98-40C8-9C19-0DCE7C73960E}"/>
                </a:ext>
              </a:extLst>
            </p:cNvPr>
            <p:cNvSpPr/>
            <p:nvPr/>
          </p:nvSpPr>
          <p:spPr bwMode="auto">
            <a:xfrm>
              <a:off x="6912029" y="1806991"/>
              <a:ext cx="182356" cy="192486"/>
            </a:xfrm>
            <a:prstGeom prst="ellipse">
              <a:avLst/>
            </a:prstGeom>
            <a:solidFill>
              <a:srgbClr val="FD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$1ïḓê">
              <a:extLst>
                <a:ext uri="{FF2B5EF4-FFF2-40B4-BE49-F238E27FC236}">
                  <a16:creationId xmlns="" xmlns:a16="http://schemas.microsoft.com/office/drawing/2014/main" id="{BB5DC198-D8C8-4E71-BA05-B29958D8302C}"/>
                </a:ext>
              </a:extLst>
            </p:cNvPr>
            <p:cNvSpPr/>
            <p:nvPr/>
          </p:nvSpPr>
          <p:spPr bwMode="auto">
            <a:xfrm>
              <a:off x="6904758" y="1799316"/>
              <a:ext cx="196289" cy="207835"/>
            </a:xfrm>
            <a:custGeom>
              <a:avLst/>
              <a:gdLst>
                <a:gd name="T0" fmla="*/ 496 w 514"/>
                <a:gd name="T1" fmla="*/ 258 h 515"/>
                <a:gd name="T2" fmla="*/ 477 w 514"/>
                <a:gd name="T3" fmla="*/ 258 h 515"/>
                <a:gd name="T4" fmla="*/ 412 w 514"/>
                <a:gd name="T5" fmla="*/ 413 h 515"/>
                <a:gd name="T6" fmla="*/ 257 w 514"/>
                <a:gd name="T7" fmla="*/ 478 h 515"/>
                <a:gd name="T8" fmla="*/ 102 w 514"/>
                <a:gd name="T9" fmla="*/ 413 h 515"/>
                <a:gd name="T10" fmla="*/ 37 w 514"/>
                <a:gd name="T11" fmla="*/ 258 h 515"/>
                <a:gd name="T12" fmla="*/ 102 w 514"/>
                <a:gd name="T13" fmla="*/ 102 h 515"/>
                <a:gd name="T14" fmla="*/ 257 w 514"/>
                <a:gd name="T15" fmla="*/ 38 h 515"/>
                <a:gd name="T16" fmla="*/ 412 w 514"/>
                <a:gd name="T17" fmla="*/ 102 h 515"/>
                <a:gd name="T18" fmla="*/ 477 w 514"/>
                <a:gd name="T19" fmla="*/ 258 h 515"/>
                <a:gd name="T20" fmla="*/ 496 w 514"/>
                <a:gd name="T21" fmla="*/ 258 h 515"/>
                <a:gd name="T22" fmla="*/ 514 w 514"/>
                <a:gd name="T23" fmla="*/ 258 h 515"/>
                <a:gd name="T24" fmla="*/ 439 w 514"/>
                <a:gd name="T25" fmla="*/ 76 h 515"/>
                <a:gd name="T26" fmla="*/ 257 w 514"/>
                <a:gd name="T27" fmla="*/ 0 h 515"/>
                <a:gd name="T28" fmla="*/ 75 w 514"/>
                <a:gd name="T29" fmla="*/ 76 h 515"/>
                <a:gd name="T30" fmla="*/ 0 w 514"/>
                <a:gd name="T31" fmla="*/ 258 h 515"/>
                <a:gd name="T32" fmla="*/ 75 w 514"/>
                <a:gd name="T33" fmla="*/ 440 h 515"/>
                <a:gd name="T34" fmla="*/ 257 w 514"/>
                <a:gd name="T35" fmla="*/ 515 h 515"/>
                <a:gd name="T36" fmla="*/ 439 w 514"/>
                <a:gd name="T37" fmla="*/ 440 h 515"/>
                <a:gd name="T38" fmla="*/ 514 w 514"/>
                <a:gd name="T39" fmla="*/ 258 h 515"/>
                <a:gd name="T40" fmla="*/ 496 w 514"/>
                <a:gd name="T41" fmla="*/ 25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515">
                  <a:moveTo>
                    <a:pt x="496" y="258"/>
                  </a:moveTo>
                  <a:cubicBezTo>
                    <a:pt x="477" y="258"/>
                    <a:pt x="477" y="258"/>
                    <a:pt x="477" y="258"/>
                  </a:cubicBezTo>
                  <a:cubicBezTo>
                    <a:pt x="477" y="319"/>
                    <a:pt x="452" y="373"/>
                    <a:pt x="412" y="413"/>
                  </a:cubicBezTo>
                  <a:cubicBezTo>
                    <a:pt x="373" y="453"/>
                    <a:pt x="318" y="478"/>
                    <a:pt x="257" y="478"/>
                  </a:cubicBezTo>
                  <a:cubicBezTo>
                    <a:pt x="196" y="478"/>
                    <a:pt x="141" y="453"/>
                    <a:pt x="102" y="413"/>
                  </a:cubicBezTo>
                  <a:cubicBezTo>
                    <a:pt x="62" y="373"/>
                    <a:pt x="37" y="319"/>
                    <a:pt x="37" y="258"/>
                  </a:cubicBezTo>
                  <a:cubicBezTo>
                    <a:pt x="37" y="197"/>
                    <a:pt x="62" y="142"/>
                    <a:pt x="102" y="102"/>
                  </a:cubicBezTo>
                  <a:cubicBezTo>
                    <a:pt x="141" y="63"/>
                    <a:pt x="196" y="38"/>
                    <a:pt x="257" y="38"/>
                  </a:cubicBezTo>
                  <a:cubicBezTo>
                    <a:pt x="318" y="38"/>
                    <a:pt x="373" y="63"/>
                    <a:pt x="412" y="102"/>
                  </a:cubicBezTo>
                  <a:cubicBezTo>
                    <a:pt x="452" y="142"/>
                    <a:pt x="477" y="197"/>
                    <a:pt x="477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4" y="187"/>
                    <a:pt x="486" y="122"/>
                    <a:pt x="439" y="76"/>
                  </a:cubicBezTo>
                  <a:cubicBezTo>
                    <a:pt x="393" y="29"/>
                    <a:pt x="328" y="0"/>
                    <a:pt x="257" y="0"/>
                  </a:cubicBezTo>
                  <a:cubicBezTo>
                    <a:pt x="186" y="0"/>
                    <a:pt x="122" y="29"/>
                    <a:pt x="75" y="76"/>
                  </a:cubicBezTo>
                  <a:cubicBezTo>
                    <a:pt x="28" y="122"/>
                    <a:pt x="0" y="187"/>
                    <a:pt x="0" y="258"/>
                  </a:cubicBezTo>
                  <a:cubicBezTo>
                    <a:pt x="0" y="329"/>
                    <a:pt x="28" y="393"/>
                    <a:pt x="75" y="440"/>
                  </a:cubicBezTo>
                  <a:cubicBezTo>
                    <a:pt x="122" y="486"/>
                    <a:pt x="186" y="515"/>
                    <a:pt x="257" y="515"/>
                  </a:cubicBezTo>
                  <a:cubicBezTo>
                    <a:pt x="328" y="515"/>
                    <a:pt x="393" y="486"/>
                    <a:pt x="439" y="440"/>
                  </a:cubicBezTo>
                  <a:cubicBezTo>
                    <a:pt x="486" y="393"/>
                    <a:pt x="514" y="329"/>
                    <a:pt x="514" y="258"/>
                  </a:cubicBezTo>
                  <a:lnTo>
                    <a:pt x="496" y="258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ŝḻîḍè">
              <a:extLst>
                <a:ext uri="{FF2B5EF4-FFF2-40B4-BE49-F238E27FC236}">
                  <a16:creationId xmlns="" xmlns:a16="http://schemas.microsoft.com/office/drawing/2014/main" id="{E81B1A3E-D4FB-40F5-9E89-B7D25C192EFA}"/>
                </a:ext>
              </a:extLst>
            </p:cNvPr>
            <p:cNvSpPr/>
            <p:nvPr/>
          </p:nvSpPr>
          <p:spPr bwMode="auto">
            <a:xfrm>
              <a:off x="7179805" y="1728973"/>
              <a:ext cx="461643" cy="572984"/>
            </a:xfrm>
            <a:custGeom>
              <a:avLst/>
              <a:gdLst>
                <a:gd name="T0" fmla="*/ 0 w 762"/>
                <a:gd name="T1" fmla="*/ 79 h 896"/>
                <a:gd name="T2" fmla="*/ 716 w 762"/>
                <a:gd name="T3" fmla="*/ 896 h 896"/>
                <a:gd name="T4" fmla="*/ 762 w 762"/>
                <a:gd name="T5" fmla="*/ 848 h 896"/>
                <a:gd name="T6" fmla="*/ 12 w 762"/>
                <a:gd name="T7" fmla="*/ 0 h 896"/>
                <a:gd name="T8" fmla="*/ 0 w 762"/>
                <a:gd name="T9" fmla="*/ 7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896">
                  <a:moveTo>
                    <a:pt x="0" y="79"/>
                  </a:moveTo>
                  <a:lnTo>
                    <a:pt x="716" y="896"/>
                  </a:lnTo>
                  <a:lnTo>
                    <a:pt x="762" y="848"/>
                  </a:lnTo>
                  <a:lnTo>
                    <a:pt x="12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ïḋé">
              <a:extLst>
                <a:ext uri="{FF2B5EF4-FFF2-40B4-BE49-F238E27FC236}">
                  <a16:creationId xmlns="" xmlns:a16="http://schemas.microsoft.com/office/drawing/2014/main" id="{AA0ABEEB-675E-4E04-9E7F-8F363A77554D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ḻïḋé">
              <a:extLst>
                <a:ext uri="{FF2B5EF4-FFF2-40B4-BE49-F238E27FC236}">
                  <a16:creationId xmlns="" xmlns:a16="http://schemas.microsoft.com/office/drawing/2014/main" id="{29F833CC-724E-4EBC-B9A9-7478F39C7E61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ḷiďe">
              <a:extLst>
                <a:ext uri="{FF2B5EF4-FFF2-40B4-BE49-F238E27FC236}">
                  <a16:creationId xmlns="" xmlns:a16="http://schemas.microsoft.com/office/drawing/2014/main" id="{E7131790-5940-4C78-8FCB-5F753904D43C}"/>
                </a:ext>
              </a:extLst>
            </p:cNvPr>
            <p:cNvSpPr/>
            <p:nvPr/>
          </p:nvSpPr>
          <p:spPr bwMode="auto">
            <a:xfrm>
              <a:off x="6927174" y="1542880"/>
              <a:ext cx="302309" cy="347884"/>
            </a:xfrm>
            <a:custGeom>
              <a:avLst/>
              <a:gdLst>
                <a:gd name="T0" fmla="*/ 0 w 791"/>
                <a:gd name="T1" fmla="*/ 487 h 862"/>
                <a:gd name="T2" fmla="*/ 418 w 791"/>
                <a:gd name="T3" fmla="*/ 80 h 862"/>
                <a:gd name="T4" fmla="*/ 662 w 791"/>
                <a:gd name="T5" fmla="*/ 42 h 862"/>
                <a:gd name="T6" fmla="*/ 769 w 791"/>
                <a:gd name="T7" fmla="*/ 275 h 862"/>
                <a:gd name="T8" fmla="*/ 633 w 791"/>
                <a:gd name="T9" fmla="*/ 862 h 862"/>
                <a:gd name="T10" fmla="*/ 0 w 791"/>
                <a:gd name="T11" fmla="*/ 48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1" h="862">
                  <a:moveTo>
                    <a:pt x="0" y="487"/>
                  </a:moveTo>
                  <a:cubicBezTo>
                    <a:pt x="13" y="484"/>
                    <a:pt x="268" y="231"/>
                    <a:pt x="418" y="80"/>
                  </a:cubicBezTo>
                  <a:cubicBezTo>
                    <a:pt x="483" y="16"/>
                    <a:pt x="581" y="0"/>
                    <a:pt x="662" y="42"/>
                  </a:cubicBezTo>
                  <a:cubicBezTo>
                    <a:pt x="747" y="87"/>
                    <a:pt x="791" y="182"/>
                    <a:pt x="769" y="275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0" y="487"/>
                    <a:pt x="0" y="487"/>
                    <a:pt x="0" y="487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ṣḷíḑé">
              <a:extLst>
                <a:ext uri="{FF2B5EF4-FFF2-40B4-BE49-F238E27FC236}">
                  <a16:creationId xmlns="" xmlns:a16="http://schemas.microsoft.com/office/drawing/2014/main" id="{55A2B2F0-EB73-4193-ADBF-98DD5D74786F}"/>
                </a:ext>
              </a:extLst>
            </p:cNvPr>
            <p:cNvSpPr/>
            <p:nvPr/>
          </p:nvSpPr>
          <p:spPr bwMode="auto">
            <a:xfrm>
              <a:off x="6921722" y="1539044"/>
              <a:ext cx="312608" cy="361313"/>
            </a:xfrm>
            <a:custGeom>
              <a:avLst/>
              <a:gdLst>
                <a:gd name="T0" fmla="*/ 15 w 818"/>
                <a:gd name="T1" fmla="*/ 496 h 895"/>
                <a:gd name="T2" fmla="*/ 20 w 818"/>
                <a:gd name="T3" fmla="*/ 524 h 895"/>
                <a:gd name="T4" fmla="*/ 25 w 818"/>
                <a:gd name="T5" fmla="*/ 522 h 895"/>
                <a:gd name="T6" fmla="*/ 30 w 818"/>
                <a:gd name="T7" fmla="*/ 520 h 895"/>
                <a:gd name="T8" fmla="*/ 36 w 818"/>
                <a:gd name="T9" fmla="*/ 516 h 895"/>
                <a:gd name="T10" fmla="*/ 46 w 818"/>
                <a:gd name="T11" fmla="*/ 507 h 895"/>
                <a:gd name="T12" fmla="*/ 75 w 818"/>
                <a:gd name="T13" fmla="*/ 481 h 895"/>
                <a:gd name="T14" fmla="*/ 153 w 818"/>
                <a:gd name="T15" fmla="*/ 407 h 895"/>
                <a:gd name="T16" fmla="*/ 453 w 818"/>
                <a:gd name="T17" fmla="*/ 109 h 895"/>
                <a:gd name="T18" fmla="*/ 581 w 818"/>
                <a:gd name="T19" fmla="*/ 56 h 895"/>
                <a:gd name="T20" fmla="*/ 664 w 818"/>
                <a:gd name="T21" fmla="*/ 77 h 895"/>
                <a:gd name="T22" fmla="*/ 736 w 818"/>
                <a:gd name="T23" fmla="*/ 144 h 895"/>
                <a:gd name="T24" fmla="*/ 762 w 818"/>
                <a:gd name="T25" fmla="*/ 237 h 895"/>
                <a:gd name="T26" fmla="*/ 757 w 818"/>
                <a:gd name="T27" fmla="*/ 278 h 895"/>
                <a:gd name="T28" fmla="*/ 629 w 818"/>
                <a:gd name="T29" fmla="*/ 827 h 895"/>
                <a:gd name="T30" fmla="*/ 29 w 818"/>
                <a:gd name="T31" fmla="*/ 472 h 895"/>
                <a:gd name="T32" fmla="*/ 15 w 818"/>
                <a:gd name="T33" fmla="*/ 496 h 895"/>
                <a:gd name="T34" fmla="*/ 20 w 818"/>
                <a:gd name="T35" fmla="*/ 524 h 895"/>
                <a:gd name="T36" fmla="*/ 15 w 818"/>
                <a:gd name="T37" fmla="*/ 496 h 895"/>
                <a:gd name="T38" fmla="*/ 0 w 818"/>
                <a:gd name="T39" fmla="*/ 520 h 895"/>
                <a:gd name="T40" fmla="*/ 633 w 818"/>
                <a:gd name="T41" fmla="*/ 895 h 895"/>
                <a:gd name="T42" fmla="*/ 675 w 818"/>
                <a:gd name="T43" fmla="*/ 877 h 895"/>
                <a:gd name="T44" fmla="*/ 812 w 818"/>
                <a:gd name="T45" fmla="*/ 290 h 895"/>
                <a:gd name="T46" fmla="*/ 818 w 818"/>
                <a:gd name="T47" fmla="*/ 237 h 895"/>
                <a:gd name="T48" fmla="*/ 784 w 818"/>
                <a:gd name="T49" fmla="*/ 115 h 895"/>
                <a:gd name="T50" fmla="*/ 690 w 818"/>
                <a:gd name="T51" fmla="*/ 26 h 895"/>
                <a:gd name="T52" fmla="*/ 581 w 818"/>
                <a:gd name="T53" fmla="*/ 0 h 895"/>
                <a:gd name="T54" fmla="*/ 413 w 818"/>
                <a:gd name="T55" fmla="*/ 69 h 895"/>
                <a:gd name="T56" fmla="*/ 153 w 818"/>
                <a:gd name="T57" fmla="*/ 328 h 895"/>
                <a:gd name="T58" fmla="*/ 45 w 818"/>
                <a:gd name="T59" fmla="*/ 432 h 895"/>
                <a:gd name="T60" fmla="*/ 12 w 818"/>
                <a:gd name="T61" fmla="*/ 463 h 895"/>
                <a:gd name="T62" fmla="*/ 3 w 818"/>
                <a:gd name="T63" fmla="*/ 470 h 895"/>
                <a:gd name="T64" fmla="*/ 2 w 818"/>
                <a:gd name="T65" fmla="*/ 471 h 895"/>
                <a:gd name="T66" fmla="*/ 1 w 818"/>
                <a:gd name="T67" fmla="*/ 471 h 895"/>
                <a:gd name="T68" fmla="*/ 8 w 818"/>
                <a:gd name="T69" fmla="*/ 482 h 895"/>
                <a:gd name="T70" fmla="*/ 3 w 818"/>
                <a:gd name="T71" fmla="*/ 470 h 895"/>
                <a:gd name="T72" fmla="*/ 1 w 818"/>
                <a:gd name="T73" fmla="*/ 471 h 895"/>
                <a:gd name="T74" fmla="*/ 8 w 818"/>
                <a:gd name="T75" fmla="*/ 482 h 895"/>
                <a:gd name="T76" fmla="*/ 3 w 818"/>
                <a:gd name="T77" fmla="*/ 470 h 895"/>
                <a:gd name="T78" fmla="*/ 13 w 818"/>
                <a:gd name="T79" fmla="*/ 490 h 895"/>
                <a:gd name="T80" fmla="*/ 5 w 818"/>
                <a:gd name="T81" fmla="*/ 470 h 895"/>
                <a:gd name="T82" fmla="*/ 3 w 818"/>
                <a:gd name="T83" fmla="*/ 470 h 895"/>
                <a:gd name="T84" fmla="*/ 13 w 818"/>
                <a:gd name="T85" fmla="*/ 490 h 895"/>
                <a:gd name="T86" fmla="*/ 5 w 818"/>
                <a:gd name="T87" fmla="*/ 470 h 895"/>
                <a:gd name="T88" fmla="*/ 14 w 818"/>
                <a:gd name="T89" fmla="*/ 494 h 895"/>
                <a:gd name="T90" fmla="*/ 9 w 818"/>
                <a:gd name="T91" fmla="*/ 468 h 895"/>
                <a:gd name="T92" fmla="*/ 5 w 818"/>
                <a:gd name="T93" fmla="*/ 470 h 895"/>
                <a:gd name="T94" fmla="*/ 14 w 818"/>
                <a:gd name="T95" fmla="*/ 494 h 895"/>
                <a:gd name="T96" fmla="*/ 9 w 818"/>
                <a:gd name="T97" fmla="*/ 468 h 895"/>
                <a:gd name="T98" fmla="*/ 0 w 818"/>
                <a:gd name="T99" fmla="*/ 520 h 895"/>
                <a:gd name="T100" fmla="*/ 15 w 818"/>
                <a:gd name="T101" fmla="*/ 4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8" h="895">
                  <a:moveTo>
                    <a:pt x="15" y="496"/>
                  </a:moveTo>
                  <a:cubicBezTo>
                    <a:pt x="20" y="524"/>
                    <a:pt x="20" y="524"/>
                    <a:pt x="20" y="524"/>
                  </a:cubicBezTo>
                  <a:cubicBezTo>
                    <a:pt x="22" y="523"/>
                    <a:pt x="24" y="523"/>
                    <a:pt x="25" y="522"/>
                  </a:cubicBezTo>
                  <a:cubicBezTo>
                    <a:pt x="27" y="521"/>
                    <a:pt x="29" y="521"/>
                    <a:pt x="30" y="520"/>
                  </a:cubicBezTo>
                  <a:cubicBezTo>
                    <a:pt x="32" y="518"/>
                    <a:pt x="34" y="517"/>
                    <a:pt x="36" y="516"/>
                  </a:cubicBezTo>
                  <a:cubicBezTo>
                    <a:pt x="39" y="514"/>
                    <a:pt x="42" y="511"/>
                    <a:pt x="46" y="507"/>
                  </a:cubicBezTo>
                  <a:cubicBezTo>
                    <a:pt x="54" y="501"/>
                    <a:pt x="64" y="492"/>
                    <a:pt x="75" y="481"/>
                  </a:cubicBezTo>
                  <a:cubicBezTo>
                    <a:pt x="96" y="462"/>
                    <a:pt x="122" y="436"/>
                    <a:pt x="153" y="407"/>
                  </a:cubicBezTo>
                  <a:cubicBezTo>
                    <a:pt x="243" y="319"/>
                    <a:pt x="366" y="197"/>
                    <a:pt x="453" y="109"/>
                  </a:cubicBezTo>
                  <a:cubicBezTo>
                    <a:pt x="488" y="74"/>
                    <a:pt x="534" y="56"/>
                    <a:pt x="581" y="56"/>
                  </a:cubicBezTo>
                  <a:cubicBezTo>
                    <a:pt x="609" y="56"/>
                    <a:pt x="638" y="63"/>
                    <a:pt x="664" y="77"/>
                  </a:cubicBezTo>
                  <a:cubicBezTo>
                    <a:pt x="695" y="92"/>
                    <a:pt x="719" y="116"/>
                    <a:pt x="736" y="144"/>
                  </a:cubicBezTo>
                  <a:cubicBezTo>
                    <a:pt x="752" y="171"/>
                    <a:pt x="762" y="204"/>
                    <a:pt x="762" y="237"/>
                  </a:cubicBezTo>
                  <a:cubicBezTo>
                    <a:pt x="762" y="250"/>
                    <a:pt x="760" y="264"/>
                    <a:pt x="757" y="278"/>
                  </a:cubicBezTo>
                  <a:cubicBezTo>
                    <a:pt x="629" y="827"/>
                    <a:pt x="629" y="827"/>
                    <a:pt x="629" y="827"/>
                  </a:cubicBezTo>
                  <a:cubicBezTo>
                    <a:pt x="29" y="472"/>
                    <a:pt x="29" y="472"/>
                    <a:pt x="29" y="472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20" y="524"/>
                    <a:pt x="20" y="524"/>
                    <a:pt x="20" y="524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633" y="895"/>
                    <a:pt x="633" y="895"/>
                    <a:pt x="633" y="895"/>
                  </a:cubicBezTo>
                  <a:cubicBezTo>
                    <a:pt x="675" y="877"/>
                    <a:pt x="675" y="877"/>
                    <a:pt x="675" y="877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6" y="272"/>
                    <a:pt x="818" y="254"/>
                    <a:pt x="818" y="237"/>
                  </a:cubicBezTo>
                  <a:cubicBezTo>
                    <a:pt x="818" y="193"/>
                    <a:pt x="806" y="151"/>
                    <a:pt x="784" y="115"/>
                  </a:cubicBezTo>
                  <a:cubicBezTo>
                    <a:pt x="762" y="78"/>
                    <a:pt x="730" y="47"/>
                    <a:pt x="690" y="26"/>
                  </a:cubicBezTo>
                  <a:cubicBezTo>
                    <a:pt x="656" y="8"/>
                    <a:pt x="618" y="0"/>
                    <a:pt x="581" y="0"/>
                  </a:cubicBezTo>
                  <a:cubicBezTo>
                    <a:pt x="519" y="0"/>
                    <a:pt x="459" y="24"/>
                    <a:pt x="413" y="69"/>
                  </a:cubicBezTo>
                  <a:cubicBezTo>
                    <a:pt x="338" y="144"/>
                    <a:pt x="237" y="245"/>
                    <a:pt x="153" y="328"/>
                  </a:cubicBezTo>
                  <a:cubicBezTo>
                    <a:pt x="111" y="369"/>
                    <a:pt x="73" y="406"/>
                    <a:pt x="45" y="432"/>
                  </a:cubicBezTo>
                  <a:cubicBezTo>
                    <a:pt x="31" y="445"/>
                    <a:pt x="20" y="455"/>
                    <a:pt x="12" y="463"/>
                  </a:cubicBezTo>
                  <a:cubicBezTo>
                    <a:pt x="8" y="466"/>
                    <a:pt x="5" y="469"/>
                    <a:pt x="3" y="470"/>
                  </a:cubicBezTo>
                  <a:cubicBezTo>
                    <a:pt x="2" y="471"/>
                    <a:pt x="2" y="471"/>
                    <a:pt x="2" y="471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2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4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7" y="469"/>
                    <a:pt x="6" y="469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5" y="496"/>
                    <a:pt x="15" y="496"/>
                    <a:pt x="15" y="4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ļíḑè">
              <a:extLst>
                <a:ext uri="{FF2B5EF4-FFF2-40B4-BE49-F238E27FC236}">
                  <a16:creationId xmlns="" xmlns:a16="http://schemas.microsoft.com/office/drawing/2014/main" id="{076D2F9E-BFC2-4775-A35D-410B5CAF788F}"/>
                </a:ext>
              </a:extLst>
            </p:cNvPr>
            <p:cNvSpPr/>
            <p:nvPr/>
          </p:nvSpPr>
          <p:spPr bwMode="auto">
            <a:xfrm>
              <a:off x="6844175" y="1704032"/>
              <a:ext cx="359864" cy="289691"/>
            </a:xfrm>
            <a:custGeom>
              <a:avLst/>
              <a:gdLst>
                <a:gd name="T0" fmla="*/ 0 w 942"/>
                <a:gd name="T1" fmla="*/ 269 h 718"/>
                <a:gd name="T2" fmla="*/ 616 w 942"/>
                <a:gd name="T3" fmla="*/ 124 h 718"/>
                <a:gd name="T4" fmla="*/ 832 w 942"/>
                <a:gd name="T5" fmla="*/ 718 h 718"/>
                <a:gd name="T6" fmla="*/ 0 w 942"/>
                <a:gd name="T7" fmla="*/ 26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718">
                  <a:moveTo>
                    <a:pt x="0" y="269"/>
                  </a:moveTo>
                  <a:cubicBezTo>
                    <a:pt x="110" y="65"/>
                    <a:pt x="386" y="0"/>
                    <a:pt x="616" y="124"/>
                  </a:cubicBezTo>
                  <a:cubicBezTo>
                    <a:pt x="845" y="248"/>
                    <a:pt x="942" y="514"/>
                    <a:pt x="832" y="718"/>
                  </a:cubicBezTo>
                  <a:cubicBezTo>
                    <a:pt x="0" y="269"/>
                    <a:pt x="0" y="269"/>
                    <a:pt x="0" y="269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lídè">
              <a:extLst>
                <a:ext uri="{FF2B5EF4-FFF2-40B4-BE49-F238E27FC236}">
                  <a16:creationId xmlns="" xmlns:a16="http://schemas.microsoft.com/office/drawing/2014/main" id="{C63B16BD-363F-4B45-8C42-C826E961C92E}"/>
                </a:ext>
              </a:extLst>
            </p:cNvPr>
            <p:cNvSpPr/>
            <p:nvPr/>
          </p:nvSpPr>
          <p:spPr bwMode="auto">
            <a:xfrm>
              <a:off x="6829635" y="1717461"/>
              <a:ext cx="360470" cy="292248"/>
            </a:xfrm>
            <a:custGeom>
              <a:avLst/>
              <a:gdLst>
                <a:gd name="T0" fmla="*/ 38 w 944"/>
                <a:gd name="T1" fmla="*/ 236 h 724"/>
                <a:gd name="T2" fmla="*/ 63 w 944"/>
                <a:gd name="T3" fmla="*/ 250 h 724"/>
                <a:gd name="T4" fmla="*/ 206 w 944"/>
                <a:gd name="T5" fmla="*/ 107 h 724"/>
                <a:gd name="T6" fmla="*/ 409 w 944"/>
                <a:gd name="T7" fmla="*/ 56 h 724"/>
                <a:gd name="T8" fmla="*/ 640 w 944"/>
                <a:gd name="T9" fmla="*/ 116 h 724"/>
                <a:gd name="T10" fmla="*/ 823 w 944"/>
                <a:gd name="T11" fmla="*/ 286 h 724"/>
                <a:gd name="T12" fmla="*/ 887 w 944"/>
                <a:gd name="T13" fmla="*/ 504 h 724"/>
                <a:gd name="T14" fmla="*/ 845 w 944"/>
                <a:gd name="T15" fmla="*/ 672 h 724"/>
                <a:gd name="T16" fmla="*/ 870 w 944"/>
                <a:gd name="T17" fmla="*/ 685 h 724"/>
                <a:gd name="T18" fmla="*/ 884 w 944"/>
                <a:gd name="T19" fmla="*/ 660 h 724"/>
                <a:gd name="T20" fmla="*/ 51 w 944"/>
                <a:gd name="T21" fmla="*/ 211 h 724"/>
                <a:gd name="T22" fmla="*/ 38 w 944"/>
                <a:gd name="T23" fmla="*/ 236 h 724"/>
                <a:gd name="T24" fmla="*/ 63 w 944"/>
                <a:gd name="T25" fmla="*/ 250 h 724"/>
                <a:gd name="T26" fmla="*/ 38 w 944"/>
                <a:gd name="T27" fmla="*/ 236 h 724"/>
                <a:gd name="T28" fmla="*/ 24 w 944"/>
                <a:gd name="T29" fmla="*/ 261 h 724"/>
                <a:gd name="T30" fmla="*/ 882 w 944"/>
                <a:gd name="T31" fmla="*/ 724 h 724"/>
                <a:gd name="T32" fmla="*/ 895 w 944"/>
                <a:gd name="T33" fmla="*/ 699 h 724"/>
                <a:gd name="T34" fmla="*/ 944 w 944"/>
                <a:gd name="T35" fmla="*/ 504 h 724"/>
                <a:gd name="T36" fmla="*/ 871 w 944"/>
                <a:gd name="T37" fmla="*/ 256 h 724"/>
                <a:gd name="T38" fmla="*/ 667 w 944"/>
                <a:gd name="T39" fmla="*/ 66 h 724"/>
                <a:gd name="T40" fmla="*/ 409 w 944"/>
                <a:gd name="T41" fmla="*/ 0 h 724"/>
                <a:gd name="T42" fmla="*/ 179 w 944"/>
                <a:gd name="T43" fmla="*/ 57 h 724"/>
                <a:gd name="T44" fmla="*/ 13 w 944"/>
                <a:gd name="T45" fmla="*/ 223 h 724"/>
                <a:gd name="T46" fmla="*/ 0 w 944"/>
                <a:gd name="T47" fmla="*/ 248 h 724"/>
                <a:gd name="T48" fmla="*/ 24 w 944"/>
                <a:gd name="T49" fmla="*/ 261 h 724"/>
                <a:gd name="T50" fmla="*/ 38 w 944"/>
                <a:gd name="T51" fmla="*/ 23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4" h="724">
                  <a:moveTo>
                    <a:pt x="38" y="236"/>
                  </a:moveTo>
                  <a:cubicBezTo>
                    <a:pt x="63" y="250"/>
                    <a:pt x="63" y="250"/>
                    <a:pt x="63" y="250"/>
                  </a:cubicBezTo>
                  <a:cubicBezTo>
                    <a:pt x="96" y="188"/>
                    <a:pt x="146" y="140"/>
                    <a:pt x="206" y="107"/>
                  </a:cubicBezTo>
                  <a:cubicBezTo>
                    <a:pt x="266" y="74"/>
                    <a:pt x="336" y="56"/>
                    <a:pt x="409" y="56"/>
                  </a:cubicBezTo>
                  <a:cubicBezTo>
                    <a:pt x="486" y="56"/>
                    <a:pt x="566" y="75"/>
                    <a:pt x="640" y="116"/>
                  </a:cubicBezTo>
                  <a:cubicBezTo>
                    <a:pt x="719" y="158"/>
                    <a:pt x="780" y="218"/>
                    <a:pt x="823" y="286"/>
                  </a:cubicBezTo>
                  <a:cubicBezTo>
                    <a:pt x="865" y="353"/>
                    <a:pt x="887" y="429"/>
                    <a:pt x="887" y="504"/>
                  </a:cubicBezTo>
                  <a:cubicBezTo>
                    <a:pt x="887" y="562"/>
                    <a:pt x="874" y="619"/>
                    <a:pt x="845" y="672"/>
                  </a:cubicBezTo>
                  <a:cubicBezTo>
                    <a:pt x="870" y="685"/>
                    <a:pt x="870" y="685"/>
                    <a:pt x="870" y="685"/>
                  </a:cubicBezTo>
                  <a:cubicBezTo>
                    <a:pt x="884" y="660"/>
                    <a:pt x="884" y="660"/>
                    <a:pt x="884" y="66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882" y="724"/>
                    <a:pt x="882" y="724"/>
                    <a:pt x="882" y="724"/>
                  </a:cubicBezTo>
                  <a:cubicBezTo>
                    <a:pt x="895" y="699"/>
                    <a:pt x="895" y="699"/>
                    <a:pt x="895" y="699"/>
                  </a:cubicBezTo>
                  <a:cubicBezTo>
                    <a:pt x="928" y="637"/>
                    <a:pt x="944" y="571"/>
                    <a:pt x="944" y="504"/>
                  </a:cubicBezTo>
                  <a:cubicBezTo>
                    <a:pt x="944" y="418"/>
                    <a:pt x="918" y="332"/>
                    <a:pt x="871" y="256"/>
                  </a:cubicBezTo>
                  <a:cubicBezTo>
                    <a:pt x="823" y="179"/>
                    <a:pt x="754" y="113"/>
                    <a:pt x="667" y="66"/>
                  </a:cubicBezTo>
                  <a:cubicBezTo>
                    <a:pt x="584" y="21"/>
                    <a:pt x="495" y="0"/>
                    <a:pt x="409" y="0"/>
                  </a:cubicBezTo>
                  <a:cubicBezTo>
                    <a:pt x="327" y="0"/>
                    <a:pt x="248" y="19"/>
                    <a:pt x="179" y="57"/>
                  </a:cubicBezTo>
                  <a:cubicBezTo>
                    <a:pt x="110" y="95"/>
                    <a:pt x="52" y="151"/>
                    <a:pt x="13" y="22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38" y="236"/>
                    <a:pt x="38" y="236"/>
                    <a:pt x="38" y="23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šḷîḑè">
              <a:extLst>
                <a:ext uri="{FF2B5EF4-FFF2-40B4-BE49-F238E27FC236}">
                  <a16:creationId xmlns="" xmlns:a16="http://schemas.microsoft.com/office/drawing/2014/main" id="{3BCD1202-2F3D-4FD8-B045-FE774940EABE}"/>
                </a:ext>
              </a:extLst>
            </p:cNvPr>
            <p:cNvSpPr/>
            <p:nvPr/>
          </p:nvSpPr>
          <p:spPr bwMode="auto">
            <a:xfrm>
              <a:off x="6893248" y="1752634"/>
              <a:ext cx="236881" cy="92087"/>
            </a:xfrm>
            <a:custGeom>
              <a:avLst/>
              <a:gdLst>
                <a:gd name="T0" fmla="*/ 0 w 621"/>
                <a:gd name="T1" fmla="*/ 106 h 229"/>
                <a:gd name="T2" fmla="*/ 22 w 621"/>
                <a:gd name="T3" fmla="*/ 85 h 229"/>
                <a:gd name="T4" fmla="*/ 91 w 621"/>
                <a:gd name="T5" fmla="*/ 39 h 229"/>
                <a:gd name="T6" fmla="*/ 204 w 621"/>
                <a:gd name="T7" fmla="*/ 6 h 229"/>
                <a:gd name="T8" fmla="*/ 340 w 621"/>
                <a:gd name="T9" fmla="*/ 13 h 229"/>
                <a:gd name="T10" fmla="*/ 465 w 621"/>
                <a:gd name="T11" fmla="*/ 64 h 229"/>
                <a:gd name="T12" fmla="*/ 556 w 621"/>
                <a:gd name="T13" fmla="*/ 137 h 229"/>
                <a:gd name="T14" fmla="*/ 606 w 621"/>
                <a:gd name="T15" fmla="*/ 202 h 229"/>
                <a:gd name="T16" fmla="*/ 621 w 621"/>
                <a:gd name="T17" fmla="*/ 229 h 229"/>
                <a:gd name="T18" fmla="*/ 598 w 621"/>
                <a:gd name="T19" fmla="*/ 209 h 229"/>
                <a:gd name="T20" fmla="*/ 536 w 621"/>
                <a:gd name="T21" fmla="*/ 161 h 229"/>
                <a:gd name="T22" fmla="*/ 442 w 621"/>
                <a:gd name="T23" fmla="*/ 107 h 229"/>
                <a:gd name="T24" fmla="*/ 327 w 621"/>
                <a:gd name="T25" fmla="*/ 68 h 229"/>
                <a:gd name="T26" fmla="*/ 207 w 621"/>
                <a:gd name="T27" fmla="*/ 55 h 229"/>
                <a:gd name="T28" fmla="*/ 102 w 621"/>
                <a:gd name="T29" fmla="*/ 69 h 229"/>
                <a:gd name="T30" fmla="*/ 28 w 621"/>
                <a:gd name="T31" fmla="*/ 94 h 229"/>
                <a:gd name="T32" fmla="*/ 0 w 621"/>
                <a:gd name="T33" fmla="*/ 1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1" h="229">
                  <a:moveTo>
                    <a:pt x="0" y="106"/>
                  </a:moveTo>
                  <a:cubicBezTo>
                    <a:pt x="0" y="106"/>
                    <a:pt x="8" y="98"/>
                    <a:pt x="22" y="85"/>
                  </a:cubicBezTo>
                  <a:cubicBezTo>
                    <a:pt x="36" y="73"/>
                    <a:pt x="60" y="53"/>
                    <a:pt x="91" y="39"/>
                  </a:cubicBezTo>
                  <a:cubicBezTo>
                    <a:pt x="122" y="24"/>
                    <a:pt x="160" y="10"/>
                    <a:pt x="204" y="6"/>
                  </a:cubicBezTo>
                  <a:cubicBezTo>
                    <a:pt x="247" y="0"/>
                    <a:pt x="294" y="4"/>
                    <a:pt x="340" y="13"/>
                  </a:cubicBezTo>
                  <a:cubicBezTo>
                    <a:pt x="385" y="23"/>
                    <a:pt x="428" y="43"/>
                    <a:pt x="465" y="64"/>
                  </a:cubicBezTo>
                  <a:cubicBezTo>
                    <a:pt x="503" y="85"/>
                    <a:pt x="532" y="113"/>
                    <a:pt x="556" y="137"/>
                  </a:cubicBezTo>
                  <a:cubicBezTo>
                    <a:pt x="580" y="162"/>
                    <a:pt x="596" y="185"/>
                    <a:pt x="606" y="202"/>
                  </a:cubicBezTo>
                  <a:cubicBezTo>
                    <a:pt x="616" y="219"/>
                    <a:pt x="621" y="229"/>
                    <a:pt x="621" y="229"/>
                  </a:cubicBezTo>
                  <a:cubicBezTo>
                    <a:pt x="621" y="229"/>
                    <a:pt x="613" y="222"/>
                    <a:pt x="598" y="209"/>
                  </a:cubicBezTo>
                  <a:cubicBezTo>
                    <a:pt x="584" y="196"/>
                    <a:pt x="561" y="180"/>
                    <a:pt x="536" y="161"/>
                  </a:cubicBezTo>
                  <a:cubicBezTo>
                    <a:pt x="510" y="142"/>
                    <a:pt x="477" y="124"/>
                    <a:pt x="442" y="107"/>
                  </a:cubicBezTo>
                  <a:cubicBezTo>
                    <a:pt x="407" y="90"/>
                    <a:pt x="368" y="75"/>
                    <a:pt x="327" y="68"/>
                  </a:cubicBezTo>
                  <a:cubicBezTo>
                    <a:pt x="288" y="58"/>
                    <a:pt x="246" y="52"/>
                    <a:pt x="207" y="55"/>
                  </a:cubicBezTo>
                  <a:cubicBezTo>
                    <a:pt x="169" y="56"/>
                    <a:pt x="132" y="59"/>
                    <a:pt x="102" y="69"/>
                  </a:cubicBezTo>
                  <a:cubicBezTo>
                    <a:pt x="71" y="77"/>
                    <a:pt x="46" y="85"/>
                    <a:pt x="28" y="94"/>
                  </a:cubicBezTo>
                  <a:cubicBezTo>
                    <a:pt x="11" y="102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š1íḑé">
              <a:extLst>
                <a:ext uri="{FF2B5EF4-FFF2-40B4-BE49-F238E27FC236}">
                  <a16:creationId xmlns="" xmlns:a16="http://schemas.microsoft.com/office/drawing/2014/main" id="{440B203C-530B-4C26-9BB8-3DABFAC779FE}"/>
                </a:ext>
              </a:extLst>
            </p:cNvPr>
            <p:cNvSpPr/>
            <p:nvPr/>
          </p:nvSpPr>
          <p:spPr bwMode="auto">
            <a:xfrm>
              <a:off x="6965342" y="1693160"/>
              <a:ext cx="213253" cy="142606"/>
            </a:xfrm>
            <a:custGeom>
              <a:avLst/>
              <a:gdLst>
                <a:gd name="T0" fmla="*/ 160 w 558"/>
                <a:gd name="T1" fmla="*/ 0 h 353"/>
                <a:gd name="T2" fmla="*/ 29 w 558"/>
                <a:gd name="T3" fmla="*/ 34 h 353"/>
                <a:gd name="T4" fmla="*/ 0 w 558"/>
                <a:gd name="T5" fmla="*/ 63 h 353"/>
                <a:gd name="T6" fmla="*/ 54 w 558"/>
                <a:gd name="T7" fmla="*/ 60 h 353"/>
                <a:gd name="T8" fmla="*/ 312 w 558"/>
                <a:gd name="T9" fmla="*/ 126 h 353"/>
                <a:gd name="T10" fmla="*/ 516 w 558"/>
                <a:gd name="T11" fmla="*/ 316 h 353"/>
                <a:gd name="T12" fmla="*/ 536 w 558"/>
                <a:gd name="T13" fmla="*/ 353 h 353"/>
                <a:gd name="T14" fmla="*/ 558 w 558"/>
                <a:gd name="T15" fmla="*/ 260 h 353"/>
                <a:gd name="T16" fmla="*/ 451 w 558"/>
                <a:gd name="T17" fmla="*/ 102 h 353"/>
                <a:gd name="T18" fmla="*/ 388 w 558"/>
                <a:gd name="T19" fmla="*/ 62 h 353"/>
                <a:gd name="T20" fmla="*/ 176 w 558"/>
                <a:gd name="T21" fmla="*/ 0 h 353"/>
                <a:gd name="T22" fmla="*/ 160 w 558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353">
                  <a:moveTo>
                    <a:pt x="160" y="0"/>
                  </a:moveTo>
                  <a:cubicBezTo>
                    <a:pt x="114" y="0"/>
                    <a:pt x="69" y="12"/>
                    <a:pt x="29" y="34"/>
                  </a:cubicBezTo>
                  <a:cubicBezTo>
                    <a:pt x="19" y="44"/>
                    <a:pt x="9" y="54"/>
                    <a:pt x="0" y="63"/>
                  </a:cubicBezTo>
                  <a:cubicBezTo>
                    <a:pt x="18" y="61"/>
                    <a:pt x="36" y="60"/>
                    <a:pt x="54" y="60"/>
                  </a:cubicBezTo>
                  <a:cubicBezTo>
                    <a:pt x="140" y="60"/>
                    <a:pt x="229" y="81"/>
                    <a:pt x="312" y="126"/>
                  </a:cubicBezTo>
                  <a:cubicBezTo>
                    <a:pt x="399" y="173"/>
                    <a:pt x="468" y="239"/>
                    <a:pt x="516" y="316"/>
                  </a:cubicBezTo>
                  <a:cubicBezTo>
                    <a:pt x="523" y="328"/>
                    <a:pt x="530" y="340"/>
                    <a:pt x="536" y="353"/>
                  </a:cubicBezTo>
                  <a:cubicBezTo>
                    <a:pt x="558" y="260"/>
                    <a:pt x="558" y="260"/>
                    <a:pt x="558" y="260"/>
                  </a:cubicBezTo>
                  <a:cubicBezTo>
                    <a:pt x="542" y="198"/>
                    <a:pt x="505" y="142"/>
                    <a:pt x="451" y="102"/>
                  </a:cubicBezTo>
                  <a:cubicBezTo>
                    <a:pt x="431" y="87"/>
                    <a:pt x="410" y="74"/>
                    <a:pt x="388" y="62"/>
                  </a:cubicBezTo>
                  <a:cubicBezTo>
                    <a:pt x="319" y="25"/>
                    <a:pt x="247" y="5"/>
                    <a:pt x="176" y="0"/>
                  </a:cubicBezTo>
                  <a:cubicBezTo>
                    <a:pt x="170" y="0"/>
                    <a:pt x="165" y="0"/>
                    <a:pt x="16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ḷîdé">
              <a:extLst>
                <a:ext uri="{FF2B5EF4-FFF2-40B4-BE49-F238E27FC236}">
                  <a16:creationId xmlns="" xmlns:a16="http://schemas.microsoft.com/office/drawing/2014/main" id="{B8D82E18-BAFB-4B92-BEBA-31A234EF8AB7}"/>
                </a:ext>
              </a:extLst>
            </p:cNvPr>
            <p:cNvSpPr/>
            <p:nvPr/>
          </p:nvSpPr>
          <p:spPr bwMode="auto">
            <a:xfrm>
              <a:off x="6959283" y="1707229"/>
              <a:ext cx="224158" cy="149002"/>
            </a:xfrm>
            <a:custGeom>
              <a:avLst/>
              <a:gdLst>
                <a:gd name="T0" fmla="*/ 574 w 587"/>
                <a:gd name="T1" fmla="*/ 226 h 370"/>
                <a:gd name="T2" fmla="*/ 552 w 587"/>
                <a:gd name="T3" fmla="*/ 319 h 370"/>
                <a:gd name="T4" fmla="*/ 575 w 587"/>
                <a:gd name="T5" fmla="*/ 370 h 370"/>
                <a:gd name="T6" fmla="*/ 576 w 587"/>
                <a:gd name="T7" fmla="*/ 367 h 370"/>
                <a:gd name="T8" fmla="*/ 574 w 587"/>
                <a:gd name="T9" fmla="*/ 226 h 370"/>
                <a:gd name="T10" fmla="*/ 45 w 587"/>
                <a:gd name="T11" fmla="*/ 0 h 370"/>
                <a:gd name="T12" fmla="*/ 0 w 587"/>
                <a:gd name="T13" fmla="*/ 31 h 370"/>
                <a:gd name="T14" fmla="*/ 16 w 587"/>
                <a:gd name="T15" fmla="*/ 29 h 370"/>
                <a:gd name="T16" fmla="*/ 45 w 587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0">
                  <a:moveTo>
                    <a:pt x="574" y="226"/>
                  </a:moveTo>
                  <a:cubicBezTo>
                    <a:pt x="552" y="319"/>
                    <a:pt x="552" y="319"/>
                    <a:pt x="552" y="319"/>
                  </a:cubicBezTo>
                  <a:cubicBezTo>
                    <a:pt x="561" y="335"/>
                    <a:pt x="569" y="353"/>
                    <a:pt x="575" y="370"/>
                  </a:cubicBezTo>
                  <a:cubicBezTo>
                    <a:pt x="576" y="367"/>
                    <a:pt x="576" y="367"/>
                    <a:pt x="576" y="367"/>
                  </a:cubicBezTo>
                  <a:cubicBezTo>
                    <a:pt x="587" y="320"/>
                    <a:pt x="586" y="272"/>
                    <a:pt x="574" y="226"/>
                  </a:cubicBezTo>
                  <a:moveTo>
                    <a:pt x="45" y="0"/>
                  </a:moveTo>
                  <a:cubicBezTo>
                    <a:pt x="29" y="9"/>
                    <a:pt x="14" y="19"/>
                    <a:pt x="0" y="31"/>
                  </a:cubicBezTo>
                  <a:cubicBezTo>
                    <a:pt x="5" y="30"/>
                    <a:pt x="10" y="29"/>
                    <a:pt x="16" y="29"/>
                  </a:cubicBezTo>
                  <a:cubicBezTo>
                    <a:pt x="25" y="20"/>
                    <a:pt x="35" y="10"/>
                    <a:pt x="45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ḷîḍe">
              <a:extLst>
                <a:ext uri="{FF2B5EF4-FFF2-40B4-BE49-F238E27FC236}">
                  <a16:creationId xmlns="" xmlns:a16="http://schemas.microsoft.com/office/drawing/2014/main" id="{05C26A5B-36AE-4058-8F61-41C0D2644239}"/>
                </a:ext>
              </a:extLst>
            </p:cNvPr>
            <p:cNvSpPr/>
            <p:nvPr/>
          </p:nvSpPr>
          <p:spPr bwMode="auto">
            <a:xfrm>
              <a:off x="6927174" y="1717461"/>
              <a:ext cx="251420" cy="166268"/>
            </a:xfrm>
            <a:custGeom>
              <a:avLst/>
              <a:gdLst>
                <a:gd name="T0" fmla="*/ 153 w 658"/>
                <a:gd name="T1" fmla="*/ 0 h 412"/>
                <a:gd name="T2" fmla="*/ 99 w 658"/>
                <a:gd name="T3" fmla="*/ 3 h 412"/>
                <a:gd name="T4" fmla="*/ 83 w 658"/>
                <a:gd name="T5" fmla="*/ 5 h 412"/>
                <a:gd name="T6" fmla="*/ 65 w 658"/>
                <a:gd name="T7" fmla="*/ 21 h 412"/>
                <a:gd name="T8" fmla="*/ 0 w 658"/>
                <a:gd name="T9" fmla="*/ 79 h 412"/>
                <a:gd name="T10" fmla="*/ 0 w 658"/>
                <a:gd name="T11" fmla="*/ 79 h 412"/>
                <a:gd name="T12" fmla="*/ 154 w 658"/>
                <a:gd name="T13" fmla="*/ 53 h 412"/>
                <a:gd name="T14" fmla="*/ 398 w 658"/>
                <a:gd name="T15" fmla="*/ 115 h 412"/>
                <a:gd name="T16" fmla="*/ 642 w 658"/>
                <a:gd name="T17" fmla="*/ 412 h 412"/>
                <a:gd name="T18" fmla="*/ 658 w 658"/>
                <a:gd name="T19" fmla="*/ 344 h 412"/>
                <a:gd name="T20" fmla="*/ 635 w 658"/>
                <a:gd name="T21" fmla="*/ 293 h 412"/>
                <a:gd name="T22" fmla="*/ 615 w 658"/>
                <a:gd name="T23" fmla="*/ 256 h 412"/>
                <a:gd name="T24" fmla="*/ 411 w 658"/>
                <a:gd name="T25" fmla="*/ 66 h 412"/>
                <a:gd name="T26" fmla="*/ 153 w 658"/>
                <a:gd name="T2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412">
                  <a:moveTo>
                    <a:pt x="153" y="0"/>
                  </a:moveTo>
                  <a:cubicBezTo>
                    <a:pt x="135" y="0"/>
                    <a:pt x="117" y="1"/>
                    <a:pt x="99" y="3"/>
                  </a:cubicBezTo>
                  <a:cubicBezTo>
                    <a:pt x="93" y="3"/>
                    <a:pt x="88" y="4"/>
                    <a:pt x="83" y="5"/>
                  </a:cubicBezTo>
                  <a:cubicBezTo>
                    <a:pt x="77" y="10"/>
                    <a:pt x="71" y="15"/>
                    <a:pt x="65" y="21"/>
                  </a:cubicBezTo>
                  <a:cubicBezTo>
                    <a:pt x="28" y="55"/>
                    <a:pt x="4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8" y="62"/>
                    <a:pt x="100" y="53"/>
                    <a:pt x="154" y="53"/>
                  </a:cubicBezTo>
                  <a:cubicBezTo>
                    <a:pt x="235" y="53"/>
                    <a:pt x="319" y="73"/>
                    <a:pt x="398" y="115"/>
                  </a:cubicBezTo>
                  <a:cubicBezTo>
                    <a:pt x="523" y="183"/>
                    <a:pt x="608" y="293"/>
                    <a:pt x="642" y="412"/>
                  </a:cubicBezTo>
                  <a:cubicBezTo>
                    <a:pt x="658" y="344"/>
                    <a:pt x="658" y="344"/>
                    <a:pt x="658" y="344"/>
                  </a:cubicBezTo>
                  <a:cubicBezTo>
                    <a:pt x="652" y="327"/>
                    <a:pt x="644" y="309"/>
                    <a:pt x="635" y="293"/>
                  </a:cubicBezTo>
                  <a:cubicBezTo>
                    <a:pt x="629" y="280"/>
                    <a:pt x="622" y="268"/>
                    <a:pt x="615" y="256"/>
                  </a:cubicBezTo>
                  <a:cubicBezTo>
                    <a:pt x="567" y="179"/>
                    <a:pt x="498" y="113"/>
                    <a:pt x="411" y="66"/>
                  </a:cubicBezTo>
                  <a:cubicBezTo>
                    <a:pt x="328" y="21"/>
                    <a:pt x="239" y="0"/>
                    <a:pt x="153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ḻîḋê">
              <a:extLst>
                <a:ext uri="{FF2B5EF4-FFF2-40B4-BE49-F238E27FC236}">
                  <a16:creationId xmlns="" xmlns:a16="http://schemas.microsoft.com/office/drawing/2014/main" id="{AE950BDF-67C8-46AC-B6B8-476EDA8DC4EA}"/>
                </a:ext>
              </a:extLst>
            </p:cNvPr>
            <p:cNvSpPr/>
            <p:nvPr/>
          </p:nvSpPr>
          <p:spPr bwMode="auto">
            <a:xfrm>
              <a:off x="7244024" y="2301957"/>
              <a:ext cx="409542" cy="518628"/>
            </a:xfrm>
            <a:custGeom>
              <a:avLst/>
              <a:gdLst>
                <a:gd name="T0" fmla="*/ 967 w 1073"/>
                <a:gd name="T1" fmla="*/ 0 h 1286"/>
                <a:gd name="T2" fmla="*/ 0 w 1073"/>
                <a:gd name="T3" fmla="*/ 1269 h 1286"/>
                <a:gd name="T4" fmla="*/ 167 w 1073"/>
                <a:gd name="T5" fmla="*/ 1286 h 1286"/>
                <a:gd name="T6" fmla="*/ 1073 w 1073"/>
                <a:gd name="T7" fmla="*/ 67 h 1286"/>
                <a:gd name="T8" fmla="*/ 967 w 1073"/>
                <a:gd name="T9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1286">
                  <a:moveTo>
                    <a:pt x="967" y="0"/>
                  </a:moveTo>
                  <a:cubicBezTo>
                    <a:pt x="0" y="1269"/>
                    <a:pt x="0" y="1269"/>
                    <a:pt x="0" y="1269"/>
                  </a:cubicBezTo>
                  <a:cubicBezTo>
                    <a:pt x="0" y="1269"/>
                    <a:pt x="169" y="1286"/>
                    <a:pt x="167" y="1286"/>
                  </a:cubicBezTo>
                  <a:cubicBezTo>
                    <a:pt x="164" y="1286"/>
                    <a:pt x="1073" y="67"/>
                    <a:pt x="1073" y="67"/>
                  </a:cubicBezTo>
                  <a:lnTo>
                    <a:pt x="967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ḻíḍe">
              <a:extLst>
                <a:ext uri="{FF2B5EF4-FFF2-40B4-BE49-F238E27FC236}">
                  <a16:creationId xmlns="" xmlns:a16="http://schemas.microsoft.com/office/drawing/2014/main" id="{E15B1839-65D6-44C8-8BED-043F92A0C9C5}"/>
                </a:ext>
              </a:extLst>
            </p:cNvPr>
            <p:cNvSpPr/>
            <p:nvPr/>
          </p:nvSpPr>
          <p:spPr bwMode="auto">
            <a:xfrm>
              <a:off x="7234936" y="2292365"/>
              <a:ext cx="427716" cy="539730"/>
            </a:xfrm>
            <a:custGeom>
              <a:avLst/>
              <a:gdLst>
                <a:gd name="T0" fmla="*/ 20 w 1119"/>
                <a:gd name="T1" fmla="*/ 1321 h 1338"/>
                <a:gd name="T2" fmla="*/ 185 w 1119"/>
                <a:gd name="T3" fmla="*/ 1338 h 1338"/>
                <a:gd name="T4" fmla="*/ 190 w 1119"/>
                <a:gd name="T5" fmla="*/ 1338 h 1338"/>
                <a:gd name="T6" fmla="*/ 197 w 1119"/>
                <a:gd name="T7" fmla="*/ 1337 h 1338"/>
                <a:gd name="T8" fmla="*/ 216 w 1119"/>
                <a:gd name="T9" fmla="*/ 1320 h 1338"/>
                <a:gd name="T10" fmla="*/ 207 w 1119"/>
                <a:gd name="T11" fmla="*/ 1288 h 1338"/>
                <a:gd name="T12" fmla="*/ 195 w 1119"/>
                <a:gd name="T13" fmla="*/ 1282 h 1338"/>
                <a:gd name="T14" fmla="*/ 206 w 1119"/>
                <a:gd name="T15" fmla="*/ 1287 h 1338"/>
                <a:gd name="T16" fmla="*/ 190 w 1119"/>
                <a:gd name="T17" fmla="*/ 1310 h 1338"/>
                <a:gd name="T18" fmla="*/ 212 w 1119"/>
                <a:gd name="T19" fmla="*/ 1292 h 1338"/>
                <a:gd name="T20" fmla="*/ 190 w 1119"/>
                <a:gd name="T21" fmla="*/ 1310 h 1338"/>
                <a:gd name="T22" fmla="*/ 217 w 1119"/>
                <a:gd name="T23" fmla="*/ 1302 h 1338"/>
                <a:gd name="T24" fmla="*/ 212 w 1119"/>
                <a:gd name="T25" fmla="*/ 1327 h 1338"/>
                <a:gd name="T26" fmla="*/ 216 w 1119"/>
                <a:gd name="T27" fmla="*/ 1321 h 1338"/>
                <a:gd name="T28" fmla="*/ 190 w 1119"/>
                <a:gd name="T29" fmla="*/ 1310 h 1338"/>
                <a:gd name="T30" fmla="*/ 215 w 1119"/>
                <a:gd name="T31" fmla="*/ 1323 h 1338"/>
                <a:gd name="T32" fmla="*/ 193 w 1119"/>
                <a:gd name="T33" fmla="*/ 1312 h 1338"/>
                <a:gd name="T34" fmla="*/ 214 w 1119"/>
                <a:gd name="T35" fmla="*/ 1325 h 1338"/>
                <a:gd name="T36" fmla="*/ 215 w 1119"/>
                <a:gd name="T37" fmla="*/ 1323 h 1338"/>
                <a:gd name="T38" fmla="*/ 1049 w 1119"/>
                <a:gd name="T39" fmla="*/ 202 h 1338"/>
                <a:gd name="T40" fmla="*/ 1111 w 1119"/>
                <a:gd name="T41" fmla="*/ 67 h 1338"/>
                <a:gd name="T42" fmla="*/ 975 w 1119"/>
                <a:gd name="T43" fmla="*/ 48 h 1338"/>
                <a:gd name="T44" fmla="*/ 620 w 1119"/>
                <a:gd name="T45" fmla="*/ 682 h 1338"/>
                <a:gd name="T46" fmla="*/ 169 w 1119"/>
                <a:gd name="T47" fmla="*/ 1290 h 1338"/>
                <a:gd name="T48" fmla="*/ 164 w 1119"/>
                <a:gd name="T49" fmla="*/ 1299 h 1338"/>
                <a:gd name="T50" fmla="*/ 167 w 1119"/>
                <a:gd name="T51" fmla="*/ 1293 h 1338"/>
                <a:gd name="T52" fmla="*/ 165 w 1119"/>
                <a:gd name="T53" fmla="*/ 1323 h 1338"/>
                <a:gd name="T54" fmla="*/ 190 w 1119"/>
                <a:gd name="T55" fmla="*/ 1310 h 1338"/>
                <a:gd name="T56" fmla="*/ 183 w 1119"/>
                <a:gd name="T57" fmla="*/ 1337 h 1338"/>
                <a:gd name="T58" fmla="*/ 190 w 1119"/>
                <a:gd name="T59" fmla="*/ 1310 h 1338"/>
                <a:gd name="T60" fmla="*/ 182 w 1119"/>
                <a:gd name="T61" fmla="*/ 1337 h 1338"/>
                <a:gd name="T62" fmla="*/ 179 w 1119"/>
                <a:gd name="T63" fmla="*/ 1336 h 1338"/>
                <a:gd name="T64" fmla="*/ 190 w 1119"/>
                <a:gd name="T65" fmla="*/ 1310 h 1338"/>
                <a:gd name="T66" fmla="*/ 176 w 1119"/>
                <a:gd name="T67" fmla="*/ 1335 h 1338"/>
                <a:gd name="T68" fmla="*/ 190 w 1119"/>
                <a:gd name="T69" fmla="*/ 1310 h 1338"/>
                <a:gd name="T70" fmla="*/ 170 w 1119"/>
                <a:gd name="T71" fmla="*/ 1330 h 1338"/>
                <a:gd name="T72" fmla="*/ 163 w 1119"/>
                <a:gd name="T73" fmla="*/ 1318 h 1338"/>
                <a:gd name="T74" fmla="*/ 190 w 1119"/>
                <a:gd name="T75" fmla="*/ 1310 h 1338"/>
                <a:gd name="T76" fmla="*/ 162 w 1119"/>
                <a:gd name="T77" fmla="*/ 1310 h 1338"/>
                <a:gd name="T78" fmla="*/ 190 w 1119"/>
                <a:gd name="T79" fmla="*/ 1310 h 1338"/>
                <a:gd name="T80" fmla="*/ 163 w 1119"/>
                <a:gd name="T81" fmla="*/ 1302 h 1338"/>
                <a:gd name="T82" fmla="*/ 174 w 1119"/>
                <a:gd name="T83" fmla="*/ 1287 h 1338"/>
                <a:gd name="T84" fmla="*/ 190 w 1119"/>
                <a:gd name="T85" fmla="*/ 1310 h 1338"/>
                <a:gd name="T86" fmla="*/ 180 w 1119"/>
                <a:gd name="T87" fmla="*/ 1283 h 1338"/>
                <a:gd name="T88" fmla="*/ 190 w 1119"/>
                <a:gd name="T89" fmla="*/ 1310 h 1338"/>
                <a:gd name="T90" fmla="*/ 185 w 1119"/>
                <a:gd name="T91" fmla="*/ 1282 h 1338"/>
                <a:gd name="T92" fmla="*/ 190 w 1119"/>
                <a:gd name="T93" fmla="*/ 1282 h 1338"/>
                <a:gd name="T94" fmla="*/ 190 w 1119"/>
                <a:gd name="T95" fmla="*/ 1309 h 1338"/>
                <a:gd name="T96" fmla="*/ 191 w 1119"/>
                <a:gd name="T97" fmla="*/ 1282 h 1338"/>
                <a:gd name="T98" fmla="*/ 190 w 1119"/>
                <a:gd name="T99" fmla="*/ 1302 h 1338"/>
                <a:gd name="T100" fmla="*/ 192 w 1119"/>
                <a:gd name="T101" fmla="*/ 1282 h 1338"/>
                <a:gd name="T102" fmla="*/ 153 w 1119"/>
                <a:gd name="T103" fmla="*/ 1278 h 1338"/>
                <a:gd name="T104" fmla="*/ 23 w 1119"/>
                <a:gd name="T105" fmla="*/ 1293 h 1338"/>
                <a:gd name="T106" fmla="*/ 975 w 1119"/>
                <a:gd name="T107" fmla="*/ 4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9" h="1338">
                  <a:moveTo>
                    <a:pt x="990" y="24"/>
                  </a:moveTo>
                  <a:cubicBezTo>
                    <a:pt x="967" y="7"/>
                    <a:pt x="967" y="7"/>
                    <a:pt x="967" y="7"/>
                  </a:cubicBezTo>
                  <a:cubicBezTo>
                    <a:pt x="0" y="1276"/>
                    <a:pt x="0" y="1276"/>
                    <a:pt x="0" y="1276"/>
                  </a:cubicBezTo>
                  <a:cubicBezTo>
                    <a:pt x="20" y="1321"/>
                    <a:pt x="20" y="1321"/>
                    <a:pt x="20" y="1321"/>
                  </a:cubicBezTo>
                  <a:cubicBezTo>
                    <a:pt x="20" y="1321"/>
                    <a:pt x="61" y="1325"/>
                    <a:pt x="102" y="1329"/>
                  </a:cubicBezTo>
                  <a:cubicBezTo>
                    <a:pt x="123" y="1332"/>
                    <a:pt x="144" y="1334"/>
                    <a:pt x="160" y="1335"/>
                  </a:cubicBezTo>
                  <a:cubicBezTo>
                    <a:pt x="168" y="1336"/>
                    <a:pt x="174" y="1337"/>
                    <a:pt x="179" y="1337"/>
                  </a:cubicBezTo>
                  <a:cubicBezTo>
                    <a:pt x="182" y="1338"/>
                    <a:pt x="183" y="1338"/>
                    <a:pt x="185" y="1338"/>
                  </a:cubicBezTo>
                  <a:cubicBezTo>
                    <a:pt x="186" y="1338"/>
                    <a:pt x="186" y="1338"/>
                    <a:pt x="187" y="1338"/>
                  </a:cubicBezTo>
                  <a:cubicBezTo>
                    <a:pt x="187" y="1338"/>
                    <a:pt x="187" y="1338"/>
                    <a:pt x="187" y="1338"/>
                  </a:cubicBezTo>
                  <a:cubicBezTo>
                    <a:pt x="188" y="1338"/>
                    <a:pt x="188" y="1338"/>
                    <a:pt x="188" y="1338"/>
                  </a:cubicBezTo>
                  <a:cubicBezTo>
                    <a:pt x="188" y="1338"/>
                    <a:pt x="189" y="1338"/>
                    <a:pt x="190" y="1338"/>
                  </a:cubicBezTo>
                  <a:cubicBezTo>
                    <a:pt x="190" y="1338"/>
                    <a:pt x="190" y="1338"/>
                    <a:pt x="191" y="1338"/>
                  </a:cubicBezTo>
                  <a:cubicBezTo>
                    <a:pt x="191" y="1338"/>
                    <a:pt x="192" y="1338"/>
                    <a:pt x="193" y="1338"/>
                  </a:cubicBezTo>
                  <a:cubicBezTo>
                    <a:pt x="193" y="1338"/>
                    <a:pt x="194" y="1338"/>
                    <a:pt x="195" y="1338"/>
                  </a:cubicBezTo>
                  <a:cubicBezTo>
                    <a:pt x="195" y="1338"/>
                    <a:pt x="196" y="1338"/>
                    <a:pt x="197" y="1337"/>
                  </a:cubicBezTo>
                  <a:cubicBezTo>
                    <a:pt x="198" y="1337"/>
                    <a:pt x="199" y="1337"/>
                    <a:pt x="200" y="1336"/>
                  </a:cubicBezTo>
                  <a:cubicBezTo>
                    <a:pt x="201" y="1336"/>
                    <a:pt x="202" y="1335"/>
                    <a:pt x="203" y="1335"/>
                  </a:cubicBezTo>
                  <a:cubicBezTo>
                    <a:pt x="205" y="1334"/>
                    <a:pt x="208" y="1332"/>
                    <a:pt x="212" y="1328"/>
                  </a:cubicBezTo>
                  <a:cubicBezTo>
                    <a:pt x="213" y="1326"/>
                    <a:pt x="215" y="1324"/>
                    <a:pt x="216" y="1320"/>
                  </a:cubicBezTo>
                  <a:cubicBezTo>
                    <a:pt x="217" y="1317"/>
                    <a:pt x="218" y="1314"/>
                    <a:pt x="218" y="1310"/>
                  </a:cubicBezTo>
                  <a:cubicBezTo>
                    <a:pt x="218" y="1307"/>
                    <a:pt x="218" y="1304"/>
                    <a:pt x="217" y="1302"/>
                  </a:cubicBezTo>
                  <a:cubicBezTo>
                    <a:pt x="215" y="1297"/>
                    <a:pt x="213" y="1294"/>
                    <a:pt x="211" y="1292"/>
                  </a:cubicBezTo>
                  <a:cubicBezTo>
                    <a:pt x="210" y="1290"/>
                    <a:pt x="208" y="1289"/>
                    <a:pt x="207" y="1288"/>
                  </a:cubicBezTo>
                  <a:cubicBezTo>
                    <a:pt x="205" y="1286"/>
                    <a:pt x="204" y="1285"/>
                    <a:pt x="203" y="1285"/>
                  </a:cubicBezTo>
                  <a:cubicBezTo>
                    <a:pt x="201" y="1284"/>
                    <a:pt x="200" y="1284"/>
                    <a:pt x="199" y="1283"/>
                  </a:cubicBezTo>
                  <a:cubicBezTo>
                    <a:pt x="198" y="1283"/>
                    <a:pt x="197" y="1283"/>
                    <a:pt x="196" y="1283"/>
                  </a:cubicBezTo>
                  <a:cubicBezTo>
                    <a:pt x="196" y="1282"/>
                    <a:pt x="195" y="1282"/>
                    <a:pt x="19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6" y="1282"/>
                    <a:pt x="196" y="1282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203" y="1285"/>
                    <a:pt x="199" y="1283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210" y="1290"/>
                    <a:pt x="208" y="1288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216" y="1299"/>
                    <a:pt x="214" y="1295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218" y="1308"/>
                    <a:pt x="218" y="1305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4" y="1324"/>
                    <a:pt x="216" y="1321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216" y="1320"/>
                    <a:pt x="216" y="1319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215" y="1323"/>
                    <a:pt x="215" y="1322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4"/>
                    <a:pt x="214" y="1324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5" y="1324"/>
                    <a:pt x="215" y="1323"/>
                  </a:cubicBezTo>
                  <a:cubicBezTo>
                    <a:pt x="218" y="1318"/>
                    <a:pt x="225" y="1310"/>
                    <a:pt x="234" y="1297"/>
                  </a:cubicBezTo>
                  <a:cubicBezTo>
                    <a:pt x="268" y="1251"/>
                    <a:pt x="340" y="1153"/>
                    <a:pt x="430" y="1033"/>
                  </a:cubicBezTo>
                  <a:cubicBezTo>
                    <a:pt x="564" y="853"/>
                    <a:pt x="736" y="621"/>
                    <a:pt x="875" y="435"/>
                  </a:cubicBezTo>
                  <a:cubicBezTo>
                    <a:pt x="944" y="342"/>
                    <a:pt x="1005" y="260"/>
                    <a:pt x="1049" y="202"/>
                  </a:cubicBezTo>
                  <a:cubicBezTo>
                    <a:pt x="1071" y="173"/>
                    <a:pt x="1088" y="149"/>
                    <a:pt x="1100" y="133"/>
                  </a:cubicBezTo>
                  <a:cubicBezTo>
                    <a:pt x="1106" y="125"/>
                    <a:pt x="1111" y="119"/>
                    <a:pt x="1114" y="114"/>
                  </a:cubicBezTo>
                  <a:cubicBezTo>
                    <a:pt x="1117" y="110"/>
                    <a:pt x="1119" y="108"/>
                    <a:pt x="1119" y="108"/>
                  </a:cubicBezTo>
                  <a:cubicBezTo>
                    <a:pt x="1111" y="67"/>
                    <a:pt x="1111" y="67"/>
                    <a:pt x="1111" y="67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967" y="7"/>
                    <a:pt x="967" y="7"/>
                    <a:pt x="967" y="7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cubicBezTo>
                    <a:pt x="1081" y="115"/>
                    <a:pt x="1081" y="115"/>
                    <a:pt x="1081" y="115"/>
                  </a:cubicBezTo>
                  <a:cubicBezTo>
                    <a:pt x="1096" y="91"/>
                    <a:pt x="1096" y="91"/>
                    <a:pt x="1096" y="91"/>
                  </a:cubicBezTo>
                  <a:cubicBezTo>
                    <a:pt x="1074" y="74"/>
                    <a:pt x="1074" y="74"/>
                    <a:pt x="1074" y="74"/>
                  </a:cubicBezTo>
                  <a:cubicBezTo>
                    <a:pt x="1074" y="74"/>
                    <a:pt x="847" y="378"/>
                    <a:pt x="620" y="682"/>
                  </a:cubicBezTo>
                  <a:cubicBezTo>
                    <a:pt x="507" y="834"/>
                    <a:pt x="394" y="987"/>
                    <a:pt x="309" y="1101"/>
                  </a:cubicBezTo>
                  <a:cubicBezTo>
                    <a:pt x="266" y="1158"/>
                    <a:pt x="231" y="1206"/>
                    <a:pt x="206" y="1240"/>
                  </a:cubicBezTo>
                  <a:cubicBezTo>
                    <a:pt x="194" y="1257"/>
                    <a:pt x="184" y="1270"/>
                    <a:pt x="177" y="1279"/>
                  </a:cubicBezTo>
                  <a:cubicBezTo>
                    <a:pt x="174" y="1284"/>
                    <a:pt x="171" y="1287"/>
                    <a:pt x="169" y="1290"/>
                  </a:cubicBezTo>
                  <a:cubicBezTo>
                    <a:pt x="168" y="1291"/>
                    <a:pt x="168" y="1292"/>
                    <a:pt x="167" y="1293"/>
                  </a:cubicBezTo>
                  <a:cubicBezTo>
                    <a:pt x="167" y="1294"/>
                    <a:pt x="166" y="1294"/>
                    <a:pt x="166" y="1295"/>
                  </a:cubicBezTo>
                  <a:cubicBezTo>
                    <a:pt x="166" y="1295"/>
                    <a:pt x="165" y="1295"/>
                    <a:pt x="165" y="1296"/>
                  </a:cubicBezTo>
                  <a:cubicBezTo>
                    <a:pt x="165" y="1297"/>
                    <a:pt x="164" y="1298"/>
                    <a:pt x="164" y="1299"/>
                  </a:cubicBezTo>
                  <a:cubicBezTo>
                    <a:pt x="163" y="1300"/>
                    <a:pt x="163" y="1300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3" y="1298"/>
                    <a:pt x="162" y="1304"/>
                    <a:pt x="162" y="1310"/>
                  </a:cubicBezTo>
                  <a:cubicBezTo>
                    <a:pt x="162" y="1312"/>
                    <a:pt x="162" y="1314"/>
                    <a:pt x="162" y="1317"/>
                  </a:cubicBezTo>
                  <a:cubicBezTo>
                    <a:pt x="163" y="1319"/>
                    <a:pt x="164" y="1321"/>
                    <a:pt x="165" y="1323"/>
                  </a:cubicBezTo>
                  <a:cubicBezTo>
                    <a:pt x="167" y="1327"/>
                    <a:pt x="169" y="1330"/>
                    <a:pt x="173" y="1333"/>
                  </a:cubicBezTo>
                  <a:cubicBezTo>
                    <a:pt x="176" y="1335"/>
                    <a:pt x="180" y="1337"/>
                    <a:pt x="183" y="1338"/>
                  </a:cubicBezTo>
                  <a:cubicBezTo>
                    <a:pt x="185" y="1338"/>
                    <a:pt x="185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84" y="1338"/>
                    <a:pt x="184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81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79" y="1336"/>
                    <a:pt x="180" y="1336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77" y="1335"/>
                    <a:pt x="178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73" y="1333"/>
                    <a:pt x="175" y="1334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67" y="1327"/>
                    <a:pt x="169" y="1329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63" y="1320"/>
                    <a:pt x="164" y="1322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62" y="1313"/>
                    <a:pt x="162" y="1316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62" y="1305"/>
                    <a:pt x="162" y="1307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66" y="1294"/>
                    <a:pt x="164" y="1298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72" y="1288"/>
                    <a:pt x="170" y="1289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79" y="1284"/>
                    <a:pt x="177" y="1285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84" y="1282"/>
                    <a:pt x="183" y="1282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88" y="1282"/>
                    <a:pt x="187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89" y="1282"/>
                    <a:pt x="189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1" y="1282"/>
                    <a:pt x="191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0" y="1282"/>
                    <a:pt x="189" y="1282"/>
                  </a:cubicBezTo>
                  <a:cubicBezTo>
                    <a:pt x="183" y="1281"/>
                    <a:pt x="170" y="1280"/>
                    <a:pt x="153" y="1278"/>
                  </a:cubicBezTo>
                  <a:cubicBezTo>
                    <a:pt x="129" y="1275"/>
                    <a:pt x="97" y="1272"/>
                    <a:pt x="71" y="1269"/>
                  </a:cubicBezTo>
                  <a:cubicBezTo>
                    <a:pt x="58" y="1268"/>
                    <a:pt x="47" y="1267"/>
                    <a:pt x="39" y="1266"/>
                  </a:cubicBezTo>
                  <a:cubicBezTo>
                    <a:pt x="30" y="1265"/>
                    <a:pt x="26" y="1265"/>
                    <a:pt x="26" y="1265"/>
                  </a:cubicBezTo>
                  <a:cubicBezTo>
                    <a:pt x="23" y="1293"/>
                    <a:pt x="23" y="1293"/>
                    <a:pt x="23" y="1293"/>
                  </a:cubicBezTo>
                  <a:cubicBezTo>
                    <a:pt x="45" y="1310"/>
                    <a:pt x="45" y="1310"/>
                    <a:pt x="45" y="1310"/>
                  </a:cubicBezTo>
                  <a:cubicBezTo>
                    <a:pt x="1012" y="41"/>
                    <a:pt x="1012" y="41"/>
                    <a:pt x="1012" y="41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lnTo>
                    <a:pt x="990" y="2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ş1iḓé">
              <a:extLst>
                <a:ext uri="{FF2B5EF4-FFF2-40B4-BE49-F238E27FC236}">
                  <a16:creationId xmlns="" xmlns:a16="http://schemas.microsoft.com/office/drawing/2014/main" id="{0A14B203-B87D-4C5B-9F28-990D92766111}"/>
                </a:ext>
              </a:extLst>
            </p:cNvPr>
            <p:cNvSpPr/>
            <p:nvPr/>
          </p:nvSpPr>
          <p:spPr bwMode="auto">
            <a:xfrm>
              <a:off x="7525129" y="2209870"/>
              <a:ext cx="175691" cy="1848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šľïḍê">
              <a:extLst>
                <a:ext uri="{FF2B5EF4-FFF2-40B4-BE49-F238E27FC236}">
                  <a16:creationId xmlns="" xmlns:a16="http://schemas.microsoft.com/office/drawing/2014/main" id="{512BAD12-5964-48D6-A385-9B63833F46D8}"/>
                </a:ext>
              </a:extLst>
            </p:cNvPr>
            <p:cNvSpPr/>
            <p:nvPr/>
          </p:nvSpPr>
          <p:spPr bwMode="auto">
            <a:xfrm>
              <a:off x="7511196" y="2194522"/>
              <a:ext cx="204165" cy="215508"/>
            </a:xfrm>
            <a:custGeom>
              <a:avLst/>
              <a:gdLst>
                <a:gd name="T0" fmla="*/ 267 w 534"/>
                <a:gd name="T1" fmla="*/ 497 h 534"/>
                <a:gd name="T2" fmla="*/ 267 w 534"/>
                <a:gd name="T3" fmla="*/ 459 h 534"/>
                <a:gd name="T4" fmla="*/ 192 w 534"/>
                <a:gd name="T5" fmla="*/ 444 h 534"/>
                <a:gd name="T6" fmla="*/ 108 w 534"/>
                <a:gd name="T7" fmla="*/ 374 h 534"/>
                <a:gd name="T8" fmla="*/ 75 w 534"/>
                <a:gd name="T9" fmla="*/ 267 h 534"/>
                <a:gd name="T10" fmla="*/ 90 w 534"/>
                <a:gd name="T11" fmla="*/ 193 h 534"/>
                <a:gd name="T12" fmla="*/ 160 w 534"/>
                <a:gd name="T13" fmla="*/ 108 h 534"/>
                <a:gd name="T14" fmla="*/ 267 w 534"/>
                <a:gd name="T15" fmla="*/ 76 h 534"/>
                <a:gd name="T16" fmla="*/ 341 w 534"/>
                <a:gd name="T17" fmla="*/ 91 h 534"/>
                <a:gd name="T18" fmla="*/ 426 w 534"/>
                <a:gd name="T19" fmla="*/ 160 h 534"/>
                <a:gd name="T20" fmla="*/ 458 w 534"/>
                <a:gd name="T21" fmla="*/ 267 h 534"/>
                <a:gd name="T22" fmla="*/ 443 w 534"/>
                <a:gd name="T23" fmla="*/ 342 h 534"/>
                <a:gd name="T24" fmla="*/ 374 w 534"/>
                <a:gd name="T25" fmla="*/ 426 h 534"/>
                <a:gd name="T26" fmla="*/ 267 w 534"/>
                <a:gd name="T27" fmla="*/ 459 h 534"/>
                <a:gd name="T28" fmla="*/ 267 w 534"/>
                <a:gd name="T29" fmla="*/ 497 h 534"/>
                <a:gd name="T30" fmla="*/ 267 w 534"/>
                <a:gd name="T31" fmla="*/ 534 h 534"/>
                <a:gd name="T32" fmla="*/ 371 w 534"/>
                <a:gd name="T33" fmla="*/ 513 h 534"/>
                <a:gd name="T34" fmla="*/ 488 w 534"/>
                <a:gd name="T35" fmla="*/ 416 h 534"/>
                <a:gd name="T36" fmla="*/ 534 w 534"/>
                <a:gd name="T37" fmla="*/ 267 h 534"/>
                <a:gd name="T38" fmla="*/ 513 w 534"/>
                <a:gd name="T39" fmla="*/ 163 h 534"/>
                <a:gd name="T40" fmla="*/ 416 w 534"/>
                <a:gd name="T41" fmla="*/ 46 h 534"/>
                <a:gd name="T42" fmla="*/ 267 w 534"/>
                <a:gd name="T43" fmla="*/ 0 h 534"/>
                <a:gd name="T44" fmla="*/ 163 w 534"/>
                <a:gd name="T45" fmla="*/ 21 h 534"/>
                <a:gd name="T46" fmla="*/ 46 w 534"/>
                <a:gd name="T47" fmla="*/ 118 h 534"/>
                <a:gd name="T48" fmla="*/ 0 w 534"/>
                <a:gd name="T49" fmla="*/ 267 h 534"/>
                <a:gd name="T50" fmla="*/ 21 w 534"/>
                <a:gd name="T51" fmla="*/ 371 h 534"/>
                <a:gd name="T52" fmla="*/ 118 w 534"/>
                <a:gd name="T53" fmla="*/ 488 h 534"/>
                <a:gd name="T54" fmla="*/ 267 w 534"/>
                <a:gd name="T55" fmla="*/ 534 h 534"/>
                <a:gd name="T56" fmla="*/ 267 w 534"/>
                <a:gd name="T57" fmla="*/ 49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" h="534">
                  <a:moveTo>
                    <a:pt x="267" y="497"/>
                  </a:moveTo>
                  <a:cubicBezTo>
                    <a:pt x="267" y="459"/>
                    <a:pt x="267" y="459"/>
                    <a:pt x="267" y="459"/>
                  </a:cubicBezTo>
                  <a:cubicBezTo>
                    <a:pt x="240" y="459"/>
                    <a:pt x="215" y="454"/>
                    <a:pt x="192" y="444"/>
                  </a:cubicBezTo>
                  <a:cubicBezTo>
                    <a:pt x="158" y="429"/>
                    <a:pt x="129" y="405"/>
                    <a:pt x="108" y="374"/>
                  </a:cubicBezTo>
                  <a:cubicBezTo>
                    <a:pt x="87" y="344"/>
                    <a:pt x="75" y="307"/>
                    <a:pt x="75" y="267"/>
                  </a:cubicBezTo>
                  <a:cubicBezTo>
                    <a:pt x="75" y="241"/>
                    <a:pt x="80" y="216"/>
                    <a:pt x="90" y="193"/>
                  </a:cubicBezTo>
                  <a:cubicBezTo>
                    <a:pt x="105" y="158"/>
                    <a:pt x="129" y="129"/>
                    <a:pt x="160" y="108"/>
                  </a:cubicBezTo>
                  <a:cubicBezTo>
                    <a:pt x="190" y="88"/>
                    <a:pt x="227" y="76"/>
                    <a:pt x="267" y="76"/>
                  </a:cubicBezTo>
                  <a:cubicBezTo>
                    <a:pt x="293" y="76"/>
                    <a:pt x="318" y="81"/>
                    <a:pt x="341" y="91"/>
                  </a:cubicBezTo>
                  <a:cubicBezTo>
                    <a:pt x="376" y="105"/>
                    <a:pt x="405" y="130"/>
                    <a:pt x="426" y="160"/>
                  </a:cubicBezTo>
                  <a:cubicBezTo>
                    <a:pt x="446" y="191"/>
                    <a:pt x="458" y="227"/>
                    <a:pt x="458" y="267"/>
                  </a:cubicBezTo>
                  <a:cubicBezTo>
                    <a:pt x="458" y="294"/>
                    <a:pt x="453" y="319"/>
                    <a:pt x="443" y="342"/>
                  </a:cubicBezTo>
                  <a:cubicBezTo>
                    <a:pt x="429" y="376"/>
                    <a:pt x="404" y="405"/>
                    <a:pt x="374" y="426"/>
                  </a:cubicBezTo>
                  <a:cubicBezTo>
                    <a:pt x="343" y="447"/>
                    <a:pt x="307" y="459"/>
                    <a:pt x="267" y="459"/>
                  </a:cubicBezTo>
                  <a:cubicBezTo>
                    <a:pt x="267" y="497"/>
                    <a:pt x="267" y="497"/>
                    <a:pt x="267" y="497"/>
                  </a:cubicBezTo>
                  <a:cubicBezTo>
                    <a:pt x="267" y="534"/>
                    <a:pt x="267" y="534"/>
                    <a:pt x="267" y="534"/>
                  </a:cubicBezTo>
                  <a:cubicBezTo>
                    <a:pt x="304" y="534"/>
                    <a:pt x="339" y="527"/>
                    <a:pt x="371" y="513"/>
                  </a:cubicBezTo>
                  <a:cubicBezTo>
                    <a:pt x="419" y="493"/>
                    <a:pt x="459" y="459"/>
                    <a:pt x="488" y="416"/>
                  </a:cubicBezTo>
                  <a:cubicBezTo>
                    <a:pt x="517" y="374"/>
                    <a:pt x="534" y="322"/>
                    <a:pt x="534" y="267"/>
                  </a:cubicBezTo>
                  <a:cubicBezTo>
                    <a:pt x="534" y="230"/>
                    <a:pt x="526" y="195"/>
                    <a:pt x="513" y="163"/>
                  </a:cubicBezTo>
                  <a:cubicBezTo>
                    <a:pt x="492" y="115"/>
                    <a:pt x="459" y="75"/>
                    <a:pt x="416" y="46"/>
                  </a:cubicBezTo>
                  <a:cubicBezTo>
                    <a:pt x="373" y="17"/>
                    <a:pt x="322" y="0"/>
                    <a:pt x="267" y="0"/>
                  </a:cubicBezTo>
                  <a:cubicBezTo>
                    <a:pt x="230" y="0"/>
                    <a:pt x="195" y="8"/>
                    <a:pt x="163" y="21"/>
                  </a:cubicBezTo>
                  <a:cubicBezTo>
                    <a:pt x="115" y="42"/>
                    <a:pt x="74" y="75"/>
                    <a:pt x="46" y="118"/>
                  </a:cubicBezTo>
                  <a:cubicBezTo>
                    <a:pt x="17" y="161"/>
                    <a:pt x="0" y="212"/>
                    <a:pt x="0" y="267"/>
                  </a:cubicBezTo>
                  <a:cubicBezTo>
                    <a:pt x="0" y="304"/>
                    <a:pt x="7" y="339"/>
                    <a:pt x="21" y="371"/>
                  </a:cubicBezTo>
                  <a:cubicBezTo>
                    <a:pt x="41" y="419"/>
                    <a:pt x="75" y="460"/>
                    <a:pt x="118" y="488"/>
                  </a:cubicBezTo>
                  <a:cubicBezTo>
                    <a:pt x="160" y="517"/>
                    <a:pt x="212" y="534"/>
                    <a:pt x="267" y="534"/>
                  </a:cubicBezTo>
                  <a:lnTo>
                    <a:pt x="267" y="49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şlîḓê">
              <a:extLst>
                <a:ext uri="{FF2B5EF4-FFF2-40B4-BE49-F238E27FC236}">
                  <a16:creationId xmlns="" xmlns:a16="http://schemas.microsoft.com/office/drawing/2014/main" id="{51A3EE10-851D-4357-8D25-A659DED459D9}"/>
                </a:ext>
              </a:extLst>
            </p:cNvPr>
            <p:cNvSpPr/>
            <p:nvPr/>
          </p:nvSpPr>
          <p:spPr bwMode="auto">
            <a:xfrm>
              <a:off x="7572385" y="2259111"/>
              <a:ext cx="81181" cy="8633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ľîḓé">
              <a:extLst>
                <a:ext uri="{FF2B5EF4-FFF2-40B4-BE49-F238E27FC236}">
                  <a16:creationId xmlns="" xmlns:a16="http://schemas.microsoft.com/office/drawing/2014/main" id="{DFE6F45A-C605-459D-8E2F-149CB2BCF081}"/>
                </a:ext>
              </a:extLst>
            </p:cNvPr>
            <p:cNvSpPr/>
            <p:nvPr/>
          </p:nvSpPr>
          <p:spPr bwMode="auto">
            <a:xfrm>
              <a:off x="7565721" y="2251436"/>
              <a:ext cx="95116" cy="101039"/>
            </a:xfrm>
            <a:custGeom>
              <a:avLst/>
              <a:gdLst>
                <a:gd name="T0" fmla="*/ 231 w 250"/>
                <a:gd name="T1" fmla="*/ 125 h 250"/>
                <a:gd name="T2" fmla="*/ 212 w 250"/>
                <a:gd name="T3" fmla="*/ 125 h 250"/>
                <a:gd name="T4" fmla="*/ 187 w 250"/>
                <a:gd name="T5" fmla="*/ 187 h 250"/>
                <a:gd name="T6" fmla="*/ 125 w 250"/>
                <a:gd name="T7" fmla="*/ 213 h 250"/>
                <a:gd name="T8" fmla="*/ 63 w 250"/>
                <a:gd name="T9" fmla="*/ 187 h 250"/>
                <a:gd name="T10" fmla="*/ 37 w 250"/>
                <a:gd name="T11" fmla="*/ 125 h 250"/>
                <a:gd name="T12" fmla="*/ 63 w 250"/>
                <a:gd name="T13" fmla="*/ 63 h 250"/>
                <a:gd name="T14" fmla="*/ 125 w 250"/>
                <a:gd name="T15" fmla="*/ 38 h 250"/>
                <a:gd name="T16" fmla="*/ 187 w 250"/>
                <a:gd name="T17" fmla="*/ 63 h 250"/>
                <a:gd name="T18" fmla="*/ 212 w 250"/>
                <a:gd name="T19" fmla="*/ 125 h 250"/>
                <a:gd name="T20" fmla="*/ 231 w 250"/>
                <a:gd name="T21" fmla="*/ 125 h 250"/>
                <a:gd name="T22" fmla="*/ 250 w 250"/>
                <a:gd name="T23" fmla="*/ 125 h 250"/>
                <a:gd name="T24" fmla="*/ 213 w 250"/>
                <a:gd name="T25" fmla="*/ 37 h 250"/>
                <a:gd name="T26" fmla="*/ 125 w 250"/>
                <a:gd name="T27" fmla="*/ 0 h 250"/>
                <a:gd name="T28" fmla="*/ 36 w 250"/>
                <a:gd name="T29" fmla="*/ 37 h 250"/>
                <a:gd name="T30" fmla="*/ 0 w 250"/>
                <a:gd name="T31" fmla="*/ 125 h 250"/>
                <a:gd name="T32" fmla="*/ 36 w 250"/>
                <a:gd name="T33" fmla="*/ 214 h 250"/>
                <a:gd name="T34" fmla="*/ 125 w 250"/>
                <a:gd name="T35" fmla="*/ 250 h 250"/>
                <a:gd name="T36" fmla="*/ 213 w 250"/>
                <a:gd name="T37" fmla="*/ 214 h 250"/>
                <a:gd name="T38" fmla="*/ 250 w 250"/>
                <a:gd name="T39" fmla="*/ 125 h 250"/>
                <a:gd name="T40" fmla="*/ 231 w 250"/>
                <a:gd name="T4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50">
                  <a:moveTo>
                    <a:pt x="231" y="125"/>
                  </a:moveTo>
                  <a:cubicBezTo>
                    <a:pt x="212" y="125"/>
                    <a:pt x="212" y="125"/>
                    <a:pt x="212" y="125"/>
                  </a:cubicBezTo>
                  <a:cubicBezTo>
                    <a:pt x="212" y="149"/>
                    <a:pt x="203" y="171"/>
                    <a:pt x="187" y="187"/>
                  </a:cubicBezTo>
                  <a:cubicBezTo>
                    <a:pt x="171" y="203"/>
                    <a:pt x="149" y="213"/>
                    <a:pt x="125" y="213"/>
                  </a:cubicBezTo>
                  <a:cubicBezTo>
                    <a:pt x="101" y="213"/>
                    <a:pt x="79" y="203"/>
                    <a:pt x="63" y="187"/>
                  </a:cubicBezTo>
                  <a:cubicBezTo>
                    <a:pt x="47" y="171"/>
                    <a:pt x="37" y="149"/>
                    <a:pt x="37" y="125"/>
                  </a:cubicBezTo>
                  <a:cubicBezTo>
                    <a:pt x="37" y="101"/>
                    <a:pt x="47" y="79"/>
                    <a:pt x="63" y="63"/>
                  </a:cubicBezTo>
                  <a:cubicBezTo>
                    <a:pt x="79" y="47"/>
                    <a:pt x="101" y="38"/>
                    <a:pt x="125" y="38"/>
                  </a:cubicBezTo>
                  <a:cubicBezTo>
                    <a:pt x="149" y="38"/>
                    <a:pt x="171" y="47"/>
                    <a:pt x="187" y="63"/>
                  </a:cubicBezTo>
                  <a:cubicBezTo>
                    <a:pt x="203" y="79"/>
                    <a:pt x="212" y="101"/>
                    <a:pt x="212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0" y="91"/>
                    <a:pt x="236" y="59"/>
                    <a:pt x="213" y="37"/>
                  </a:cubicBezTo>
                  <a:cubicBezTo>
                    <a:pt x="191" y="14"/>
                    <a:pt x="159" y="0"/>
                    <a:pt x="125" y="0"/>
                  </a:cubicBezTo>
                  <a:cubicBezTo>
                    <a:pt x="90" y="0"/>
                    <a:pt x="59" y="14"/>
                    <a:pt x="36" y="37"/>
                  </a:cubicBezTo>
                  <a:cubicBezTo>
                    <a:pt x="14" y="59"/>
                    <a:pt x="0" y="91"/>
                    <a:pt x="0" y="125"/>
                  </a:cubicBezTo>
                  <a:cubicBezTo>
                    <a:pt x="0" y="160"/>
                    <a:pt x="14" y="191"/>
                    <a:pt x="36" y="214"/>
                  </a:cubicBezTo>
                  <a:cubicBezTo>
                    <a:pt x="59" y="236"/>
                    <a:pt x="90" y="250"/>
                    <a:pt x="125" y="250"/>
                  </a:cubicBezTo>
                  <a:cubicBezTo>
                    <a:pt x="159" y="250"/>
                    <a:pt x="191" y="236"/>
                    <a:pt x="213" y="214"/>
                  </a:cubicBezTo>
                  <a:cubicBezTo>
                    <a:pt x="236" y="191"/>
                    <a:pt x="250" y="160"/>
                    <a:pt x="250" y="125"/>
                  </a:cubicBezTo>
                  <a:lnTo>
                    <a:pt x="231" y="12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ļiďê">
              <a:extLst>
                <a:ext uri="{FF2B5EF4-FFF2-40B4-BE49-F238E27FC236}">
                  <a16:creationId xmlns="" xmlns:a16="http://schemas.microsoft.com/office/drawing/2014/main" id="{F85F2190-D736-43CE-8DF7-AC024DC31D63}"/>
                </a:ext>
              </a:extLst>
            </p:cNvPr>
            <p:cNvSpPr/>
            <p:nvPr/>
          </p:nvSpPr>
          <p:spPr bwMode="auto">
            <a:xfrm>
              <a:off x="7083479" y="2814190"/>
              <a:ext cx="320485" cy="63311"/>
            </a:xfrm>
            <a:custGeom>
              <a:avLst/>
              <a:gdLst>
                <a:gd name="T0" fmla="*/ 0 w 839"/>
                <a:gd name="T1" fmla="*/ 157 h 157"/>
                <a:gd name="T2" fmla="*/ 420 w 839"/>
                <a:gd name="T3" fmla="*/ 0 h 157"/>
                <a:gd name="T4" fmla="*/ 839 w 839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9" h="157">
                  <a:moveTo>
                    <a:pt x="0" y="157"/>
                  </a:moveTo>
                  <a:cubicBezTo>
                    <a:pt x="61" y="65"/>
                    <a:pt x="226" y="0"/>
                    <a:pt x="420" y="0"/>
                  </a:cubicBezTo>
                  <a:cubicBezTo>
                    <a:pt x="613" y="0"/>
                    <a:pt x="778" y="65"/>
                    <a:pt x="839" y="157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ŝlîḍe">
              <a:extLst>
                <a:ext uri="{FF2B5EF4-FFF2-40B4-BE49-F238E27FC236}">
                  <a16:creationId xmlns="" xmlns:a16="http://schemas.microsoft.com/office/drawing/2014/main" id="{7C4D0747-CD89-4498-BDF0-A9990FAF1977}"/>
                </a:ext>
              </a:extLst>
            </p:cNvPr>
            <p:cNvSpPr/>
            <p:nvPr/>
          </p:nvSpPr>
          <p:spPr bwMode="auto">
            <a:xfrm>
              <a:off x="7071362" y="2802038"/>
              <a:ext cx="345324" cy="88250"/>
            </a:xfrm>
            <a:custGeom>
              <a:avLst/>
              <a:gdLst>
                <a:gd name="T0" fmla="*/ 55 w 904"/>
                <a:gd name="T1" fmla="*/ 202 h 218"/>
                <a:gd name="T2" fmla="*/ 112 w 904"/>
                <a:gd name="T3" fmla="*/ 146 h 218"/>
                <a:gd name="T4" fmla="*/ 257 w 904"/>
                <a:gd name="T5" fmla="*/ 82 h 218"/>
                <a:gd name="T6" fmla="*/ 452 w 904"/>
                <a:gd name="T7" fmla="*/ 57 h 218"/>
                <a:gd name="T8" fmla="*/ 701 w 904"/>
                <a:gd name="T9" fmla="*/ 99 h 218"/>
                <a:gd name="T10" fmla="*/ 791 w 904"/>
                <a:gd name="T11" fmla="*/ 146 h 218"/>
                <a:gd name="T12" fmla="*/ 848 w 904"/>
                <a:gd name="T13" fmla="*/ 202 h 218"/>
                <a:gd name="T14" fmla="*/ 887 w 904"/>
                <a:gd name="T15" fmla="*/ 210 h 218"/>
                <a:gd name="T16" fmla="*/ 895 w 904"/>
                <a:gd name="T17" fmla="*/ 171 h 218"/>
                <a:gd name="T18" fmla="*/ 824 w 904"/>
                <a:gd name="T19" fmla="*/ 100 h 218"/>
                <a:gd name="T20" fmla="*/ 661 w 904"/>
                <a:gd name="T21" fmla="*/ 27 h 218"/>
                <a:gd name="T22" fmla="*/ 452 w 904"/>
                <a:gd name="T23" fmla="*/ 0 h 218"/>
                <a:gd name="T24" fmla="*/ 182 w 904"/>
                <a:gd name="T25" fmla="*/ 47 h 218"/>
                <a:gd name="T26" fmla="*/ 80 w 904"/>
                <a:gd name="T27" fmla="*/ 100 h 218"/>
                <a:gd name="T28" fmla="*/ 8 w 904"/>
                <a:gd name="T29" fmla="*/ 171 h 218"/>
                <a:gd name="T30" fmla="*/ 16 w 904"/>
                <a:gd name="T31" fmla="*/ 210 h 218"/>
                <a:gd name="T32" fmla="*/ 55 w 904"/>
                <a:gd name="T33" fmla="*/ 20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18">
                  <a:moveTo>
                    <a:pt x="55" y="202"/>
                  </a:moveTo>
                  <a:cubicBezTo>
                    <a:pt x="68" y="183"/>
                    <a:pt x="87" y="163"/>
                    <a:pt x="112" y="146"/>
                  </a:cubicBezTo>
                  <a:cubicBezTo>
                    <a:pt x="149" y="120"/>
                    <a:pt x="199" y="97"/>
                    <a:pt x="257" y="82"/>
                  </a:cubicBezTo>
                  <a:cubicBezTo>
                    <a:pt x="315" y="66"/>
                    <a:pt x="381" y="57"/>
                    <a:pt x="452" y="57"/>
                  </a:cubicBezTo>
                  <a:cubicBezTo>
                    <a:pt x="545" y="57"/>
                    <a:pt x="632" y="73"/>
                    <a:pt x="701" y="99"/>
                  </a:cubicBezTo>
                  <a:cubicBezTo>
                    <a:pt x="736" y="113"/>
                    <a:pt x="766" y="129"/>
                    <a:pt x="791" y="146"/>
                  </a:cubicBezTo>
                  <a:cubicBezTo>
                    <a:pt x="816" y="164"/>
                    <a:pt x="835" y="183"/>
                    <a:pt x="848" y="202"/>
                  </a:cubicBezTo>
                  <a:cubicBezTo>
                    <a:pt x="857" y="215"/>
                    <a:pt x="874" y="218"/>
                    <a:pt x="887" y="210"/>
                  </a:cubicBezTo>
                  <a:cubicBezTo>
                    <a:pt x="900" y="201"/>
                    <a:pt x="904" y="184"/>
                    <a:pt x="895" y="171"/>
                  </a:cubicBezTo>
                  <a:cubicBezTo>
                    <a:pt x="877" y="144"/>
                    <a:pt x="853" y="121"/>
                    <a:pt x="824" y="100"/>
                  </a:cubicBezTo>
                  <a:cubicBezTo>
                    <a:pt x="780" y="69"/>
                    <a:pt x="724" y="44"/>
                    <a:pt x="661" y="27"/>
                  </a:cubicBezTo>
                  <a:cubicBezTo>
                    <a:pt x="598" y="10"/>
                    <a:pt x="527" y="0"/>
                    <a:pt x="452" y="0"/>
                  </a:cubicBezTo>
                  <a:cubicBezTo>
                    <a:pt x="352" y="1"/>
                    <a:pt x="259" y="17"/>
                    <a:pt x="182" y="47"/>
                  </a:cubicBezTo>
                  <a:cubicBezTo>
                    <a:pt x="144" y="61"/>
                    <a:pt x="109" y="79"/>
                    <a:pt x="80" y="100"/>
                  </a:cubicBezTo>
                  <a:cubicBezTo>
                    <a:pt x="50" y="121"/>
                    <a:pt x="26" y="144"/>
                    <a:pt x="8" y="171"/>
                  </a:cubicBezTo>
                  <a:cubicBezTo>
                    <a:pt x="0" y="184"/>
                    <a:pt x="3" y="201"/>
                    <a:pt x="16" y="210"/>
                  </a:cubicBezTo>
                  <a:cubicBezTo>
                    <a:pt x="29" y="218"/>
                    <a:pt x="47" y="215"/>
                    <a:pt x="55" y="202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ļiḋé">
              <a:extLst>
                <a:ext uri="{FF2B5EF4-FFF2-40B4-BE49-F238E27FC236}">
                  <a16:creationId xmlns="" xmlns:a16="http://schemas.microsoft.com/office/drawing/2014/main" id="{AD57014A-E3D3-48F6-946B-CEF951EF2988}"/>
                </a:ext>
              </a:extLst>
            </p:cNvPr>
            <p:cNvSpPr/>
            <p:nvPr/>
          </p:nvSpPr>
          <p:spPr bwMode="auto">
            <a:xfrm>
              <a:off x="6996239" y="2877499"/>
              <a:ext cx="478607" cy="6331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Sḷïdè">
              <a:extLst>
                <a:ext uri="{FF2B5EF4-FFF2-40B4-BE49-F238E27FC236}">
                  <a16:creationId xmlns="" xmlns:a16="http://schemas.microsoft.com/office/drawing/2014/main" id="{917C8732-D6FF-4BA6-97C2-72665AFF952C}"/>
                </a:ext>
              </a:extLst>
            </p:cNvPr>
            <p:cNvSpPr/>
            <p:nvPr/>
          </p:nvSpPr>
          <p:spPr bwMode="auto">
            <a:xfrm>
              <a:off x="6985335" y="2865987"/>
              <a:ext cx="500416" cy="86331"/>
            </a:xfrm>
            <a:custGeom>
              <a:avLst/>
              <a:gdLst>
                <a:gd name="T0" fmla="*/ 18 w 826"/>
                <a:gd name="T1" fmla="*/ 117 h 135"/>
                <a:gd name="T2" fmla="*/ 18 w 826"/>
                <a:gd name="T3" fmla="*/ 135 h 135"/>
                <a:gd name="T4" fmla="*/ 826 w 826"/>
                <a:gd name="T5" fmla="*/ 135 h 135"/>
                <a:gd name="T6" fmla="*/ 826 w 826"/>
                <a:gd name="T7" fmla="*/ 0 h 135"/>
                <a:gd name="T8" fmla="*/ 0 w 826"/>
                <a:gd name="T9" fmla="*/ 0 h 135"/>
                <a:gd name="T10" fmla="*/ 0 w 826"/>
                <a:gd name="T11" fmla="*/ 135 h 135"/>
                <a:gd name="T12" fmla="*/ 18 w 826"/>
                <a:gd name="T13" fmla="*/ 135 h 135"/>
                <a:gd name="T14" fmla="*/ 18 w 826"/>
                <a:gd name="T15" fmla="*/ 117 h 135"/>
                <a:gd name="T16" fmla="*/ 36 w 826"/>
                <a:gd name="T17" fmla="*/ 117 h 135"/>
                <a:gd name="T18" fmla="*/ 36 w 826"/>
                <a:gd name="T19" fmla="*/ 36 h 135"/>
                <a:gd name="T20" fmla="*/ 790 w 826"/>
                <a:gd name="T21" fmla="*/ 36 h 135"/>
                <a:gd name="T22" fmla="*/ 790 w 826"/>
                <a:gd name="T23" fmla="*/ 100 h 135"/>
                <a:gd name="T24" fmla="*/ 18 w 826"/>
                <a:gd name="T25" fmla="*/ 100 h 135"/>
                <a:gd name="T26" fmla="*/ 18 w 826"/>
                <a:gd name="T27" fmla="*/ 117 h 135"/>
                <a:gd name="T28" fmla="*/ 36 w 826"/>
                <a:gd name="T29" fmla="*/ 117 h 135"/>
                <a:gd name="T30" fmla="*/ 18 w 826"/>
                <a:gd name="T31" fmla="*/ 1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6" h="135">
                  <a:moveTo>
                    <a:pt x="18" y="117"/>
                  </a:moveTo>
                  <a:lnTo>
                    <a:pt x="18" y="135"/>
                  </a:lnTo>
                  <a:lnTo>
                    <a:pt x="826" y="135"/>
                  </a:lnTo>
                  <a:lnTo>
                    <a:pt x="826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18" y="135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36" y="36"/>
                  </a:lnTo>
                  <a:lnTo>
                    <a:pt x="790" y="36"/>
                  </a:lnTo>
                  <a:lnTo>
                    <a:pt x="790" y="100"/>
                  </a:lnTo>
                  <a:lnTo>
                    <a:pt x="18" y="100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18" y="11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ḑè">
              <a:extLst>
                <a:ext uri="{FF2B5EF4-FFF2-40B4-BE49-F238E27FC236}">
                  <a16:creationId xmlns="" xmlns:a16="http://schemas.microsoft.com/office/drawing/2014/main" id="{37DF824C-ACAE-42B9-A9E2-88BC5331AEAE}"/>
                </a:ext>
              </a:extLst>
            </p:cNvPr>
            <p:cNvSpPr/>
            <p:nvPr/>
          </p:nvSpPr>
          <p:spPr bwMode="auto">
            <a:xfrm>
              <a:off x="7024714" y="1587644"/>
              <a:ext cx="97540" cy="99122"/>
            </a:xfrm>
            <a:custGeom>
              <a:avLst/>
              <a:gdLst>
                <a:gd name="T0" fmla="*/ 48 w 255"/>
                <a:gd name="T1" fmla="*/ 237 h 246"/>
                <a:gd name="T2" fmla="*/ 52 w 255"/>
                <a:gd name="T3" fmla="*/ 234 h 246"/>
                <a:gd name="T4" fmla="*/ 59 w 255"/>
                <a:gd name="T5" fmla="*/ 228 h 246"/>
                <a:gd name="T6" fmla="*/ 79 w 255"/>
                <a:gd name="T7" fmla="*/ 210 h 246"/>
                <a:gd name="T8" fmla="*/ 182 w 255"/>
                <a:gd name="T9" fmla="*/ 111 h 246"/>
                <a:gd name="T10" fmla="*/ 243 w 255"/>
                <a:gd name="T11" fmla="*/ 51 h 246"/>
                <a:gd name="T12" fmla="*/ 244 w 255"/>
                <a:gd name="T13" fmla="*/ 11 h 246"/>
                <a:gd name="T14" fmla="*/ 204 w 255"/>
                <a:gd name="T15" fmla="*/ 11 h 246"/>
                <a:gd name="T16" fmla="*/ 196 w 255"/>
                <a:gd name="T17" fmla="*/ 18 h 246"/>
                <a:gd name="T18" fmla="*/ 98 w 255"/>
                <a:gd name="T19" fmla="*/ 114 h 246"/>
                <a:gd name="T20" fmla="*/ 43 w 255"/>
                <a:gd name="T21" fmla="*/ 166 h 246"/>
                <a:gd name="T22" fmla="*/ 24 w 255"/>
                <a:gd name="T23" fmla="*/ 184 h 246"/>
                <a:gd name="T24" fmla="*/ 18 w 255"/>
                <a:gd name="T25" fmla="*/ 189 h 246"/>
                <a:gd name="T26" fmla="*/ 16 w 255"/>
                <a:gd name="T27" fmla="*/ 191 h 246"/>
                <a:gd name="T28" fmla="*/ 15 w 255"/>
                <a:gd name="T29" fmla="*/ 191 h 246"/>
                <a:gd name="T30" fmla="*/ 15 w 255"/>
                <a:gd name="T31" fmla="*/ 191 h 246"/>
                <a:gd name="T32" fmla="*/ 17 w 255"/>
                <a:gd name="T33" fmla="*/ 194 h 246"/>
                <a:gd name="T34" fmla="*/ 15 w 255"/>
                <a:gd name="T35" fmla="*/ 191 h 246"/>
                <a:gd name="T36" fmla="*/ 15 w 255"/>
                <a:gd name="T37" fmla="*/ 191 h 246"/>
                <a:gd name="T38" fmla="*/ 17 w 255"/>
                <a:gd name="T39" fmla="*/ 194 h 246"/>
                <a:gd name="T40" fmla="*/ 15 w 255"/>
                <a:gd name="T41" fmla="*/ 191 h 246"/>
                <a:gd name="T42" fmla="*/ 9 w 255"/>
                <a:gd name="T43" fmla="*/ 231 h 246"/>
                <a:gd name="T44" fmla="*/ 48 w 255"/>
                <a:gd name="T45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46">
                  <a:moveTo>
                    <a:pt x="48" y="237"/>
                  </a:moveTo>
                  <a:cubicBezTo>
                    <a:pt x="50" y="236"/>
                    <a:pt x="51" y="235"/>
                    <a:pt x="52" y="234"/>
                  </a:cubicBezTo>
                  <a:cubicBezTo>
                    <a:pt x="54" y="233"/>
                    <a:pt x="56" y="231"/>
                    <a:pt x="59" y="228"/>
                  </a:cubicBezTo>
                  <a:cubicBezTo>
                    <a:pt x="65" y="223"/>
                    <a:pt x="71" y="217"/>
                    <a:pt x="79" y="210"/>
                  </a:cubicBezTo>
                  <a:cubicBezTo>
                    <a:pt x="106" y="184"/>
                    <a:pt x="147" y="145"/>
                    <a:pt x="182" y="111"/>
                  </a:cubicBezTo>
                  <a:cubicBezTo>
                    <a:pt x="216" y="78"/>
                    <a:pt x="243" y="51"/>
                    <a:pt x="243" y="51"/>
                  </a:cubicBezTo>
                  <a:cubicBezTo>
                    <a:pt x="255" y="40"/>
                    <a:pt x="255" y="23"/>
                    <a:pt x="244" y="11"/>
                  </a:cubicBezTo>
                  <a:cubicBezTo>
                    <a:pt x="233" y="0"/>
                    <a:pt x="215" y="0"/>
                    <a:pt x="204" y="11"/>
                  </a:cubicBezTo>
                  <a:cubicBezTo>
                    <a:pt x="204" y="11"/>
                    <a:pt x="201" y="14"/>
                    <a:pt x="196" y="18"/>
                  </a:cubicBezTo>
                  <a:cubicBezTo>
                    <a:pt x="180" y="35"/>
                    <a:pt x="138" y="76"/>
                    <a:pt x="98" y="114"/>
                  </a:cubicBezTo>
                  <a:cubicBezTo>
                    <a:pt x="78" y="133"/>
                    <a:pt x="59" y="152"/>
                    <a:pt x="43" y="166"/>
                  </a:cubicBezTo>
                  <a:cubicBezTo>
                    <a:pt x="36" y="173"/>
                    <a:pt x="29" y="179"/>
                    <a:pt x="24" y="184"/>
                  </a:cubicBezTo>
                  <a:cubicBezTo>
                    <a:pt x="21" y="186"/>
                    <a:pt x="19" y="188"/>
                    <a:pt x="18" y="189"/>
                  </a:cubicBezTo>
                  <a:cubicBezTo>
                    <a:pt x="17" y="190"/>
                    <a:pt x="16" y="190"/>
                    <a:pt x="16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" y="200"/>
                    <a:pt x="0" y="218"/>
                    <a:pt x="9" y="231"/>
                  </a:cubicBezTo>
                  <a:cubicBezTo>
                    <a:pt x="18" y="243"/>
                    <a:pt x="36" y="246"/>
                    <a:pt x="48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lîḑê">
              <a:extLst>
                <a:ext uri="{FF2B5EF4-FFF2-40B4-BE49-F238E27FC236}">
                  <a16:creationId xmlns="" xmlns:a16="http://schemas.microsoft.com/office/drawing/2014/main" id="{5C857401-98D9-4825-A474-24C4EF6B3229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ṡḻîdé">
              <a:extLst>
                <a:ext uri="{FF2B5EF4-FFF2-40B4-BE49-F238E27FC236}">
                  <a16:creationId xmlns="" xmlns:a16="http://schemas.microsoft.com/office/drawing/2014/main" id="{674F1AEE-7916-44FC-9535-2FA17545F37B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ļiďe">
              <a:extLst>
                <a:ext uri="{FF2B5EF4-FFF2-40B4-BE49-F238E27FC236}">
                  <a16:creationId xmlns="" xmlns:a16="http://schemas.microsoft.com/office/drawing/2014/main" id="{636E0CBD-1D20-4E20-8B82-F197A8CD07B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ḻïďé">
              <a:extLst>
                <a:ext uri="{FF2B5EF4-FFF2-40B4-BE49-F238E27FC236}">
                  <a16:creationId xmlns="" xmlns:a16="http://schemas.microsoft.com/office/drawing/2014/main" id="{0EC89DC3-E985-4BCF-A620-8A2A9B875D5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ṧḷíḑe">
              <a:extLst>
                <a:ext uri="{FF2B5EF4-FFF2-40B4-BE49-F238E27FC236}">
                  <a16:creationId xmlns="" xmlns:a16="http://schemas.microsoft.com/office/drawing/2014/main" id="{B319EAAE-AA34-495B-9599-23114ACC7438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ṧlïďé">
              <a:extLst>
                <a:ext uri="{FF2B5EF4-FFF2-40B4-BE49-F238E27FC236}">
                  <a16:creationId xmlns="" xmlns:a16="http://schemas.microsoft.com/office/drawing/2014/main" id="{9EABBFD5-8789-4A89-A0D5-9EA0640A99B5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ḻïdê">
              <a:extLst>
                <a:ext uri="{FF2B5EF4-FFF2-40B4-BE49-F238E27FC236}">
                  <a16:creationId xmlns="" xmlns:a16="http://schemas.microsoft.com/office/drawing/2014/main" id="{201AC9E1-6D16-4719-BA9E-23AEA0EB9E3B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  <a:close/>
                </a:path>
              </a:pathLst>
            </a:custGeom>
            <a:solidFill>
              <a:srgbClr val="6F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ḻidè">
              <a:extLst>
                <a:ext uri="{FF2B5EF4-FFF2-40B4-BE49-F238E27FC236}">
                  <a16:creationId xmlns="" xmlns:a16="http://schemas.microsoft.com/office/drawing/2014/main" id="{D14E6FBA-86E5-4E6C-BBB6-80C0807B4403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ḻïḑê">
              <a:extLst>
                <a:ext uri="{FF2B5EF4-FFF2-40B4-BE49-F238E27FC236}">
                  <a16:creationId xmlns="" xmlns:a16="http://schemas.microsoft.com/office/drawing/2014/main" id="{14DDB63B-0128-493B-B228-44F95EC48DAB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šḻîḓê">
              <a:extLst>
                <a:ext uri="{FF2B5EF4-FFF2-40B4-BE49-F238E27FC236}">
                  <a16:creationId xmlns="" xmlns:a16="http://schemas.microsoft.com/office/drawing/2014/main" id="{F1384064-806C-4582-9CFE-47AA53F67359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ŝḷïdè">
              <a:extLst>
                <a:ext uri="{FF2B5EF4-FFF2-40B4-BE49-F238E27FC236}">
                  <a16:creationId xmlns="" xmlns:a16="http://schemas.microsoft.com/office/drawing/2014/main" id="{7BB2BE7C-E592-4CB5-81FB-7B6165DB72A0}"/>
                </a:ext>
              </a:extLst>
            </p:cNvPr>
            <p:cNvSpPr/>
            <p:nvPr/>
          </p:nvSpPr>
          <p:spPr bwMode="auto">
            <a:xfrm>
              <a:off x="4720738" y="2287888"/>
              <a:ext cx="33927" cy="59473"/>
            </a:xfrm>
            <a:custGeom>
              <a:avLst/>
              <a:gdLst>
                <a:gd name="T0" fmla="*/ 5 w 89"/>
                <a:gd name="T1" fmla="*/ 83 h 147"/>
                <a:gd name="T2" fmla="*/ 42 w 89"/>
                <a:gd name="T3" fmla="*/ 0 h 147"/>
                <a:gd name="T4" fmla="*/ 80 w 89"/>
                <a:gd name="T5" fmla="*/ 83 h 147"/>
                <a:gd name="T6" fmla="*/ 59 w 89"/>
                <a:gd name="T7" fmla="*/ 138 h 147"/>
                <a:gd name="T8" fmla="*/ 5 w 89"/>
                <a:gd name="T9" fmla="*/ 117 h 147"/>
                <a:gd name="T10" fmla="*/ 5 w 89"/>
                <a:gd name="T11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47">
                  <a:moveTo>
                    <a:pt x="5" y="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9" y="104"/>
                    <a:pt x="80" y="129"/>
                    <a:pt x="59" y="138"/>
                  </a:cubicBezTo>
                  <a:cubicBezTo>
                    <a:pt x="38" y="147"/>
                    <a:pt x="14" y="138"/>
                    <a:pt x="5" y="117"/>
                  </a:cubicBezTo>
                  <a:cubicBezTo>
                    <a:pt x="0" y="106"/>
                    <a:pt x="0" y="94"/>
                    <a:pt x="5" y="8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ṧḻiḋê">
              <a:extLst>
                <a:ext uri="{FF2B5EF4-FFF2-40B4-BE49-F238E27FC236}">
                  <a16:creationId xmlns="" xmlns:a16="http://schemas.microsoft.com/office/drawing/2014/main" id="{390D3967-6784-4BAF-B890-B292B99B29D5}"/>
                </a:ext>
              </a:extLst>
            </p:cNvPr>
            <p:cNvSpPr/>
            <p:nvPr/>
          </p:nvSpPr>
          <p:spPr bwMode="auto">
            <a:xfrm>
              <a:off x="4625622" y="2356953"/>
              <a:ext cx="27262" cy="16626"/>
            </a:xfrm>
            <a:custGeom>
              <a:avLst/>
              <a:gdLst>
                <a:gd name="T0" fmla="*/ 45 w 45"/>
                <a:gd name="T1" fmla="*/ 26 h 26"/>
                <a:gd name="T2" fmla="*/ 0 w 45"/>
                <a:gd name="T3" fmla="*/ 0 h 26"/>
                <a:gd name="T4" fmla="*/ 45 w 4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45" y="26"/>
                  </a:moveTo>
                  <a:lnTo>
                    <a:pt x="0" y="0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ṣļiḋê">
              <a:extLst>
                <a:ext uri="{FF2B5EF4-FFF2-40B4-BE49-F238E27FC236}">
                  <a16:creationId xmlns="" xmlns:a16="http://schemas.microsoft.com/office/drawing/2014/main" id="{B11151B0-8721-4E78-8B62-898B3976E609}"/>
                </a:ext>
              </a:extLst>
            </p:cNvPr>
            <p:cNvSpPr/>
            <p:nvPr/>
          </p:nvSpPr>
          <p:spPr bwMode="auto">
            <a:xfrm flipH="1" flipV="1">
              <a:off x="4625622" y="2356953"/>
              <a:ext cx="27262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ḷîḓe">
              <a:extLst>
                <a:ext uri="{FF2B5EF4-FFF2-40B4-BE49-F238E27FC236}">
                  <a16:creationId xmlns="" xmlns:a16="http://schemas.microsoft.com/office/drawing/2014/main" id="{2F38F8E8-6920-494B-8C1D-679C747DF366}"/>
                </a:ext>
              </a:extLst>
            </p:cNvPr>
            <p:cNvSpPr/>
            <p:nvPr/>
          </p:nvSpPr>
          <p:spPr bwMode="auto">
            <a:xfrm>
              <a:off x="4625622" y="2356953"/>
              <a:ext cx="49678" cy="37730"/>
            </a:xfrm>
            <a:custGeom>
              <a:avLst/>
              <a:gdLst>
                <a:gd name="T0" fmla="*/ 53 w 130"/>
                <a:gd name="T1" fmla="*/ 74 h 93"/>
                <a:gd name="T2" fmla="*/ 0 w 130"/>
                <a:gd name="T3" fmla="*/ 0 h 93"/>
                <a:gd name="T4" fmla="*/ 91 w 130"/>
                <a:gd name="T5" fmla="*/ 9 h 93"/>
                <a:gd name="T6" fmla="*/ 128 w 130"/>
                <a:gd name="T7" fmla="*/ 54 h 93"/>
                <a:gd name="T8" fmla="*/ 83 w 130"/>
                <a:gd name="T9" fmla="*/ 91 h 93"/>
                <a:gd name="T10" fmla="*/ 53 w 130"/>
                <a:gd name="T1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53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14" y="11"/>
                    <a:pt x="130" y="32"/>
                    <a:pt x="128" y="54"/>
                  </a:cubicBezTo>
                  <a:cubicBezTo>
                    <a:pt x="126" y="77"/>
                    <a:pt x="105" y="93"/>
                    <a:pt x="83" y="91"/>
                  </a:cubicBezTo>
                  <a:cubicBezTo>
                    <a:pt x="70" y="90"/>
                    <a:pt x="60" y="83"/>
                    <a:pt x="53" y="74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líḑe">
              <a:extLst>
                <a:ext uri="{FF2B5EF4-FFF2-40B4-BE49-F238E27FC236}">
                  <a16:creationId xmlns="" xmlns:a16="http://schemas.microsoft.com/office/drawing/2014/main" id="{A5BB9261-0A57-4660-82F7-68A6F08DA409}"/>
                </a:ext>
              </a:extLst>
            </p:cNvPr>
            <p:cNvSpPr/>
            <p:nvPr/>
          </p:nvSpPr>
          <p:spPr bwMode="auto">
            <a:xfrm>
              <a:off x="4608054" y="2424739"/>
              <a:ext cx="32110" cy="0"/>
            </a:xfrm>
            <a:custGeom>
              <a:avLst/>
              <a:gdLst>
                <a:gd name="T0" fmla="*/ 53 w 53"/>
                <a:gd name="T1" fmla="*/ 0 w 53"/>
                <a:gd name="T2" fmla="*/ 53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53" y="0"/>
                  </a:move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$ľiḓè">
              <a:extLst>
                <a:ext uri="{FF2B5EF4-FFF2-40B4-BE49-F238E27FC236}">
                  <a16:creationId xmlns="" xmlns:a16="http://schemas.microsoft.com/office/drawing/2014/main" id="{0A80D3BA-4E63-42C8-9258-76CA466A6B91}"/>
                </a:ext>
              </a:extLst>
            </p:cNvPr>
            <p:cNvSpPr/>
            <p:nvPr/>
          </p:nvSpPr>
          <p:spPr bwMode="auto">
            <a:xfrm flipH="1">
              <a:off x="4608054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ṣḻîḑè">
              <a:extLst>
                <a:ext uri="{FF2B5EF4-FFF2-40B4-BE49-F238E27FC236}">
                  <a16:creationId xmlns="" xmlns:a16="http://schemas.microsoft.com/office/drawing/2014/main" id="{EB612443-2CC9-48D0-A174-11DB7067F02E}"/>
                </a:ext>
              </a:extLst>
            </p:cNvPr>
            <p:cNvSpPr/>
            <p:nvPr/>
          </p:nvSpPr>
          <p:spPr bwMode="auto">
            <a:xfrm>
              <a:off x="4608054" y="2405554"/>
              <a:ext cx="56342" cy="36451"/>
            </a:xfrm>
            <a:custGeom>
              <a:avLst/>
              <a:gdLst>
                <a:gd name="T0" fmla="*/ 84 w 148"/>
                <a:gd name="T1" fmla="*/ 85 h 90"/>
                <a:gd name="T2" fmla="*/ 0 w 148"/>
                <a:gd name="T3" fmla="*/ 47 h 90"/>
                <a:gd name="T4" fmla="*/ 84 w 148"/>
                <a:gd name="T5" fmla="*/ 10 h 90"/>
                <a:gd name="T6" fmla="*/ 139 w 148"/>
                <a:gd name="T7" fmla="*/ 30 h 90"/>
                <a:gd name="T8" fmla="*/ 118 w 148"/>
                <a:gd name="T9" fmla="*/ 85 h 90"/>
                <a:gd name="T10" fmla="*/ 84 w 148"/>
                <a:gd name="T11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90">
                  <a:moveTo>
                    <a:pt x="84" y="85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5" y="0"/>
                    <a:pt x="129" y="9"/>
                    <a:pt x="139" y="30"/>
                  </a:cubicBezTo>
                  <a:cubicBezTo>
                    <a:pt x="148" y="51"/>
                    <a:pt x="139" y="75"/>
                    <a:pt x="118" y="85"/>
                  </a:cubicBezTo>
                  <a:cubicBezTo>
                    <a:pt x="107" y="90"/>
                    <a:pt x="95" y="89"/>
                    <a:pt x="84" y="85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1iḑê">
              <a:extLst>
                <a:ext uri="{FF2B5EF4-FFF2-40B4-BE49-F238E27FC236}">
                  <a16:creationId xmlns="" xmlns:a16="http://schemas.microsoft.com/office/drawing/2014/main" id="{01F12944-2242-4298-B9F3-7B4E55E4331D}"/>
                </a:ext>
              </a:extLst>
            </p:cNvPr>
            <p:cNvSpPr/>
            <p:nvPr/>
          </p:nvSpPr>
          <p:spPr bwMode="auto">
            <a:xfrm>
              <a:off x="4672272" y="2306434"/>
              <a:ext cx="16357" cy="28777"/>
            </a:xfrm>
            <a:custGeom>
              <a:avLst/>
              <a:gdLst>
                <a:gd name="T0" fmla="*/ 27 w 27"/>
                <a:gd name="T1" fmla="*/ 45 h 45"/>
                <a:gd name="T2" fmla="*/ 0 w 27"/>
                <a:gd name="T3" fmla="*/ 0 h 45"/>
                <a:gd name="T4" fmla="*/ 27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27" y="45"/>
                  </a:moveTo>
                  <a:lnTo>
                    <a:pt x="0" y="0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$ļiďê">
              <a:extLst>
                <a:ext uri="{FF2B5EF4-FFF2-40B4-BE49-F238E27FC236}">
                  <a16:creationId xmlns="" xmlns:a16="http://schemas.microsoft.com/office/drawing/2014/main" id="{14FC7F22-4BBA-48A1-8DEA-7EC8E8193927}"/>
                </a:ext>
              </a:extLst>
            </p:cNvPr>
            <p:cNvSpPr/>
            <p:nvPr/>
          </p:nvSpPr>
          <p:spPr bwMode="auto">
            <a:xfrm flipH="1" flipV="1">
              <a:off x="4672272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ḻíďè">
              <a:extLst>
                <a:ext uri="{FF2B5EF4-FFF2-40B4-BE49-F238E27FC236}">
                  <a16:creationId xmlns="" xmlns:a16="http://schemas.microsoft.com/office/drawing/2014/main" id="{7C332A4A-7502-432A-97AC-A2DCC2A0315E}"/>
                </a:ext>
              </a:extLst>
            </p:cNvPr>
            <p:cNvSpPr/>
            <p:nvPr/>
          </p:nvSpPr>
          <p:spPr bwMode="auto">
            <a:xfrm>
              <a:off x="4672272" y="2306434"/>
              <a:ext cx="36955" cy="53717"/>
            </a:xfrm>
            <a:custGeom>
              <a:avLst/>
              <a:gdLst>
                <a:gd name="T0" fmla="*/ 9 w 97"/>
                <a:gd name="T1" fmla="*/ 91 h 134"/>
                <a:gd name="T2" fmla="*/ 0 w 97"/>
                <a:gd name="T3" fmla="*/ 0 h 134"/>
                <a:gd name="T4" fmla="*/ 74 w 97"/>
                <a:gd name="T5" fmla="*/ 53 h 134"/>
                <a:gd name="T6" fmla="*/ 84 w 97"/>
                <a:gd name="T7" fmla="*/ 111 h 134"/>
                <a:gd name="T8" fmla="*/ 26 w 97"/>
                <a:gd name="T9" fmla="*/ 120 h 134"/>
                <a:gd name="T10" fmla="*/ 9 w 97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4">
                  <a:moveTo>
                    <a:pt x="9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93" y="67"/>
                    <a:pt x="97" y="93"/>
                    <a:pt x="84" y="111"/>
                  </a:cubicBezTo>
                  <a:cubicBezTo>
                    <a:pt x="70" y="130"/>
                    <a:pt x="44" y="134"/>
                    <a:pt x="26" y="120"/>
                  </a:cubicBezTo>
                  <a:cubicBezTo>
                    <a:pt x="16" y="113"/>
                    <a:pt x="10" y="102"/>
                    <a:pt x="9" y="91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lïḑe">
              <a:extLst>
                <a:ext uri="{FF2B5EF4-FFF2-40B4-BE49-F238E27FC236}">
                  <a16:creationId xmlns="" xmlns:a16="http://schemas.microsoft.com/office/drawing/2014/main" id="{0617E9E5-38BC-43EE-93C4-F7871A106E9B}"/>
                </a:ext>
              </a:extLst>
            </p:cNvPr>
            <p:cNvSpPr/>
            <p:nvPr/>
          </p:nvSpPr>
          <p:spPr bwMode="auto">
            <a:xfrm>
              <a:off x="4820094" y="2356953"/>
              <a:ext cx="27869" cy="16626"/>
            </a:xfrm>
            <a:custGeom>
              <a:avLst/>
              <a:gdLst>
                <a:gd name="T0" fmla="*/ 0 w 46"/>
                <a:gd name="T1" fmla="*/ 26 h 26"/>
                <a:gd name="T2" fmla="*/ 46 w 46"/>
                <a:gd name="T3" fmla="*/ 0 h 26"/>
                <a:gd name="T4" fmla="*/ 0 w 46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26"/>
                  </a:moveTo>
                  <a:lnTo>
                    <a:pt x="4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ḻíďé">
              <a:extLst>
                <a:ext uri="{FF2B5EF4-FFF2-40B4-BE49-F238E27FC236}">
                  <a16:creationId xmlns="" xmlns:a16="http://schemas.microsoft.com/office/drawing/2014/main" id="{301B3214-7C93-424E-AADD-FD2ACEB62751}"/>
                </a:ext>
              </a:extLst>
            </p:cNvPr>
            <p:cNvSpPr/>
            <p:nvPr/>
          </p:nvSpPr>
          <p:spPr bwMode="auto">
            <a:xfrm flipV="1">
              <a:off x="4820094" y="2356953"/>
              <a:ext cx="27869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líḋè">
              <a:extLst>
                <a:ext uri="{FF2B5EF4-FFF2-40B4-BE49-F238E27FC236}">
                  <a16:creationId xmlns="" xmlns:a16="http://schemas.microsoft.com/office/drawing/2014/main" id="{99F26C5B-7883-4AC2-AB16-3A059A010C5A}"/>
                </a:ext>
              </a:extLst>
            </p:cNvPr>
            <p:cNvSpPr/>
            <p:nvPr/>
          </p:nvSpPr>
          <p:spPr bwMode="auto">
            <a:xfrm>
              <a:off x="4797074" y="2356953"/>
              <a:ext cx="50890" cy="39010"/>
            </a:xfrm>
            <a:custGeom>
              <a:avLst/>
              <a:gdLst>
                <a:gd name="T0" fmla="*/ 42 w 134"/>
                <a:gd name="T1" fmla="*/ 9 h 97"/>
                <a:gd name="T2" fmla="*/ 134 w 134"/>
                <a:gd name="T3" fmla="*/ 0 h 97"/>
                <a:gd name="T4" fmla="*/ 80 w 134"/>
                <a:gd name="T5" fmla="*/ 74 h 97"/>
                <a:gd name="T6" fmla="*/ 23 w 134"/>
                <a:gd name="T7" fmla="*/ 84 h 97"/>
                <a:gd name="T8" fmla="*/ 13 w 134"/>
                <a:gd name="T9" fmla="*/ 26 h 97"/>
                <a:gd name="T10" fmla="*/ 42 w 134"/>
                <a:gd name="T1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7">
                  <a:moveTo>
                    <a:pt x="42" y="9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67" y="93"/>
                    <a:pt x="41" y="97"/>
                    <a:pt x="23" y="84"/>
                  </a:cubicBezTo>
                  <a:cubicBezTo>
                    <a:pt x="4" y="70"/>
                    <a:pt x="0" y="44"/>
                    <a:pt x="13" y="26"/>
                  </a:cubicBezTo>
                  <a:cubicBezTo>
                    <a:pt x="20" y="16"/>
                    <a:pt x="31" y="10"/>
                    <a:pt x="42" y="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š1ídè">
              <a:extLst>
                <a:ext uri="{FF2B5EF4-FFF2-40B4-BE49-F238E27FC236}">
                  <a16:creationId xmlns="" xmlns:a16="http://schemas.microsoft.com/office/drawing/2014/main" id="{B480AD22-09A8-44BE-8F02-E80386AA7D46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custGeom>
              <a:avLst/>
              <a:gdLst>
                <a:gd name="T0" fmla="*/ 0 w 53"/>
                <a:gd name="T1" fmla="*/ 53 w 53"/>
                <a:gd name="T2" fmla="*/ 0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0" y="0"/>
                  </a:move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lîďè">
              <a:extLst>
                <a:ext uri="{FF2B5EF4-FFF2-40B4-BE49-F238E27FC236}">
                  <a16:creationId xmlns="" xmlns:a16="http://schemas.microsoft.com/office/drawing/2014/main" id="{DCEE8AEB-1693-4548-AF08-83ACC63BDE2F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ḷîḑè">
              <a:extLst>
                <a:ext uri="{FF2B5EF4-FFF2-40B4-BE49-F238E27FC236}">
                  <a16:creationId xmlns="" xmlns:a16="http://schemas.microsoft.com/office/drawing/2014/main" id="{DF8F91BF-D56C-433E-AF30-816DA031856F}"/>
                </a:ext>
              </a:extLst>
            </p:cNvPr>
            <p:cNvSpPr/>
            <p:nvPr/>
          </p:nvSpPr>
          <p:spPr bwMode="auto">
            <a:xfrm>
              <a:off x="4808584" y="2407473"/>
              <a:ext cx="56948" cy="36451"/>
            </a:xfrm>
            <a:custGeom>
              <a:avLst/>
              <a:gdLst>
                <a:gd name="T0" fmla="*/ 64 w 148"/>
                <a:gd name="T1" fmla="*/ 5 h 89"/>
                <a:gd name="T2" fmla="*/ 148 w 148"/>
                <a:gd name="T3" fmla="*/ 42 h 89"/>
                <a:gd name="T4" fmla="*/ 64 w 148"/>
                <a:gd name="T5" fmla="*/ 80 h 89"/>
                <a:gd name="T6" fmla="*/ 10 w 148"/>
                <a:gd name="T7" fmla="*/ 59 h 89"/>
                <a:gd name="T8" fmla="*/ 30 w 148"/>
                <a:gd name="T9" fmla="*/ 5 h 89"/>
                <a:gd name="T10" fmla="*/ 64 w 148"/>
                <a:gd name="T1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9">
                  <a:moveTo>
                    <a:pt x="64" y="5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3" y="89"/>
                    <a:pt x="19" y="80"/>
                    <a:pt x="10" y="59"/>
                  </a:cubicBezTo>
                  <a:cubicBezTo>
                    <a:pt x="0" y="38"/>
                    <a:pt x="10" y="14"/>
                    <a:pt x="30" y="5"/>
                  </a:cubicBezTo>
                  <a:cubicBezTo>
                    <a:pt x="42" y="0"/>
                    <a:pt x="54" y="0"/>
                    <a:pt x="64" y="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ṡḻïḓè">
              <a:extLst>
                <a:ext uri="{FF2B5EF4-FFF2-40B4-BE49-F238E27FC236}">
                  <a16:creationId xmlns="" xmlns:a16="http://schemas.microsoft.com/office/drawing/2014/main" id="{1A7FD4B5-0394-4F80-A5C8-D82C832CCDB7}"/>
                </a:ext>
              </a:extLst>
            </p:cNvPr>
            <p:cNvSpPr/>
            <p:nvPr/>
          </p:nvSpPr>
          <p:spPr bwMode="auto">
            <a:xfrm>
              <a:off x="4784956" y="2306434"/>
              <a:ext cx="16357" cy="28777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0 h 45"/>
                <a:gd name="T4" fmla="*/ 0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lïdê">
              <a:extLst>
                <a:ext uri="{FF2B5EF4-FFF2-40B4-BE49-F238E27FC236}">
                  <a16:creationId xmlns="" xmlns:a16="http://schemas.microsoft.com/office/drawing/2014/main" id="{61232998-D8F6-4074-A443-705B6F364AAB}"/>
                </a:ext>
              </a:extLst>
            </p:cNvPr>
            <p:cNvSpPr/>
            <p:nvPr/>
          </p:nvSpPr>
          <p:spPr bwMode="auto">
            <a:xfrm flipV="1">
              <a:off x="4784956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ŝ1îḋê">
              <a:extLst>
                <a:ext uri="{FF2B5EF4-FFF2-40B4-BE49-F238E27FC236}">
                  <a16:creationId xmlns="" xmlns:a16="http://schemas.microsoft.com/office/drawing/2014/main" id="{8A1658D6-83C3-4EF2-A921-85B7523B7F9A}"/>
                </a:ext>
              </a:extLst>
            </p:cNvPr>
            <p:cNvSpPr/>
            <p:nvPr/>
          </p:nvSpPr>
          <p:spPr bwMode="auto">
            <a:xfrm>
              <a:off x="4765569" y="2306434"/>
              <a:ext cx="35744" cy="52439"/>
            </a:xfrm>
            <a:custGeom>
              <a:avLst/>
              <a:gdLst>
                <a:gd name="T0" fmla="*/ 19 w 94"/>
                <a:gd name="T1" fmla="*/ 53 h 130"/>
                <a:gd name="T2" fmla="*/ 94 w 94"/>
                <a:gd name="T3" fmla="*/ 0 h 130"/>
                <a:gd name="T4" fmla="*/ 84 w 94"/>
                <a:gd name="T5" fmla="*/ 91 h 130"/>
                <a:gd name="T6" fmla="*/ 39 w 94"/>
                <a:gd name="T7" fmla="*/ 128 h 130"/>
                <a:gd name="T8" fmla="*/ 2 w 94"/>
                <a:gd name="T9" fmla="*/ 83 h 130"/>
                <a:gd name="T10" fmla="*/ 19 w 94"/>
                <a:gd name="T1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0">
                  <a:moveTo>
                    <a:pt x="19" y="53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2" y="114"/>
                    <a:pt x="62" y="130"/>
                    <a:pt x="39" y="128"/>
                  </a:cubicBezTo>
                  <a:cubicBezTo>
                    <a:pt x="16" y="126"/>
                    <a:pt x="0" y="105"/>
                    <a:pt x="2" y="83"/>
                  </a:cubicBezTo>
                  <a:cubicBezTo>
                    <a:pt x="3" y="71"/>
                    <a:pt x="10" y="60"/>
                    <a:pt x="19" y="5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ṣ1ïḍê">
              <a:extLst>
                <a:ext uri="{FF2B5EF4-FFF2-40B4-BE49-F238E27FC236}">
                  <a16:creationId xmlns="" xmlns:a16="http://schemas.microsoft.com/office/drawing/2014/main" id="{0C583FBC-05B9-48F9-B840-909EBFEE1267}"/>
                </a:ext>
              </a:extLst>
            </p:cNvPr>
            <p:cNvSpPr/>
            <p:nvPr/>
          </p:nvSpPr>
          <p:spPr bwMode="auto">
            <a:xfrm>
              <a:off x="4644404" y="2322420"/>
              <a:ext cx="184173" cy="204638"/>
            </a:xfrm>
            <a:custGeom>
              <a:avLst/>
              <a:gdLst>
                <a:gd name="T0" fmla="*/ 0 w 482"/>
                <a:gd name="T1" fmla="*/ 506 h 506"/>
                <a:gd name="T2" fmla="*/ 0 w 482"/>
                <a:gd name="T3" fmla="*/ 241 h 506"/>
                <a:gd name="T4" fmla="*/ 241 w 482"/>
                <a:gd name="T5" fmla="*/ 0 h 506"/>
                <a:gd name="T6" fmla="*/ 482 w 482"/>
                <a:gd name="T7" fmla="*/ 241 h 506"/>
                <a:gd name="T8" fmla="*/ 482 w 482"/>
                <a:gd name="T9" fmla="*/ 506 h 506"/>
                <a:gd name="T10" fmla="*/ 0 w 48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506">
                  <a:moveTo>
                    <a:pt x="0" y="506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09" y="0"/>
                    <a:pt x="241" y="0"/>
                  </a:cubicBezTo>
                  <a:cubicBezTo>
                    <a:pt x="374" y="0"/>
                    <a:pt x="482" y="109"/>
                    <a:pt x="482" y="241"/>
                  </a:cubicBezTo>
                  <a:cubicBezTo>
                    <a:pt x="482" y="506"/>
                    <a:pt x="482" y="506"/>
                    <a:pt x="482" y="506"/>
                  </a:cubicBezTo>
                  <a:cubicBezTo>
                    <a:pt x="0" y="506"/>
                    <a:pt x="0" y="506"/>
                    <a:pt x="0" y="506"/>
                  </a:cubicBezTo>
                </a:path>
              </a:pathLst>
            </a:custGeom>
            <a:solidFill>
              <a:srgbClr val="75F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šľídè">
              <a:extLst>
                <a:ext uri="{FF2B5EF4-FFF2-40B4-BE49-F238E27FC236}">
                  <a16:creationId xmlns="" xmlns:a16="http://schemas.microsoft.com/office/drawing/2014/main" id="{511607C6-C934-480F-BA5D-5945EF8AF54C}"/>
                </a:ext>
              </a:extLst>
            </p:cNvPr>
            <p:cNvSpPr/>
            <p:nvPr/>
          </p:nvSpPr>
          <p:spPr bwMode="auto">
            <a:xfrm>
              <a:off x="4637134" y="2314747"/>
              <a:ext cx="198713" cy="219984"/>
            </a:xfrm>
            <a:custGeom>
              <a:avLst/>
              <a:gdLst>
                <a:gd name="T0" fmla="*/ 38 w 520"/>
                <a:gd name="T1" fmla="*/ 525 h 544"/>
                <a:gd name="T2" fmla="*/ 38 w 520"/>
                <a:gd name="T3" fmla="*/ 260 h 544"/>
                <a:gd name="T4" fmla="*/ 103 w 520"/>
                <a:gd name="T5" fmla="*/ 103 h 544"/>
                <a:gd name="T6" fmla="*/ 260 w 520"/>
                <a:gd name="T7" fmla="*/ 38 h 544"/>
                <a:gd name="T8" fmla="*/ 417 w 520"/>
                <a:gd name="T9" fmla="*/ 103 h 544"/>
                <a:gd name="T10" fmla="*/ 483 w 520"/>
                <a:gd name="T11" fmla="*/ 260 h 544"/>
                <a:gd name="T12" fmla="*/ 483 w 520"/>
                <a:gd name="T13" fmla="*/ 525 h 544"/>
                <a:gd name="T14" fmla="*/ 501 w 520"/>
                <a:gd name="T15" fmla="*/ 544 h 544"/>
                <a:gd name="T16" fmla="*/ 520 w 520"/>
                <a:gd name="T17" fmla="*/ 525 h 544"/>
                <a:gd name="T18" fmla="*/ 520 w 520"/>
                <a:gd name="T19" fmla="*/ 260 h 544"/>
                <a:gd name="T20" fmla="*/ 444 w 520"/>
                <a:gd name="T21" fmla="*/ 77 h 544"/>
                <a:gd name="T22" fmla="*/ 260 w 520"/>
                <a:gd name="T23" fmla="*/ 0 h 544"/>
                <a:gd name="T24" fmla="*/ 77 w 520"/>
                <a:gd name="T25" fmla="*/ 77 h 544"/>
                <a:gd name="T26" fmla="*/ 0 w 520"/>
                <a:gd name="T27" fmla="*/ 260 h 544"/>
                <a:gd name="T28" fmla="*/ 0 w 520"/>
                <a:gd name="T29" fmla="*/ 525 h 544"/>
                <a:gd name="T30" fmla="*/ 19 w 520"/>
                <a:gd name="T31" fmla="*/ 544 h 544"/>
                <a:gd name="T32" fmla="*/ 38 w 520"/>
                <a:gd name="T33" fmla="*/ 52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0" h="544">
                  <a:moveTo>
                    <a:pt x="38" y="525"/>
                  </a:moveTo>
                  <a:cubicBezTo>
                    <a:pt x="38" y="260"/>
                    <a:pt x="38" y="260"/>
                    <a:pt x="38" y="260"/>
                  </a:cubicBezTo>
                  <a:cubicBezTo>
                    <a:pt x="38" y="199"/>
                    <a:pt x="63" y="144"/>
                    <a:pt x="103" y="103"/>
                  </a:cubicBezTo>
                  <a:cubicBezTo>
                    <a:pt x="144" y="63"/>
                    <a:pt x="199" y="38"/>
                    <a:pt x="260" y="38"/>
                  </a:cubicBezTo>
                  <a:cubicBezTo>
                    <a:pt x="321" y="38"/>
                    <a:pt x="377" y="63"/>
                    <a:pt x="417" y="103"/>
                  </a:cubicBezTo>
                  <a:cubicBezTo>
                    <a:pt x="458" y="144"/>
                    <a:pt x="483" y="199"/>
                    <a:pt x="483" y="260"/>
                  </a:cubicBezTo>
                  <a:cubicBezTo>
                    <a:pt x="483" y="525"/>
                    <a:pt x="483" y="525"/>
                    <a:pt x="483" y="525"/>
                  </a:cubicBezTo>
                  <a:cubicBezTo>
                    <a:pt x="483" y="536"/>
                    <a:pt x="491" y="544"/>
                    <a:pt x="501" y="544"/>
                  </a:cubicBezTo>
                  <a:cubicBezTo>
                    <a:pt x="512" y="544"/>
                    <a:pt x="520" y="536"/>
                    <a:pt x="520" y="525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189"/>
                    <a:pt x="491" y="124"/>
                    <a:pt x="444" y="77"/>
                  </a:cubicBezTo>
                  <a:cubicBezTo>
                    <a:pt x="397" y="30"/>
                    <a:pt x="332" y="0"/>
                    <a:pt x="260" y="0"/>
                  </a:cubicBezTo>
                  <a:cubicBezTo>
                    <a:pt x="189" y="0"/>
                    <a:pt x="124" y="30"/>
                    <a:pt x="77" y="77"/>
                  </a:cubicBezTo>
                  <a:cubicBezTo>
                    <a:pt x="29" y="124"/>
                    <a:pt x="0" y="189"/>
                    <a:pt x="0" y="26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36"/>
                    <a:pt x="9" y="544"/>
                    <a:pt x="19" y="544"/>
                  </a:cubicBezTo>
                  <a:cubicBezTo>
                    <a:pt x="29" y="544"/>
                    <a:pt x="38" y="536"/>
                    <a:pt x="38" y="52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ṩľïḍê">
              <a:extLst>
                <a:ext uri="{FF2B5EF4-FFF2-40B4-BE49-F238E27FC236}">
                  <a16:creationId xmlns="" xmlns:a16="http://schemas.microsoft.com/office/drawing/2014/main" id="{C195F684-8331-4170-9B32-6630717913B5}"/>
                </a:ext>
              </a:extLst>
            </p:cNvPr>
            <p:cNvSpPr/>
            <p:nvPr/>
          </p:nvSpPr>
          <p:spPr bwMode="auto">
            <a:xfrm>
              <a:off x="4735278" y="2330095"/>
              <a:ext cx="86635" cy="196963"/>
            </a:xfrm>
            <a:custGeom>
              <a:avLst/>
              <a:gdLst>
                <a:gd name="T0" fmla="*/ 3 w 226"/>
                <a:gd name="T1" fmla="*/ 0 h 487"/>
                <a:gd name="T2" fmla="*/ 3 w 226"/>
                <a:gd name="T3" fmla="*/ 0 h 487"/>
                <a:gd name="T4" fmla="*/ 0 w 226"/>
                <a:gd name="T5" fmla="*/ 481 h 487"/>
                <a:gd name="T6" fmla="*/ 226 w 226"/>
                <a:gd name="T7" fmla="*/ 487 h 487"/>
                <a:gd name="T8" fmla="*/ 226 w 226"/>
                <a:gd name="T9" fmla="*/ 222 h 487"/>
                <a:gd name="T10" fmla="*/ 160 w 226"/>
                <a:gd name="T11" fmla="*/ 65 h 487"/>
                <a:gd name="T12" fmla="*/ 3 w 226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8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6" y="222"/>
                    <a:pt x="226" y="222"/>
                    <a:pt x="226" y="222"/>
                  </a:cubicBezTo>
                  <a:cubicBezTo>
                    <a:pt x="226" y="161"/>
                    <a:pt x="201" y="106"/>
                    <a:pt x="160" y="65"/>
                  </a:cubicBezTo>
                  <a:cubicBezTo>
                    <a:pt x="120" y="25"/>
                    <a:pt x="64" y="0"/>
                    <a:pt x="3" y="0"/>
                  </a:cubicBezTo>
                </a:path>
              </a:pathLst>
            </a:custGeom>
            <a:solidFill>
              <a:srgbClr val="62C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1ïḍe">
              <a:extLst>
                <a:ext uri="{FF2B5EF4-FFF2-40B4-BE49-F238E27FC236}">
                  <a16:creationId xmlns="" xmlns:a16="http://schemas.microsoft.com/office/drawing/2014/main" id="{6F0EE468-CEFF-4409-B771-02CE8D781054}"/>
                </a:ext>
              </a:extLst>
            </p:cNvPr>
            <p:cNvSpPr/>
            <p:nvPr/>
          </p:nvSpPr>
          <p:spPr bwMode="auto">
            <a:xfrm>
              <a:off x="4736489" y="2322420"/>
              <a:ext cx="92086" cy="204638"/>
            </a:xfrm>
            <a:custGeom>
              <a:avLst/>
              <a:gdLst>
                <a:gd name="T0" fmla="*/ 0 w 241"/>
                <a:gd name="T1" fmla="*/ 0 h 506"/>
                <a:gd name="T2" fmla="*/ 0 w 241"/>
                <a:gd name="T3" fmla="*/ 19 h 506"/>
                <a:gd name="T4" fmla="*/ 0 w 241"/>
                <a:gd name="T5" fmla="*/ 19 h 506"/>
                <a:gd name="T6" fmla="*/ 157 w 241"/>
                <a:gd name="T7" fmla="*/ 84 h 506"/>
                <a:gd name="T8" fmla="*/ 223 w 241"/>
                <a:gd name="T9" fmla="*/ 241 h 506"/>
                <a:gd name="T10" fmla="*/ 223 w 241"/>
                <a:gd name="T11" fmla="*/ 506 h 506"/>
                <a:gd name="T12" fmla="*/ 241 w 241"/>
                <a:gd name="T13" fmla="*/ 506 h 506"/>
                <a:gd name="T14" fmla="*/ 241 w 241"/>
                <a:gd name="T15" fmla="*/ 241 h 506"/>
                <a:gd name="T16" fmla="*/ 0 w 241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506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1" y="19"/>
                    <a:pt x="117" y="44"/>
                    <a:pt x="157" y="84"/>
                  </a:cubicBezTo>
                  <a:cubicBezTo>
                    <a:pt x="198" y="125"/>
                    <a:pt x="223" y="180"/>
                    <a:pt x="223" y="241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41" y="506"/>
                    <a:pt x="241" y="506"/>
                    <a:pt x="241" y="506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241" y="109"/>
                    <a:pt x="133" y="0"/>
                    <a:pt x="0" y="0"/>
                  </a:cubicBezTo>
                </a:path>
              </a:pathLst>
            </a:custGeom>
            <a:solidFill>
              <a:srgbClr val="4F5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ṥľíďe">
              <a:extLst>
                <a:ext uri="{FF2B5EF4-FFF2-40B4-BE49-F238E27FC236}">
                  <a16:creationId xmlns="" xmlns:a16="http://schemas.microsoft.com/office/drawing/2014/main" id="{547B00B2-6F2F-43E1-99D4-2BFDE9145A8F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ṣlïḋê">
              <a:extLst>
                <a:ext uri="{FF2B5EF4-FFF2-40B4-BE49-F238E27FC236}">
                  <a16:creationId xmlns="" xmlns:a16="http://schemas.microsoft.com/office/drawing/2014/main" id="{36A94912-A95C-4258-82DE-A2695181C8F5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śḻïdê">
              <a:extLst>
                <a:ext uri="{FF2B5EF4-FFF2-40B4-BE49-F238E27FC236}">
                  <a16:creationId xmlns="" xmlns:a16="http://schemas.microsoft.com/office/drawing/2014/main" id="{373352A2-DCAC-454E-B1C0-DF39F5E314B2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ṣḻidé">
              <a:extLst>
                <a:ext uri="{FF2B5EF4-FFF2-40B4-BE49-F238E27FC236}">
                  <a16:creationId xmlns="" xmlns:a16="http://schemas.microsoft.com/office/drawing/2014/main" id="{E53D10A5-7522-4D1E-9FF5-13CED49E0DDD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ṧľíḍe">
              <a:extLst>
                <a:ext uri="{FF2B5EF4-FFF2-40B4-BE49-F238E27FC236}">
                  <a16:creationId xmlns="" xmlns:a16="http://schemas.microsoft.com/office/drawing/2014/main" id="{D08CA363-284C-452C-B776-D2FDCA5F622F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ṥlïḓê">
              <a:extLst>
                <a:ext uri="{FF2B5EF4-FFF2-40B4-BE49-F238E27FC236}">
                  <a16:creationId xmlns="" xmlns:a16="http://schemas.microsoft.com/office/drawing/2014/main" id="{E773C0BD-A8DD-4EC8-936A-34EC2432AC5A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ṥḻidè">
              <a:extLst>
                <a:ext uri="{FF2B5EF4-FFF2-40B4-BE49-F238E27FC236}">
                  <a16:creationId xmlns="" xmlns:a16="http://schemas.microsoft.com/office/drawing/2014/main" id="{BCB888B8-C655-459A-B6C0-0E9FE0B6E557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s1îḑe">
              <a:extLst>
                <a:ext uri="{FF2B5EF4-FFF2-40B4-BE49-F238E27FC236}">
                  <a16:creationId xmlns="" xmlns:a16="http://schemas.microsoft.com/office/drawing/2014/main" id="{BCBA45A8-B8F1-4424-BA29-00590C520AD0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1iḓé">
              <a:extLst>
                <a:ext uri="{FF2B5EF4-FFF2-40B4-BE49-F238E27FC236}">
                  <a16:creationId xmlns="" xmlns:a16="http://schemas.microsoft.com/office/drawing/2014/main" id="{195448A6-4AAA-44D9-AF6C-5F18A79E998E}"/>
                </a:ext>
              </a:extLst>
            </p:cNvPr>
            <p:cNvSpPr/>
            <p:nvPr/>
          </p:nvSpPr>
          <p:spPr bwMode="auto">
            <a:xfrm>
              <a:off x="4583215" y="2493804"/>
              <a:ext cx="305339" cy="60752"/>
            </a:xfrm>
            <a:custGeom>
              <a:avLst/>
              <a:gdLst>
                <a:gd name="T0" fmla="*/ 746 w 799"/>
                <a:gd name="T1" fmla="*/ 150 h 150"/>
                <a:gd name="T2" fmla="*/ 53 w 799"/>
                <a:gd name="T3" fmla="*/ 150 h 150"/>
                <a:gd name="T4" fmla="*/ 0 w 799"/>
                <a:gd name="T5" fmla="*/ 98 h 150"/>
                <a:gd name="T6" fmla="*/ 98 w 799"/>
                <a:gd name="T7" fmla="*/ 0 h 150"/>
                <a:gd name="T8" fmla="*/ 701 w 799"/>
                <a:gd name="T9" fmla="*/ 0 h 150"/>
                <a:gd name="T10" fmla="*/ 799 w 799"/>
                <a:gd name="T11" fmla="*/ 98 h 150"/>
                <a:gd name="T12" fmla="*/ 746 w 79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50">
                  <a:moveTo>
                    <a:pt x="746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4" y="150"/>
                    <a:pt x="0" y="127"/>
                    <a:pt x="0" y="98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55" y="0"/>
                    <a:pt x="799" y="44"/>
                    <a:pt x="799" y="98"/>
                  </a:cubicBezTo>
                  <a:cubicBezTo>
                    <a:pt x="799" y="127"/>
                    <a:pt x="775" y="150"/>
                    <a:pt x="746" y="15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ïďe">
              <a:extLst>
                <a:ext uri="{FF2B5EF4-FFF2-40B4-BE49-F238E27FC236}">
                  <a16:creationId xmlns="" xmlns:a16="http://schemas.microsoft.com/office/drawing/2014/main" id="{D3E6C7D1-2C8C-45E6-845D-D0CF2F58E410}"/>
                </a:ext>
              </a:extLst>
            </p:cNvPr>
            <p:cNvSpPr/>
            <p:nvPr/>
          </p:nvSpPr>
          <p:spPr bwMode="auto">
            <a:xfrm>
              <a:off x="4575944" y="2486130"/>
              <a:ext cx="319879" cy="76100"/>
            </a:xfrm>
            <a:custGeom>
              <a:avLst/>
              <a:gdLst>
                <a:gd name="T0" fmla="*/ 765 w 837"/>
                <a:gd name="T1" fmla="*/ 169 h 188"/>
                <a:gd name="T2" fmla="*/ 765 w 837"/>
                <a:gd name="T3" fmla="*/ 150 h 188"/>
                <a:gd name="T4" fmla="*/ 72 w 837"/>
                <a:gd name="T5" fmla="*/ 150 h 188"/>
                <a:gd name="T6" fmla="*/ 48 w 837"/>
                <a:gd name="T7" fmla="*/ 140 h 188"/>
                <a:gd name="T8" fmla="*/ 38 w 837"/>
                <a:gd name="T9" fmla="*/ 117 h 188"/>
                <a:gd name="T10" fmla="*/ 61 w 837"/>
                <a:gd name="T11" fmla="*/ 61 h 188"/>
                <a:gd name="T12" fmla="*/ 117 w 837"/>
                <a:gd name="T13" fmla="*/ 38 h 188"/>
                <a:gd name="T14" fmla="*/ 720 w 837"/>
                <a:gd name="T15" fmla="*/ 38 h 188"/>
                <a:gd name="T16" fmla="*/ 776 w 837"/>
                <a:gd name="T17" fmla="*/ 61 h 188"/>
                <a:gd name="T18" fmla="*/ 799 w 837"/>
                <a:gd name="T19" fmla="*/ 117 h 188"/>
                <a:gd name="T20" fmla="*/ 789 w 837"/>
                <a:gd name="T21" fmla="*/ 140 h 188"/>
                <a:gd name="T22" fmla="*/ 765 w 837"/>
                <a:gd name="T23" fmla="*/ 150 h 188"/>
                <a:gd name="T24" fmla="*/ 765 w 837"/>
                <a:gd name="T25" fmla="*/ 169 h 188"/>
                <a:gd name="T26" fmla="*/ 765 w 837"/>
                <a:gd name="T27" fmla="*/ 188 h 188"/>
                <a:gd name="T28" fmla="*/ 816 w 837"/>
                <a:gd name="T29" fmla="*/ 167 h 188"/>
                <a:gd name="T30" fmla="*/ 837 w 837"/>
                <a:gd name="T31" fmla="*/ 117 h 188"/>
                <a:gd name="T32" fmla="*/ 802 w 837"/>
                <a:gd name="T33" fmla="*/ 34 h 188"/>
                <a:gd name="T34" fmla="*/ 720 w 837"/>
                <a:gd name="T35" fmla="*/ 0 h 188"/>
                <a:gd name="T36" fmla="*/ 117 w 837"/>
                <a:gd name="T37" fmla="*/ 0 h 188"/>
                <a:gd name="T38" fmla="*/ 34 w 837"/>
                <a:gd name="T39" fmla="*/ 34 h 188"/>
                <a:gd name="T40" fmla="*/ 0 w 837"/>
                <a:gd name="T41" fmla="*/ 117 h 188"/>
                <a:gd name="T42" fmla="*/ 21 w 837"/>
                <a:gd name="T43" fmla="*/ 167 h 188"/>
                <a:gd name="T44" fmla="*/ 72 w 837"/>
                <a:gd name="T45" fmla="*/ 188 h 188"/>
                <a:gd name="T46" fmla="*/ 765 w 837"/>
                <a:gd name="T47" fmla="*/ 188 h 188"/>
                <a:gd name="T48" fmla="*/ 765 w 837"/>
                <a:gd name="T49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7" h="188">
                  <a:moveTo>
                    <a:pt x="765" y="169"/>
                  </a:moveTo>
                  <a:cubicBezTo>
                    <a:pt x="765" y="150"/>
                    <a:pt x="765" y="150"/>
                    <a:pt x="765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2" y="150"/>
                    <a:pt x="54" y="146"/>
                    <a:pt x="48" y="140"/>
                  </a:cubicBezTo>
                  <a:cubicBezTo>
                    <a:pt x="42" y="134"/>
                    <a:pt x="38" y="126"/>
                    <a:pt x="38" y="117"/>
                  </a:cubicBezTo>
                  <a:cubicBezTo>
                    <a:pt x="38" y="95"/>
                    <a:pt x="47" y="75"/>
                    <a:pt x="61" y="61"/>
                  </a:cubicBezTo>
                  <a:cubicBezTo>
                    <a:pt x="75" y="47"/>
                    <a:pt x="95" y="38"/>
                    <a:pt x="117" y="38"/>
                  </a:cubicBezTo>
                  <a:cubicBezTo>
                    <a:pt x="720" y="38"/>
                    <a:pt x="720" y="38"/>
                    <a:pt x="720" y="38"/>
                  </a:cubicBezTo>
                  <a:cubicBezTo>
                    <a:pt x="742" y="38"/>
                    <a:pt x="762" y="47"/>
                    <a:pt x="776" y="61"/>
                  </a:cubicBezTo>
                  <a:cubicBezTo>
                    <a:pt x="790" y="75"/>
                    <a:pt x="799" y="95"/>
                    <a:pt x="799" y="117"/>
                  </a:cubicBezTo>
                  <a:cubicBezTo>
                    <a:pt x="799" y="126"/>
                    <a:pt x="795" y="134"/>
                    <a:pt x="789" y="140"/>
                  </a:cubicBezTo>
                  <a:cubicBezTo>
                    <a:pt x="783" y="146"/>
                    <a:pt x="775" y="150"/>
                    <a:pt x="765" y="150"/>
                  </a:cubicBezTo>
                  <a:cubicBezTo>
                    <a:pt x="765" y="169"/>
                    <a:pt x="765" y="169"/>
                    <a:pt x="765" y="169"/>
                  </a:cubicBezTo>
                  <a:cubicBezTo>
                    <a:pt x="765" y="188"/>
                    <a:pt x="765" y="188"/>
                    <a:pt x="765" y="188"/>
                  </a:cubicBezTo>
                  <a:cubicBezTo>
                    <a:pt x="785" y="188"/>
                    <a:pt x="803" y="180"/>
                    <a:pt x="816" y="167"/>
                  </a:cubicBezTo>
                  <a:cubicBezTo>
                    <a:pt x="829" y="154"/>
                    <a:pt x="837" y="136"/>
                    <a:pt x="837" y="117"/>
                  </a:cubicBezTo>
                  <a:cubicBezTo>
                    <a:pt x="837" y="85"/>
                    <a:pt x="823" y="55"/>
                    <a:pt x="802" y="34"/>
                  </a:cubicBezTo>
                  <a:cubicBezTo>
                    <a:pt x="782" y="13"/>
                    <a:pt x="752" y="0"/>
                    <a:pt x="72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0"/>
                    <a:pt x="55" y="13"/>
                    <a:pt x="34" y="34"/>
                  </a:cubicBezTo>
                  <a:cubicBezTo>
                    <a:pt x="13" y="55"/>
                    <a:pt x="0" y="85"/>
                    <a:pt x="0" y="117"/>
                  </a:cubicBezTo>
                  <a:cubicBezTo>
                    <a:pt x="0" y="136"/>
                    <a:pt x="8" y="154"/>
                    <a:pt x="21" y="167"/>
                  </a:cubicBezTo>
                  <a:cubicBezTo>
                    <a:pt x="34" y="180"/>
                    <a:pt x="52" y="188"/>
                    <a:pt x="72" y="188"/>
                  </a:cubicBezTo>
                  <a:cubicBezTo>
                    <a:pt x="765" y="188"/>
                    <a:pt x="765" y="188"/>
                    <a:pt x="765" y="188"/>
                  </a:cubicBezTo>
                  <a:lnTo>
                    <a:pt x="765" y="16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şliďê">
              <a:extLst>
                <a:ext uri="{FF2B5EF4-FFF2-40B4-BE49-F238E27FC236}">
                  <a16:creationId xmlns="" xmlns:a16="http://schemas.microsoft.com/office/drawing/2014/main" id="{878971D3-E596-4E73-A424-1BE50E29EFE9}"/>
                </a:ext>
              </a:extLst>
            </p:cNvPr>
            <p:cNvSpPr/>
            <p:nvPr/>
          </p:nvSpPr>
          <p:spPr bwMode="auto">
            <a:xfrm>
              <a:off x="4714680" y="2348639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ļiḍé">
              <a:extLst>
                <a:ext uri="{FF2B5EF4-FFF2-40B4-BE49-F238E27FC236}">
                  <a16:creationId xmlns="" xmlns:a16="http://schemas.microsoft.com/office/drawing/2014/main" id="{7DC50C50-74BA-4D90-BF05-F2BBFE89D487}"/>
                </a:ext>
              </a:extLst>
            </p:cNvPr>
            <p:cNvSpPr/>
            <p:nvPr/>
          </p:nvSpPr>
          <p:spPr bwMode="auto">
            <a:xfrm>
              <a:off x="4675906" y="2390206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ŝľídê">
              <a:extLst>
                <a:ext uri="{FF2B5EF4-FFF2-40B4-BE49-F238E27FC236}">
                  <a16:creationId xmlns="" xmlns:a16="http://schemas.microsoft.com/office/drawing/2014/main" id="{D4AFB8FE-307F-48A5-8B15-2D9F130EF23C}"/>
                </a:ext>
              </a:extLst>
            </p:cNvPr>
            <p:cNvSpPr/>
            <p:nvPr/>
          </p:nvSpPr>
          <p:spPr bwMode="auto">
            <a:xfrm>
              <a:off x="4680753" y="2441365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šlíḍe">
              <a:extLst>
                <a:ext uri="{FF2B5EF4-FFF2-40B4-BE49-F238E27FC236}">
                  <a16:creationId xmlns="" xmlns:a16="http://schemas.microsoft.com/office/drawing/2014/main" id="{73E550FF-D6AF-4AF6-A62F-E54114261097}"/>
                </a:ext>
              </a:extLst>
            </p:cNvPr>
            <p:cNvSpPr/>
            <p:nvPr/>
          </p:nvSpPr>
          <p:spPr bwMode="auto">
            <a:xfrm>
              <a:off x="4714680" y="2401717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îḑé">
              <a:extLst>
                <a:ext uri="{FF2B5EF4-FFF2-40B4-BE49-F238E27FC236}">
                  <a16:creationId xmlns="" xmlns:a16="http://schemas.microsoft.com/office/drawing/2014/main" id="{392D07C7-6A28-497A-BE85-82DAEE358FBF}"/>
                </a:ext>
              </a:extLst>
            </p:cNvPr>
            <p:cNvSpPr/>
            <p:nvPr/>
          </p:nvSpPr>
          <p:spPr bwMode="auto">
            <a:xfrm>
              <a:off x="4720132" y="2456713"/>
              <a:ext cx="15146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ṧļïḍe">
              <a:extLst>
                <a:ext uri="{FF2B5EF4-FFF2-40B4-BE49-F238E27FC236}">
                  <a16:creationId xmlns="" xmlns:a16="http://schemas.microsoft.com/office/drawing/2014/main" id="{49300A56-0B7A-44A7-B368-BD428F1F1ECE}"/>
                </a:ext>
              </a:extLst>
            </p:cNvPr>
            <p:cNvSpPr/>
            <p:nvPr/>
          </p:nvSpPr>
          <p:spPr bwMode="auto">
            <a:xfrm>
              <a:off x="4761328" y="2433052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ŝ1íďe">
              <a:extLst>
                <a:ext uri="{FF2B5EF4-FFF2-40B4-BE49-F238E27FC236}">
                  <a16:creationId xmlns="" xmlns:a16="http://schemas.microsoft.com/office/drawing/2014/main" id="{82FA0FEF-2D50-43EA-AD08-BF0971875EF6}"/>
                </a:ext>
              </a:extLst>
            </p:cNvPr>
            <p:cNvSpPr/>
            <p:nvPr/>
          </p:nvSpPr>
          <p:spPr bwMode="auto">
            <a:xfrm>
              <a:off x="4790409" y="2390206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ḻîḋe">
              <a:extLst>
                <a:ext uri="{FF2B5EF4-FFF2-40B4-BE49-F238E27FC236}">
                  <a16:creationId xmlns="" xmlns:a16="http://schemas.microsoft.com/office/drawing/2014/main" id="{73F8C499-D0B1-4168-9FCA-514185841C73}"/>
                </a:ext>
              </a:extLst>
            </p:cNvPr>
            <p:cNvSpPr/>
            <p:nvPr/>
          </p:nvSpPr>
          <p:spPr bwMode="auto">
            <a:xfrm>
              <a:off x="4761328" y="2360150"/>
              <a:ext cx="15752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š1íḋe">
              <a:extLst>
                <a:ext uri="{FF2B5EF4-FFF2-40B4-BE49-F238E27FC236}">
                  <a16:creationId xmlns="" xmlns:a16="http://schemas.microsoft.com/office/drawing/2014/main" id="{D166244C-17F0-4361-AACA-00CFC40BC2D8}"/>
                </a:ext>
              </a:extLst>
            </p:cNvPr>
            <p:cNvSpPr/>
            <p:nvPr/>
          </p:nvSpPr>
          <p:spPr bwMode="auto">
            <a:xfrm>
              <a:off x="4790409" y="2460550"/>
              <a:ext cx="16357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ṩļiḋè">
              <a:extLst>
                <a:ext uri="{FF2B5EF4-FFF2-40B4-BE49-F238E27FC236}">
                  <a16:creationId xmlns="" xmlns:a16="http://schemas.microsoft.com/office/drawing/2014/main" id="{EEF996E4-2409-499B-B27F-0143A4E24235}"/>
                </a:ext>
              </a:extLst>
            </p:cNvPr>
            <p:cNvSpPr/>
            <p:nvPr/>
          </p:nvSpPr>
          <p:spPr bwMode="auto">
            <a:xfrm>
              <a:off x="4606237" y="2738729"/>
              <a:ext cx="260507" cy="27498"/>
            </a:xfrm>
            <a:custGeom>
              <a:avLst/>
              <a:gdLst>
                <a:gd name="T0" fmla="*/ 682 w 682"/>
                <a:gd name="T1" fmla="*/ 0 h 68"/>
                <a:gd name="T2" fmla="*/ 594 w 682"/>
                <a:gd name="T3" fmla="*/ 68 h 68"/>
                <a:gd name="T4" fmla="*/ 89 w 682"/>
                <a:gd name="T5" fmla="*/ 68 h 68"/>
                <a:gd name="T6" fmla="*/ 0 w 682"/>
                <a:gd name="T7" fmla="*/ 0 h 68"/>
                <a:gd name="T8" fmla="*/ 682 w 68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68">
                  <a:moveTo>
                    <a:pt x="682" y="0"/>
                  </a:moveTo>
                  <a:cubicBezTo>
                    <a:pt x="672" y="40"/>
                    <a:pt x="635" y="68"/>
                    <a:pt x="594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47" y="68"/>
                    <a:pt x="11" y="40"/>
                    <a:pt x="0" y="0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ḻïḑé">
              <a:extLst>
                <a:ext uri="{FF2B5EF4-FFF2-40B4-BE49-F238E27FC236}">
                  <a16:creationId xmlns="" xmlns:a16="http://schemas.microsoft.com/office/drawing/2014/main" id="{F1F9D00E-159F-4DD9-90CB-C0D8E74A46F3}"/>
                </a:ext>
              </a:extLst>
            </p:cNvPr>
            <p:cNvSpPr/>
            <p:nvPr/>
          </p:nvSpPr>
          <p:spPr bwMode="auto">
            <a:xfrm>
              <a:off x="4598360" y="2731056"/>
              <a:ext cx="275653" cy="42846"/>
            </a:xfrm>
            <a:custGeom>
              <a:avLst/>
              <a:gdLst>
                <a:gd name="T0" fmla="*/ 702 w 722"/>
                <a:gd name="T1" fmla="*/ 19 h 106"/>
                <a:gd name="T2" fmla="*/ 684 w 722"/>
                <a:gd name="T3" fmla="*/ 14 h 106"/>
                <a:gd name="T4" fmla="*/ 614 w 722"/>
                <a:gd name="T5" fmla="*/ 68 h 106"/>
                <a:gd name="T6" fmla="*/ 109 w 722"/>
                <a:gd name="T7" fmla="*/ 68 h 106"/>
                <a:gd name="T8" fmla="*/ 38 w 722"/>
                <a:gd name="T9" fmla="*/ 14 h 106"/>
                <a:gd name="T10" fmla="*/ 20 w 722"/>
                <a:gd name="T11" fmla="*/ 19 h 106"/>
                <a:gd name="T12" fmla="*/ 20 w 722"/>
                <a:gd name="T13" fmla="*/ 38 h 106"/>
                <a:gd name="T14" fmla="*/ 702 w 722"/>
                <a:gd name="T15" fmla="*/ 38 h 106"/>
                <a:gd name="T16" fmla="*/ 702 w 722"/>
                <a:gd name="T17" fmla="*/ 19 h 106"/>
                <a:gd name="T18" fmla="*/ 684 w 722"/>
                <a:gd name="T19" fmla="*/ 14 h 106"/>
                <a:gd name="T20" fmla="*/ 702 w 722"/>
                <a:gd name="T21" fmla="*/ 19 h 106"/>
                <a:gd name="T22" fmla="*/ 702 w 722"/>
                <a:gd name="T23" fmla="*/ 0 h 106"/>
                <a:gd name="T24" fmla="*/ 20 w 722"/>
                <a:gd name="T25" fmla="*/ 0 h 106"/>
                <a:gd name="T26" fmla="*/ 5 w 722"/>
                <a:gd name="T27" fmla="*/ 7 h 106"/>
                <a:gd name="T28" fmla="*/ 2 w 722"/>
                <a:gd name="T29" fmla="*/ 24 h 106"/>
                <a:gd name="T30" fmla="*/ 109 w 722"/>
                <a:gd name="T31" fmla="*/ 106 h 106"/>
                <a:gd name="T32" fmla="*/ 614 w 722"/>
                <a:gd name="T33" fmla="*/ 106 h 106"/>
                <a:gd name="T34" fmla="*/ 720 w 722"/>
                <a:gd name="T35" fmla="*/ 24 h 106"/>
                <a:gd name="T36" fmla="*/ 717 w 722"/>
                <a:gd name="T37" fmla="*/ 7 h 106"/>
                <a:gd name="T38" fmla="*/ 702 w 722"/>
                <a:gd name="T39" fmla="*/ 0 h 106"/>
                <a:gd name="T40" fmla="*/ 702 w 722"/>
                <a:gd name="T41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2" h="106">
                  <a:moveTo>
                    <a:pt x="702" y="19"/>
                  </a:moveTo>
                  <a:cubicBezTo>
                    <a:pt x="684" y="14"/>
                    <a:pt x="684" y="14"/>
                    <a:pt x="684" y="14"/>
                  </a:cubicBezTo>
                  <a:cubicBezTo>
                    <a:pt x="676" y="46"/>
                    <a:pt x="647" y="68"/>
                    <a:pt x="614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76" y="68"/>
                    <a:pt x="47" y="46"/>
                    <a:pt x="3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702" y="38"/>
                    <a:pt x="702" y="38"/>
                    <a:pt x="702" y="38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3"/>
                    <a:pt x="5" y="7"/>
                  </a:cubicBezTo>
                  <a:cubicBezTo>
                    <a:pt x="2" y="12"/>
                    <a:pt x="0" y="18"/>
                    <a:pt x="2" y="24"/>
                  </a:cubicBezTo>
                  <a:cubicBezTo>
                    <a:pt x="15" y="72"/>
                    <a:pt x="59" y="106"/>
                    <a:pt x="109" y="106"/>
                  </a:cubicBezTo>
                  <a:cubicBezTo>
                    <a:pt x="614" y="106"/>
                    <a:pt x="614" y="106"/>
                    <a:pt x="614" y="106"/>
                  </a:cubicBezTo>
                  <a:cubicBezTo>
                    <a:pt x="664" y="106"/>
                    <a:pt x="708" y="72"/>
                    <a:pt x="720" y="24"/>
                  </a:cubicBezTo>
                  <a:cubicBezTo>
                    <a:pt x="722" y="18"/>
                    <a:pt x="721" y="12"/>
                    <a:pt x="717" y="7"/>
                  </a:cubicBezTo>
                  <a:cubicBezTo>
                    <a:pt x="714" y="3"/>
                    <a:pt x="708" y="0"/>
                    <a:pt x="702" y="0"/>
                  </a:cubicBezTo>
                  <a:lnTo>
                    <a:pt x="702" y="1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è">
              <a:extLst>
                <a:ext uri="{FF2B5EF4-FFF2-40B4-BE49-F238E27FC236}">
                  <a16:creationId xmlns="" xmlns:a16="http://schemas.microsoft.com/office/drawing/2014/main" id="{EB82F802-5516-4CDB-9D2A-B7C487D2212C}"/>
                </a:ext>
              </a:extLst>
            </p:cNvPr>
            <p:cNvSpPr/>
            <p:nvPr/>
          </p:nvSpPr>
          <p:spPr bwMode="auto">
            <a:xfrm>
              <a:off x="4511727" y="2845524"/>
              <a:ext cx="211435" cy="8441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iḓè">
              <a:extLst>
                <a:ext uri="{FF2B5EF4-FFF2-40B4-BE49-F238E27FC236}">
                  <a16:creationId xmlns="" xmlns:a16="http://schemas.microsoft.com/office/drawing/2014/main" id="{E9116D66-4FE6-412A-A596-7AEE23EB712C}"/>
                </a:ext>
              </a:extLst>
            </p:cNvPr>
            <p:cNvSpPr/>
            <p:nvPr/>
          </p:nvSpPr>
          <p:spPr bwMode="auto">
            <a:xfrm>
              <a:off x="4598966" y="2769424"/>
              <a:ext cx="163575" cy="761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ślîḋé">
              <a:extLst>
                <a:ext uri="{FF2B5EF4-FFF2-40B4-BE49-F238E27FC236}">
                  <a16:creationId xmlns="" xmlns:a16="http://schemas.microsoft.com/office/drawing/2014/main" id="{FADDD780-20FD-4B64-8317-01FD2EF1C7FB}"/>
                </a:ext>
              </a:extLst>
            </p:cNvPr>
            <p:cNvSpPr/>
            <p:nvPr/>
          </p:nvSpPr>
          <p:spPr bwMode="auto">
            <a:xfrm>
              <a:off x="4452354" y="2769424"/>
              <a:ext cx="587050" cy="7610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şļîḓê">
              <a:extLst>
                <a:ext uri="{FF2B5EF4-FFF2-40B4-BE49-F238E27FC236}">
                  <a16:creationId xmlns="" xmlns:a16="http://schemas.microsoft.com/office/drawing/2014/main" id="{32871B2A-D0BF-4021-9AEC-92E23E124268}"/>
                </a:ext>
              </a:extLst>
            </p:cNvPr>
            <p:cNvSpPr/>
            <p:nvPr/>
          </p:nvSpPr>
          <p:spPr bwMode="auto">
            <a:xfrm>
              <a:off x="4445085" y="2761751"/>
              <a:ext cx="601590" cy="91447"/>
            </a:xfrm>
            <a:custGeom>
              <a:avLst/>
              <a:gdLst>
                <a:gd name="T0" fmla="*/ 981 w 993"/>
                <a:gd name="T1" fmla="*/ 131 h 143"/>
                <a:gd name="T2" fmla="*/ 981 w 993"/>
                <a:gd name="T3" fmla="*/ 119 h 143"/>
                <a:gd name="T4" fmla="*/ 24 w 993"/>
                <a:gd name="T5" fmla="*/ 119 h 143"/>
                <a:gd name="T6" fmla="*/ 24 w 993"/>
                <a:gd name="T7" fmla="*/ 24 h 143"/>
                <a:gd name="T8" fmla="*/ 969 w 993"/>
                <a:gd name="T9" fmla="*/ 24 h 143"/>
                <a:gd name="T10" fmla="*/ 969 w 993"/>
                <a:gd name="T11" fmla="*/ 131 h 143"/>
                <a:gd name="T12" fmla="*/ 981 w 993"/>
                <a:gd name="T13" fmla="*/ 131 h 143"/>
                <a:gd name="T14" fmla="*/ 981 w 993"/>
                <a:gd name="T15" fmla="*/ 119 h 143"/>
                <a:gd name="T16" fmla="*/ 981 w 993"/>
                <a:gd name="T17" fmla="*/ 131 h 143"/>
                <a:gd name="T18" fmla="*/ 993 w 993"/>
                <a:gd name="T19" fmla="*/ 131 h 143"/>
                <a:gd name="T20" fmla="*/ 993 w 993"/>
                <a:gd name="T21" fmla="*/ 0 h 143"/>
                <a:gd name="T22" fmla="*/ 0 w 993"/>
                <a:gd name="T23" fmla="*/ 0 h 143"/>
                <a:gd name="T24" fmla="*/ 0 w 993"/>
                <a:gd name="T25" fmla="*/ 143 h 143"/>
                <a:gd name="T26" fmla="*/ 993 w 993"/>
                <a:gd name="T27" fmla="*/ 143 h 143"/>
                <a:gd name="T28" fmla="*/ 993 w 993"/>
                <a:gd name="T29" fmla="*/ 131 h 143"/>
                <a:gd name="T30" fmla="*/ 981 w 993"/>
                <a:gd name="T3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3" h="143">
                  <a:moveTo>
                    <a:pt x="981" y="131"/>
                  </a:moveTo>
                  <a:lnTo>
                    <a:pt x="981" y="119"/>
                  </a:lnTo>
                  <a:lnTo>
                    <a:pt x="24" y="119"/>
                  </a:lnTo>
                  <a:lnTo>
                    <a:pt x="24" y="24"/>
                  </a:lnTo>
                  <a:lnTo>
                    <a:pt x="969" y="24"/>
                  </a:lnTo>
                  <a:lnTo>
                    <a:pt x="969" y="131"/>
                  </a:lnTo>
                  <a:lnTo>
                    <a:pt x="981" y="131"/>
                  </a:lnTo>
                  <a:lnTo>
                    <a:pt x="981" y="119"/>
                  </a:lnTo>
                  <a:lnTo>
                    <a:pt x="981" y="131"/>
                  </a:lnTo>
                  <a:lnTo>
                    <a:pt x="993" y="131"/>
                  </a:lnTo>
                  <a:lnTo>
                    <a:pt x="993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993" y="143"/>
                  </a:lnTo>
                  <a:lnTo>
                    <a:pt x="993" y="131"/>
                  </a:lnTo>
                  <a:lnTo>
                    <a:pt x="981" y="13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ľïḋê">
              <a:extLst>
                <a:ext uri="{FF2B5EF4-FFF2-40B4-BE49-F238E27FC236}">
                  <a16:creationId xmlns="" xmlns:a16="http://schemas.microsoft.com/office/drawing/2014/main" id="{8D766537-2C01-46DF-A286-9F19E25644B5}"/>
                </a:ext>
              </a:extLst>
            </p:cNvPr>
            <p:cNvSpPr/>
            <p:nvPr/>
          </p:nvSpPr>
          <p:spPr bwMode="auto">
            <a:xfrm>
              <a:off x="4591697" y="2761751"/>
              <a:ext cx="14540" cy="91447"/>
            </a:xfrm>
            <a:custGeom>
              <a:avLst/>
              <a:gdLst>
                <a:gd name="T0" fmla="*/ 0 w 38"/>
                <a:gd name="T1" fmla="*/ 19 h 227"/>
                <a:gd name="T2" fmla="*/ 0 w 38"/>
                <a:gd name="T3" fmla="*/ 209 h 227"/>
                <a:gd name="T4" fmla="*/ 19 w 38"/>
                <a:gd name="T5" fmla="*/ 227 h 227"/>
                <a:gd name="T6" fmla="*/ 38 w 38"/>
                <a:gd name="T7" fmla="*/ 209 h 227"/>
                <a:gd name="T8" fmla="*/ 38 w 38"/>
                <a:gd name="T9" fmla="*/ 19 h 227"/>
                <a:gd name="T10" fmla="*/ 19 w 38"/>
                <a:gd name="T11" fmla="*/ 0 h 227"/>
                <a:gd name="T12" fmla="*/ 0 w 38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9" y="227"/>
                    <a:pt x="19" y="227"/>
                  </a:cubicBezTo>
                  <a:cubicBezTo>
                    <a:pt x="30" y="227"/>
                    <a:pt x="38" y="219"/>
                    <a:pt x="38" y="20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ľíḓe">
              <a:extLst>
                <a:ext uri="{FF2B5EF4-FFF2-40B4-BE49-F238E27FC236}">
                  <a16:creationId xmlns="" xmlns:a16="http://schemas.microsoft.com/office/drawing/2014/main" id="{941BC301-BEB9-4DBC-A291-9CA4D113EAB5}"/>
                </a:ext>
              </a:extLst>
            </p:cNvPr>
            <p:cNvSpPr/>
            <p:nvPr/>
          </p:nvSpPr>
          <p:spPr bwMode="auto">
            <a:xfrm>
              <a:off x="4755876" y="2761751"/>
              <a:ext cx="13934" cy="91447"/>
            </a:xfrm>
            <a:custGeom>
              <a:avLst/>
              <a:gdLst>
                <a:gd name="T0" fmla="*/ 0 w 37"/>
                <a:gd name="T1" fmla="*/ 19 h 227"/>
                <a:gd name="T2" fmla="*/ 0 w 37"/>
                <a:gd name="T3" fmla="*/ 209 h 227"/>
                <a:gd name="T4" fmla="*/ 18 w 37"/>
                <a:gd name="T5" fmla="*/ 227 h 227"/>
                <a:gd name="T6" fmla="*/ 37 w 37"/>
                <a:gd name="T7" fmla="*/ 209 h 227"/>
                <a:gd name="T8" fmla="*/ 37 w 37"/>
                <a:gd name="T9" fmla="*/ 19 h 227"/>
                <a:gd name="T10" fmla="*/ 18 w 37"/>
                <a:gd name="T11" fmla="*/ 0 h 227"/>
                <a:gd name="T12" fmla="*/ 0 w 37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8" y="227"/>
                    <a:pt x="18" y="227"/>
                  </a:cubicBezTo>
                  <a:cubicBezTo>
                    <a:pt x="29" y="227"/>
                    <a:pt x="37" y="219"/>
                    <a:pt x="37" y="20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şļîḓe">
              <a:extLst>
                <a:ext uri="{FF2B5EF4-FFF2-40B4-BE49-F238E27FC236}">
                  <a16:creationId xmlns="" xmlns:a16="http://schemas.microsoft.com/office/drawing/2014/main" id="{59B5C9AA-2390-4A63-85B2-791290596109}"/>
                </a:ext>
              </a:extLst>
            </p:cNvPr>
            <p:cNvSpPr/>
            <p:nvPr/>
          </p:nvSpPr>
          <p:spPr bwMode="auto">
            <a:xfrm>
              <a:off x="4378444" y="2834014"/>
              <a:ext cx="716698" cy="118307"/>
            </a:xfrm>
            <a:custGeom>
              <a:avLst/>
              <a:gdLst>
                <a:gd name="T0" fmla="*/ 1166 w 1183"/>
                <a:gd name="T1" fmla="*/ 167 h 185"/>
                <a:gd name="T2" fmla="*/ 1166 w 1183"/>
                <a:gd name="T3" fmla="*/ 150 h 185"/>
                <a:gd name="T4" fmla="*/ 35 w 1183"/>
                <a:gd name="T5" fmla="*/ 150 h 185"/>
                <a:gd name="T6" fmla="*/ 35 w 1183"/>
                <a:gd name="T7" fmla="*/ 36 h 185"/>
                <a:gd name="T8" fmla="*/ 1148 w 1183"/>
                <a:gd name="T9" fmla="*/ 36 h 185"/>
                <a:gd name="T10" fmla="*/ 1148 w 1183"/>
                <a:gd name="T11" fmla="*/ 167 h 185"/>
                <a:gd name="T12" fmla="*/ 1166 w 1183"/>
                <a:gd name="T13" fmla="*/ 167 h 185"/>
                <a:gd name="T14" fmla="*/ 1166 w 1183"/>
                <a:gd name="T15" fmla="*/ 150 h 185"/>
                <a:gd name="T16" fmla="*/ 1166 w 1183"/>
                <a:gd name="T17" fmla="*/ 167 h 185"/>
                <a:gd name="T18" fmla="*/ 1183 w 1183"/>
                <a:gd name="T19" fmla="*/ 167 h 185"/>
                <a:gd name="T20" fmla="*/ 1183 w 1183"/>
                <a:gd name="T21" fmla="*/ 0 h 185"/>
                <a:gd name="T22" fmla="*/ 0 w 1183"/>
                <a:gd name="T23" fmla="*/ 0 h 185"/>
                <a:gd name="T24" fmla="*/ 0 w 1183"/>
                <a:gd name="T25" fmla="*/ 185 h 185"/>
                <a:gd name="T26" fmla="*/ 1183 w 1183"/>
                <a:gd name="T27" fmla="*/ 185 h 185"/>
                <a:gd name="T28" fmla="*/ 1183 w 1183"/>
                <a:gd name="T29" fmla="*/ 167 h 185"/>
                <a:gd name="T30" fmla="*/ 1166 w 1183"/>
                <a:gd name="T31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3" h="185">
                  <a:moveTo>
                    <a:pt x="1166" y="167"/>
                  </a:moveTo>
                  <a:lnTo>
                    <a:pt x="1166" y="150"/>
                  </a:lnTo>
                  <a:lnTo>
                    <a:pt x="35" y="150"/>
                  </a:lnTo>
                  <a:lnTo>
                    <a:pt x="35" y="36"/>
                  </a:lnTo>
                  <a:lnTo>
                    <a:pt x="1148" y="36"/>
                  </a:lnTo>
                  <a:lnTo>
                    <a:pt x="1148" y="167"/>
                  </a:lnTo>
                  <a:lnTo>
                    <a:pt x="1166" y="167"/>
                  </a:lnTo>
                  <a:lnTo>
                    <a:pt x="1166" y="150"/>
                  </a:lnTo>
                  <a:lnTo>
                    <a:pt x="1166" y="167"/>
                  </a:lnTo>
                  <a:lnTo>
                    <a:pt x="1183" y="167"/>
                  </a:lnTo>
                  <a:lnTo>
                    <a:pt x="1183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183" y="185"/>
                  </a:lnTo>
                  <a:lnTo>
                    <a:pt x="1183" y="167"/>
                  </a:lnTo>
                  <a:lnTo>
                    <a:pt x="1166" y="16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ḷiďe">
              <a:extLst>
                <a:ext uri="{FF2B5EF4-FFF2-40B4-BE49-F238E27FC236}">
                  <a16:creationId xmlns="" xmlns:a16="http://schemas.microsoft.com/office/drawing/2014/main" id="{41F2AAF6-BA47-4BD0-94DF-AAD97FC6884F}"/>
                </a:ext>
              </a:extLst>
            </p:cNvPr>
            <p:cNvSpPr/>
            <p:nvPr/>
          </p:nvSpPr>
          <p:spPr bwMode="auto">
            <a:xfrm>
              <a:off x="4504456" y="2837851"/>
              <a:ext cx="14540" cy="110632"/>
            </a:xfrm>
            <a:custGeom>
              <a:avLst/>
              <a:gdLst>
                <a:gd name="T0" fmla="*/ 0 w 38"/>
                <a:gd name="T1" fmla="*/ 19 h 274"/>
                <a:gd name="T2" fmla="*/ 0 w 38"/>
                <a:gd name="T3" fmla="*/ 255 h 274"/>
                <a:gd name="T4" fmla="*/ 19 w 38"/>
                <a:gd name="T5" fmla="*/ 274 h 274"/>
                <a:gd name="T6" fmla="*/ 38 w 38"/>
                <a:gd name="T7" fmla="*/ 255 h 274"/>
                <a:gd name="T8" fmla="*/ 38 w 38"/>
                <a:gd name="T9" fmla="*/ 19 h 274"/>
                <a:gd name="T10" fmla="*/ 19 w 38"/>
                <a:gd name="T11" fmla="*/ 0 h 274"/>
                <a:gd name="T12" fmla="*/ 0 w 38"/>
                <a:gd name="T13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4">
                  <a:moveTo>
                    <a:pt x="0" y="19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65"/>
                    <a:pt x="9" y="274"/>
                    <a:pt x="19" y="274"/>
                  </a:cubicBezTo>
                  <a:cubicBezTo>
                    <a:pt x="30" y="274"/>
                    <a:pt x="38" y="265"/>
                    <a:pt x="38" y="25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ṡḷiḋé">
              <a:extLst>
                <a:ext uri="{FF2B5EF4-FFF2-40B4-BE49-F238E27FC236}">
                  <a16:creationId xmlns="" xmlns:a16="http://schemas.microsoft.com/office/drawing/2014/main" id="{433BD764-48C0-49DE-A279-54348F12CAA6}"/>
                </a:ext>
              </a:extLst>
            </p:cNvPr>
            <p:cNvSpPr/>
            <p:nvPr/>
          </p:nvSpPr>
          <p:spPr bwMode="auto">
            <a:xfrm>
              <a:off x="4716497" y="2841048"/>
              <a:ext cx="13934" cy="107435"/>
            </a:xfrm>
            <a:custGeom>
              <a:avLst/>
              <a:gdLst>
                <a:gd name="T0" fmla="*/ 0 w 37"/>
                <a:gd name="T1" fmla="*/ 18 h 267"/>
                <a:gd name="T2" fmla="*/ 0 w 37"/>
                <a:gd name="T3" fmla="*/ 248 h 267"/>
                <a:gd name="T4" fmla="*/ 18 w 37"/>
                <a:gd name="T5" fmla="*/ 267 h 267"/>
                <a:gd name="T6" fmla="*/ 37 w 37"/>
                <a:gd name="T7" fmla="*/ 248 h 267"/>
                <a:gd name="T8" fmla="*/ 37 w 37"/>
                <a:gd name="T9" fmla="*/ 18 h 267"/>
                <a:gd name="T10" fmla="*/ 18 w 37"/>
                <a:gd name="T11" fmla="*/ 0 h 267"/>
                <a:gd name="T12" fmla="*/ 0 w 37"/>
                <a:gd name="T13" fmla="*/ 1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7">
                  <a:moveTo>
                    <a:pt x="0" y="1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8"/>
                    <a:pt x="8" y="267"/>
                    <a:pt x="18" y="267"/>
                  </a:cubicBezTo>
                  <a:cubicBezTo>
                    <a:pt x="29" y="267"/>
                    <a:pt x="37" y="258"/>
                    <a:pt x="37" y="24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ľíḓe">
              <a:extLst>
                <a:ext uri="{FF2B5EF4-FFF2-40B4-BE49-F238E27FC236}">
                  <a16:creationId xmlns="" xmlns:a16="http://schemas.microsoft.com/office/drawing/2014/main" id="{ED06B141-2C7F-4D3D-B7D8-1F947ECAEE30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Sḻíḓê">
              <a:extLst>
                <a:ext uri="{FF2B5EF4-FFF2-40B4-BE49-F238E27FC236}">
                  <a16:creationId xmlns="" xmlns:a16="http://schemas.microsoft.com/office/drawing/2014/main" id="{0EEC45C5-3204-4E94-BC14-67FA85465FDF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custGeom>
              <a:avLst/>
              <a:gdLst>
                <a:gd name="T0" fmla="*/ 0 w 23"/>
                <a:gd name="T1" fmla="*/ 0 h 48"/>
                <a:gd name="T2" fmla="*/ 0 w 23"/>
                <a:gd name="T3" fmla="*/ 48 h 48"/>
                <a:gd name="T4" fmla="*/ 23 w 23"/>
                <a:gd name="T5" fmla="*/ 48 h 48"/>
                <a:gd name="T6" fmla="*/ 23 w 2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8">
                  <a:moveTo>
                    <a:pt x="0" y="0"/>
                  </a:moveTo>
                  <a:lnTo>
                    <a:pt x="0" y="48"/>
                  </a:lnTo>
                  <a:lnTo>
                    <a:pt x="23" y="4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šļiďè">
              <a:extLst>
                <a:ext uri="{FF2B5EF4-FFF2-40B4-BE49-F238E27FC236}">
                  <a16:creationId xmlns="" xmlns:a16="http://schemas.microsoft.com/office/drawing/2014/main" id="{F6430D0A-917E-47B8-B5C2-21E7F038CF5E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líḑê">
              <a:extLst>
                <a:ext uri="{FF2B5EF4-FFF2-40B4-BE49-F238E27FC236}">
                  <a16:creationId xmlns="" xmlns:a16="http://schemas.microsoft.com/office/drawing/2014/main" id="{033AD698-73E1-438B-AE42-86131F29A2CF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custGeom>
              <a:avLst/>
              <a:gdLst>
                <a:gd name="T0" fmla="*/ 0 w 24"/>
                <a:gd name="T1" fmla="*/ 0 h 48"/>
                <a:gd name="T2" fmla="*/ 0 w 24"/>
                <a:gd name="T3" fmla="*/ 48 h 48"/>
                <a:gd name="T4" fmla="*/ 24 w 24"/>
                <a:gd name="T5" fmla="*/ 48 h 48"/>
                <a:gd name="T6" fmla="*/ 24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0" y="48"/>
                  </a:lnTo>
                  <a:lnTo>
                    <a:pt x="24" y="4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ślíḑê">
              <a:extLst>
                <a:ext uri="{FF2B5EF4-FFF2-40B4-BE49-F238E27FC236}">
                  <a16:creationId xmlns="" xmlns:a16="http://schemas.microsoft.com/office/drawing/2014/main" id="{A9ABFA12-3235-45FC-8D50-D28884D3FF15}"/>
                </a:ext>
              </a:extLst>
            </p:cNvPr>
            <p:cNvSpPr/>
            <p:nvPr/>
          </p:nvSpPr>
          <p:spPr bwMode="auto">
            <a:xfrm>
              <a:off x="4369962" y="2933135"/>
              <a:ext cx="3378114" cy="8121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ļïḋè">
              <a:extLst>
                <a:ext uri="{FF2B5EF4-FFF2-40B4-BE49-F238E27FC236}">
                  <a16:creationId xmlns="" xmlns:a16="http://schemas.microsoft.com/office/drawing/2014/main" id="{969CA1AE-D700-46A1-AA59-8405CABD965D}"/>
                </a:ext>
              </a:extLst>
            </p:cNvPr>
            <p:cNvSpPr/>
            <p:nvPr/>
          </p:nvSpPr>
          <p:spPr bwMode="auto">
            <a:xfrm>
              <a:off x="4359057" y="2921623"/>
              <a:ext cx="3399923" cy="104238"/>
            </a:xfrm>
            <a:custGeom>
              <a:avLst/>
              <a:gdLst>
                <a:gd name="T0" fmla="*/ 5594 w 5612"/>
                <a:gd name="T1" fmla="*/ 145 h 163"/>
                <a:gd name="T2" fmla="*/ 5594 w 5612"/>
                <a:gd name="T3" fmla="*/ 127 h 163"/>
                <a:gd name="T4" fmla="*/ 36 w 5612"/>
                <a:gd name="T5" fmla="*/ 127 h 163"/>
                <a:gd name="T6" fmla="*/ 36 w 5612"/>
                <a:gd name="T7" fmla="*/ 35 h 163"/>
                <a:gd name="T8" fmla="*/ 5576 w 5612"/>
                <a:gd name="T9" fmla="*/ 35 h 163"/>
                <a:gd name="T10" fmla="*/ 5576 w 5612"/>
                <a:gd name="T11" fmla="*/ 145 h 163"/>
                <a:gd name="T12" fmla="*/ 5594 w 5612"/>
                <a:gd name="T13" fmla="*/ 145 h 163"/>
                <a:gd name="T14" fmla="*/ 5594 w 5612"/>
                <a:gd name="T15" fmla="*/ 127 h 163"/>
                <a:gd name="T16" fmla="*/ 5594 w 5612"/>
                <a:gd name="T17" fmla="*/ 145 h 163"/>
                <a:gd name="T18" fmla="*/ 5612 w 5612"/>
                <a:gd name="T19" fmla="*/ 145 h 163"/>
                <a:gd name="T20" fmla="*/ 5612 w 5612"/>
                <a:gd name="T21" fmla="*/ 0 h 163"/>
                <a:gd name="T22" fmla="*/ 0 w 5612"/>
                <a:gd name="T23" fmla="*/ 0 h 163"/>
                <a:gd name="T24" fmla="*/ 0 w 5612"/>
                <a:gd name="T25" fmla="*/ 163 h 163"/>
                <a:gd name="T26" fmla="*/ 5612 w 5612"/>
                <a:gd name="T27" fmla="*/ 163 h 163"/>
                <a:gd name="T28" fmla="*/ 5612 w 5612"/>
                <a:gd name="T29" fmla="*/ 145 h 163"/>
                <a:gd name="T30" fmla="*/ 5594 w 5612"/>
                <a:gd name="T31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2" h="163">
                  <a:moveTo>
                    <a:pt x="5594" y="145"/>
                  </a:moveTo>
                  <a:lnTo>
                    <a:pt x="5594" y="127"/>
                  </a:lnTo>
                  <a:lnTo>
                    <a:pt x="36" y="127"/>
                  </a:lnTo>
                  <a:lnTo>
                    <a:pt x="36" y="35"/>
                  </a:lnTo>
                  <a:lnTo>
                    <a:pt x="5576" y="35"/>
                  </a:lnTo>
                  <a:lnTo>
                    <a:pt x="5576" y="145"/>
                  </a:lnTo>
                  <a:lnTo>
                    <a:pt x="5594" y="145"/>
                  </a:lnTo>
                  <a:lnTo>
                    <a:pt x="5594" y="127"/>
                  </a:lnTo>
                  <a:lnTo>
                    <a:pt x="5594" y="145"/>
                  </a:lnTo>
                  <a:lnTo>
                    <a:pt x="5612" y="145"/>
                  </a:lnTo>
                  <a:lnTo>
                    <a:pt x="5612" y="0"/>
                  </a:lnTo>
                  <a:lnTo>
                    <a:pt x="0" y="0"/>
                  </a:lnTo>
                  <a:lnTo>
                    <a:pt x="0" y="163"/>
                  </a:lnTo>
                  <a:lnTo>
                    <a:pt x="5612" y="163"/>
                  </a:lnTo>
                  <a:lnTo>
                    <a:pt x="5612" y="145"/>
                  </a:lnTo>
                  <a:lnTo>
                    <a:pt x="5594" y="1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ṡ1íďé">
              <a:extLst>
                <a:ext uri="{FF2B5EF4-FFF2-40B4-BE49-F238E27FC236}">
                  <a16:creationId xmlns="" xmlns:a16="http://schemas.microsoft.com/office/drawing/2014/main" id="{4C781CD7-B88A-4D51-BCA7-7D1B52CD04D2}"/>
                </a:ext>
              </a:extLst>
            </p:cNvPr>
            <p:cNvSpPr/>
            <p:nvPr/>
          </p:nvSpPr>
          <p:spPr bwMode="auto">
            <a:xfrm>
              <a:off x="4499004" y="3059754"/>
              <a:ext cx="982052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ŝ1ïdê">
              <a:extLst>
                <a:ext uri="{FF2B5EF4-FFF2-40B4-BE49-F238E27FC236}">
                  <a16:creationId xmlns="" xmlns:a16="http://schemas.microsoft.com/office/drawing/2014/main" id="{9F244C5A-2C8C-450B-8FB1-00F405EB6818}"/>
                </a:ext>
              </a:extLst>
            </p:cNvPr>
            <p:cNvSpPr/>
            <p:nvPr/>
          </p:nvSpPr>
          <p:spPr bwMode="auto">
            <a:xfrm>
              <a:off x="4488099" y="3048243"/>
              <a:ext cx="1004468" cy="203358"/>
            </a:xfrm>
            <a:custGeom>
              <a:avLst/>
              <a:gdLst>
                <a:gd name="T0" fmla="*/ 29 w 2629"/>
                <a:gd name="T1" fmla="*/ 29 h 504"/>
                <a:gd name="T2" fmla="*/ 29 w 2629"/>
                <a:gd name="T3" fmla="*/ 57 h 504"/>
                <a:gd name="T4" fmla="*/ 2572 w 2629"/>
                <a:gd name="T5" fmla="*/ 57 h 504"/>
                <a:gd name="T6" fmla="*/ 2572 w 2629"/>
                <a:gd name="T7" fmla="*/ 447 h 504"/>
                <a:gd name="T8" fmla="*/ 57 w 2629"/>
                <a:gd name="T9" fmla="*/ 447 h 504"/>
                <a:gd name="T10" fmla="*/ 57 w 2629"/>
                <a:gd name="T11" fmla="*/ 29 h 504"/>
                <a:gd name="T12" fmla="*/ 29 w 2629"/>
                <a:gd name="T13" fmla="*/ 29 h 504"/>
                <a:gd name="T14" fmla="*/ 29 w 2629"/>
                <a:gd name="T15" fmla="*/ 57 h 504"/>
                <a:gd name="T16" fmla="*/ 29 w 2629"/>
                <a:gd name="T17" fmla="*/ 29 h 504"/>
                <a:gd name="T18" fmla="*/ 0 w 2629"/>
                <a:gd name="T19" fmla="*/ 29 h 504"/>
                <a:gd name="T20" fmla="*/ 0 w 2629"/>
                <a:gd name="T21" fmla="*/ 476 h 504"/>
                <a:gd name="T22" fmla="*/ 9 w 2629"/>
                <a:gd name="T23" fmla="*/ 496 h 504"/>
                <a:gd name="T24" fmla="*/ 29 w 2629"/>
                <a:gd name="T25" fmla="*/ 504 h 504"/>
                <a:gd name="T26" fmla="*/ 2600 w 2629"/>
                <a:gd name="T27" fmla="*/ 504 h 504"/>
                <a:gd name="T28" fmla="*/ 2620 w 2629"/>
                <a:gd name="T29" fmla="*/ 496 h 504"/>
                <a:gd name="T30" fmla="*/ 2629 w 2629"/>
                <a:gd name="T31" fmla="*/ 476 h 504"/>
                <a:gd name="T32" fmla="*/ 2629 w 2629"/>
                <a:gd name="T33" fmla="*/ 29 h 504"/>
                <a:gd name="T34" fmla="*/ 2620 w 2629"/>
                <a:gd name="T35" fmla="*/ 9 h 504"/>
                <a:gd name="T36" fmla="*/ 2600 w 2629"/>
                <a:gd name="T37" fmla="*/ 0 h 504"/>
                <a:gd name="T38" fmla="*/ 29 w 2629"/>
                <a:gd name="T39" fmla="*/ 0 h 504"/>
                <a:gd name="T40" fmla="*/ 9 w 2629"/>
                <a:gd name="T41" fmla="*/ 9 h 504"/>
                <a:gd name="T42" fmla="*/ 0 w 2629"/>
                <a:gd name="T43" fmla="*/ 29 h 504"/>
                <a:gd name="T44" fmla="*/ 29 w 2629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9" h="504">
                  <a:moveTo>
                    <a:pt x="29" y="29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9" y="496"/>
                  </a:cubicBezTo>
                  <a:cubicBezTo>
                    <a:pt x="14" y="501"/>
                    <a:pt x="21" y="504"/>
                    <a:pt x="29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6" y="490"/>
                    <a:pt x="2629" y="483"/>
                    <a:pt x="2629" y="476"/>
                  </a:cubicBezTo>
                  <a:cubicBezTo>
                    <a:pt x="2629" y="29"/>
                    <a:pt x="2629" y="29"/>
                    <a:pt x="2629" y="29"/>
                  </a:cubicBezTo>
                  <a:cubicBezTo>
                    <a:pt x="2629" y="21"/>
                    <a:pt x="2626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şľídè">
              <a:extLst>
                <a:ext uri="{FF2B5EF4-FFF2-40B4-BE49-F238E27FC236}">
                  <a16:creationId xmlns="" xmlns:a16="http://schemas.microsoft.com/office/drawing/2014/main" id="{099CAD5E-62DA-415D-844B-15C6753DC262}"/>
                </a:ext>
              </a:extLst>
            </p:cNvPr>
            <p:cNvSpPr/>
            <p:nvPr/>
          </p:nvSpPr>
          <p:spPr bwMode="auto">
            <a:xfrm>
              <a:off x="5567689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ḷídé">
              <a:extLst>
                <a:ext uri="{FF2B5EF4-FFF2-40B4-BE49-F238E27FC236}">
                  <a16:creationId xmlns="" xmlns:a16="http://schemas.microsoft.com/office/drawing/2014/main" id="{937B103F-2CFE-41D7-8A73-4A31CCC077ED}"/>
                </a:ext>
              </a:extLst>
            </p:cNvPr>
            <p:cNvSpPr/>
            <p:nvPr/>
          </p:nvSpPr>
          <p:spPr bwMode="auto">
            <a:xfrm>
              <a:off x="5556785" y="3048243"/>
              <a:ext cx="1004468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2 w 2628"/>
                <a:gd name="T5" fmla="*/ 57 h 504"/>
                <a:gd name="T6" fmla="*/ 2572 w 2628"/>
                <a:gd name="T7" fmla="*/ 447 h 504"/>
                <a:gd name="T8" fmla="*/ 57 w 2628"/>
                <a:gd name="T9" fmla="*/ 447 h 504"/>
                <a:gd name="T10" fmla="*/ 57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4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ṩľïḋê">
              <a:extLst>
                <a:ext uri="{FF2B5EF4-FFF2-40B4-BE49-F238E27FC236}">
                  <a16:creationId xmlns="" xmlns:a16="http://schemas.microsoft.com/office/drawing/2014/main" id="{B76D2D6D-2230-4269-9CDA-65F38C41F7C3}"/>
                </a:ext>
              </a:extLst>
            </p:cNvPr>
            <p:cNvSpPr/>
            <p:nvPr/>
          </p:nvSpPr>
          <p:spPr bwMode="auto">
            <a:xfrm>
              <a:off x="6636981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ļiḍé">
              <a:extLst>
                <a:ext uri="{FF2B5EF4-FFF2-40B4-BE49-F238E27FC236}">
                  <a16:creationId xmlns="" xmlns:a16="http://schemas.microsoft.com/office/drawing/2014/main" id="{E96DB0EA-D8CD-4713-A594-F0E5C324F489}"/>
                </a:ext>
              </a:extLst>
            </p:cNvPr>
            <p:cNvSpPr/>
            <p:nvPr/>
          </p:nvSpPr>
          <p:spPr bwMode="auto">
            <a:xfrm>
              <a:off x="6626077" y="3048243"/>
              <a:ext cx="1003863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1 w 2628"/>
                <a:gd name="T5" fmla="*/ 57 h 504"/>
                <a:gd name="T6" fmla="*/ 2571 w 2628"/>
                <a:gd name="T7" fmla="*/ 447 h 504"/>
                <a:gd name="T8" fmla="*/ 56 w 2628"/>
                <a:gd name="T9" fmla="*/ 447 h 504"/>
                <a:gd name="T10" fmla="*/ 56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1" y="57"/>
                    <a:pt x="2571" y="57"/>
                    <a:pt x="2571" y="57"/>
                  </a:cubicBezTo>
                  <a:cubicBezTo>
                    <a:pt x="2571" y="447"/>
                    <a:pt x="2571" y="447"/>
                    <a:pt x="2571" y="447"/>
                  </a:cubicBezTo>
                  <a:cubicBezTo>
                    <a:pt x="56" y="447"/>
                    <a:pt x="56" y="447"/>
                    <a:pt x="56" y="44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3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7" y="504"/>
                    <a:pt x="2614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4" y="3"/>
                    <a:pt x="2607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3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ŝ1îḋê">
              <a:extLst>
                <a:ext uri="{FF2B5EF4-FFF2-40B4-BE49-F238E27FC236}">
                  <a16:creationId xmlns="" xmlns:a16="http://schemas.microsoft.com/office/drawing/2014/main" id="{6EF41C2F-2D33-44C6-8997-C800D11E0F29}"/>
                </a:ext>
              </a:extLst>
            </p:cNvPr>
            <p:cNvSpPr/>
            <p:nvPr/>
          </p:nvSpPr>
          <p:spPr bwMode="auto">
            <a:xfrm>
              <a:off x="4944290" y="3096845"/>
              <a:ext cx="92086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1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1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3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8" y="164"/>
                    <a:pt x="39" y="143"/>
                    <a:pt x="39" y="121"/>
                  </a:cubicBezTo>
                  <a:cubicBezTo>
                    <a:pt x="39" y="98"/>
                    <a:pt x="48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3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1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ṩ1íďé">
              <a:extLst>
                <a:ext uri="{FF2B5EF4-FFF2-40B4-BE49-F238E27FC236}">
                  <a16:creationId xmlns="" xmlns:a16="http://schemas.microsoft.com/office/drawing/2014/main" id="{E94065F5-9EBE-4C0B-A9A8-5D1E53009AD7}"/>
                </a:ext>
              </a:extLst>
            </p:cNvPr>
            <p:cNvSpPr/>
            <p:nvPr/>
          </p:nvSpPr>
          <p:spPr bwMode="auto">
            <a:xfrm>
              <a:off x="6029333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40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40" y="143"/>
                    <a:pt x="40" y="121"/>
                  </a:cubicBezTo>
                  <a:cubicBezTo>
                    <a:pt x="40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5" y="14"/>
                    <a:pt x="154" y="0"/>
                    <a:pt x="121" y="0"/>
                  </a:cubicBezTo>
                  <a:cubicBezTo>
                    <a:pt x="88" y="0"/>
                    <a:pt x="57" y="14"/>
                    <a:pt x="35" y="35"/>
                  </a:cubicBezTo>
                  <a:cubicBezTo>
                    <a:pt x="14" y="57"/>
                    <a:pt x="0" y="88"/>
                    <a:pt x="0" y="121"/>
                  </a:cubicBezTo>
                  <a:cubicBezTo>
                    <a:pt x="0" y="154"/>
                    <a:pt x="14" y="185"/>
                    <a:pt x="35" y="206"/>
                  </a:cubicBezTo>
                  <a:cubicBezTo>
                    <a:pt x="57" y="228"/>
                    <a:pt x="88" y="242"/>
                    <a:pt x="121" y="242"/>
                  </a:cubicBezTo>
                  <a:cubicBezTo>
                    <a:pt x="154" y="242"/>
                    <a:pt x="185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ṣḻiḍé">
              <a:extLst>
                <a:ext uri="{FF2B5EF4-FFF2-40B4-BE49-F238E27FC236}">
                  <a16:creationId xmlns="" xmlns:a16="http://schemas.microsoft.com/office/drawing/2014/main" id="{060396CA-AD80-4B57-8B69-182BC13A4027}"/>
                </a:ext>
              </a:extLst>
            </p:cNvPr>
            <p:cNvSpPr/>
            <p:nvPr/>
          </p:nvSpPr>
          <p:spPr bwMode="auto">
            <a:xfrm>
              <a:off x="7091961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39" y="143"/>
                    <a:pt x="39" y="121"/>
                  </a:cubicBezTo>
                  <a:cubicBezTo>
                    <a:pt x="39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ślîḑè">
              <a:extLst>
                <a:ext uri="{FF2B5EF4-FFF2-40B4-BE49-F238E27FC236}">
                  <a16:creationId xmlns="" xmlns:a16="http://schemas.microsoft.com/office/drawing/2014/main" id="{095FE888-5DB6-4192-9A83-AE88EB1C5DA0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śľíḋê">
              <a:extLst>
                <a:ext uri="{FF2B5EF4-FFF2-40B4-BE49-F238E27FC236}">
                  <a16:creationId xmlns="" xmlns:a16="http://schemas.microsoft.com/office/drawing/2014/main" id="{97A765FD-5390-455B-BAE6-084456E23765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ļïdè">
              <a:extLst>
                <a:ext uri="{FF2B5EF4-FFF2-40B4-BE49-F238E27FC236}">
                  <a16:creationId xmlns="" xmlns:a16="http://schemas.microsoft.com/office/drawing/2014/main" id="{81A13B59-6E0E-4540-B257-8652581143B3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ṣľïḑé">
              <a:extLst>
                <a:ext uri="{FF2B5EF4-FFF2-40B4-BE49-F238E27FC236}">
                  <a16:creationId xmlns="" xmlns:a16="http://schemas.microsoft.com/office/drawing/2014/main" id="{26DD0721-FEAD-4820-BCF8-AE103740EF66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ṥļîḍé">
              <a:extLst>
                <a:ext uri="{FF2B5EF4-FFF2-40B4-BE49-F238E27FC236}">
                  <a16:creationId xmlns="" xmlns:a16="http://schemas.microsoft.com/office/drawing/2014/main" id="{E5E2BBA8-DA95-4691-BFCD-178926BBB18E}"/>
                </a:ext>
              </a:extLst>
            </p:cNvPr>
            <p:cNvSpPr/>
            <p:nvPr/>
          </p:nvSpPr>
          <p:spPr bwMode="auto">
            <a:xfrm>
              <a:off x="6389197" y="2577577"/>
              <a:ext cx="201741" cy="212951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ḷiḋe">
              <a:extLst>
                <a:ext uri="{FF2B5EF4-FFF2-40B4-BE49-F238E27FC236}">
                  <a16:creationId xmlns="" xmlns:a16="http://schemas.microsoft.com/office/drawing/2014/main" id="{2E451024-FB6D-4820-8862-776056DA2F27}"/>
                </a:ext>
              </a:extLst>
            </p:cNvPr>
            <p:cNvSpPr/>
            <p:nvPr/>
          </p:nvSpPr>
          <p:spPr bwMode="auto">
            <a:xfrm>
              <a:off x="6382532" y="2569903"/>
              <a:ext cx="215676" cy="228299"/>
            </a:xfrm>
            <a:custGeom>
              <a:avLst/>
              <a:gdLst>
                <a:gd name="T0" fmla="*/ 344 w 356"/>
                <a:gd name="T1" fmla="*/ 345 h 357"/>
                <a:gd name="T2" fmla="*/ 344 w 356"/>
                <a:gd name="T3" fmla="*/ 333 h 357"/>
                <a:gd name="T4" fmla="*/ 23 w 356"/>
                <a:gd name="T5" fmla="*/ 333 h 357"/>
                <a:gd name="T6" fmla="*/ 23 w 356"/>
                <a:gd name="T7" fmla="*/ 24 h 357"/>
                <a:gd name="T8" fmla="*/ 333 w 356"/>
                <a:gd name="T9" fmla="*/ 24 h 357"/>
                <a:gd name="T10" fmla="*/ 333 w 356"/>
                <a:gd name="T11" fmla="*/ 345 h 357"/>
                <a:gd name="T12" fmla="*/ 344 w 356"/>
                <a:gd name="T13" fmla="*/ 345 h 357"/>
                <a:gd name="T14" fmla="*/ 344 w 356"/>
                <a:gd name="T15" fmla="*/ 333 h 357"/>
                <a:gd name="T16" fmla="*/ 344 w 356"/>
                <a:gd name="T17" fmla="*/ 345 h 357"/>
                <a:gd name="T18" fmla="*/ 356 w 356"/>
                <a:gd name="T19" fmla="*/ 345 h 357"/>
                <a:gd name="T20" fmla="*/ 356 w 356"/>
                <a:gd name="T21" fmla="*/ 0 h 357"/>
                <a:gd name="T22" fmla="*/ 0 w 356"/>
                <a:gd name="T23" fmla="*/ 0 h 357"/>
                <a:gd name="T24" fmla="*/ 0 w 356"/>
                <a:gd name="T25" fmla="*/ 357 h 357"/>
                <a:gd name="T26" fmla="*/ 356 w 356"/>
                <a:gd name="T27" fmla="*/ 357 h 357"/>
                <a:gd name="T28" fmla="*/ 356 w 356"/>
                <a:gd name="T29" fmla="*/ 345 h 357"/>
                <a:gd name="T30" fmla="*/ 344 w 356"/>
                <a:gd name="T31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357">
                  <a:moveTo>
                    <a:pt x="344" y="345"/>
                  </a:moveTo>
                  <a:lnTo>
                    <a:pt x="344" y="333"/>
                  </a:lnTo>
                  <a:lnTo>
                    <a:pt x="23" y="333"/>
                  </a:lnTo>
                  <a:lnTo>
                    <a:pt x="23" y="24"/>
                  </a:lnTo>
                  <a:lnTo>
                    <a:pt x="333" y="24"/>
                  </a:lnTo>
                  <a:lnTo>
                    <a:pt x="333" y="345"/>
                  </a:lnTo>
                  <a:lnTo>
                    <a:pt x="344" y="345"/>
                  </a:lnTo>
                  <a:lnTo>
                    <a:pt x="344" y="333"/>
                  </a:lnTo>
                  <a:lnTo>
                    <a:pt x="344" y="345"/>
                  </a:lnTo>
                  <a:lnTo>
                    <a:pt x="356" y="345"/>
                  </a:lnTo>
                  <a:lnTo>
                    <a:pt x="356" y="0"/>
                  </a:lnTo>
                  <a:lnTo>
                    <a:pt x="0" y="0"/>
                  </a:lnTo>
                  <a:lnTo>
                    <a:pt x="0" y="357"/>
                  </a:lnTo>
                  <a:lnTo>
                    <a:pt x="356" y="357"/>
                  </a:lnTo>
                  <a:lnTo>
                    <a:pt x="356" y="345"/>
                  </a:lnTo>
                  <a:lnTo>
                    <a:pt x="344" y="3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ṣ1îḍê">
              <a:extLst>
                <a:ext uri="{FF2B5EF4-FFF2-40B4-BE49-F238E27FC236}">
                  <a16:creationId xmlns="" xmlns:a16="http://schemas.microsoft.com/office/drawing/2014/main" id="{3950F4C9-9B8D-4032-86B3-D62D583C5AB9}"/>
                </a:ext>
              </a:extLst>
            </p:cNvPr>
            <p:cNvSpPr/>
            <p:nvPr/>
          </p:nvSpPr>
          <p:spPr bwMode="auto">
            <a:xfrm>
              <a:off x="6620017" y="2577577"/>
              <a:ext cx="201741" cy="161152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ṥlídè">
              <a:extLst>
                <a:ext uri="{FF2B5EF4-FFF2-40B4-BE49-F238E27FC236}">
                  <a16:creationId xmlns="" xmlns:a16="http://schemas.microsoft.com/office/drawing/2014/main" id="{AD048008-CBB2-401B-AA4B-A1BC9ACB600B}"/>
                </a:ext>
              </a:extLst>
            </p:cNvPr>
            <p:cNvSpPr/>
            <p:nvPr/>
          </p:nvSpPr>
          <p:spPr bwMode="auto">
            <a:xfrm>
              <a:off x="6613959" y="2571182"/>
              <a:ext cx="214464" cy="173941"/>
            </a:xfrm>
            <a:custGeom>
              <a:avLst/>
              <a:gdLst>
                <a:gd name="T0" fmla="*/ 343 w 354"/>
                <a:gd name="T1" fmla="*/ 262 h 272"/>
                <a:gd name="T2" fmla="*/ 343 w 354"/>
                <a:gd name="T3" fmla="*/ 252 h 272"/>
                <a:gd name="T4" fmla="*/ 21 w 354"/>
                <a:gd name="T5" fmla="*/ 252 h 272"/>
                <a:gd name="T6" fmla="*/ 21 w 354"/>
                <a:gd name="T7" fmla="*/ 20 h 272"/>
                <a:gd name="T8" fmla="*/ 333 w 354"/>
                <a:gd name="T9" fmla="*/ 20 h 272"/>
                <a:gd name="T10" fmla="*/ 333 w 354"/>
                <a:gd name="T11" fmla="*/ 262 h 272"/>
                <a:gd name="T12" fmla="*/ 343 w 354"/>
                <a:gd name="T13" fmla="*/ 262 h 272"/>
                <a:gd name="T14" fmla="*/ 343 w 354"/>
                <a:gd name="T15" fmla="*/ 252 h 272"/>
                <a:gd name="T16" fmla="*/ 343 w 354"/>
                <a:gd name="T17" fmla="*/ 262 h 272"/>
                <a:gd name="T18" fmla="*/ 354 w 354"/>
                <a:gd name="T19" fmla="*/ 262 h 272"/>
                <a:gd name="T20" fmla="*/ 354 w 354"/>
                <a:gd name="T21" fmla="*/ 0 h 272"/>
                <a:gd name="T22" fmla="*/ 0 w 354"/>
                <a:gd name="T23" fmla="*/ 0 h 272"/>
                <a:gd name="T24" fmla="*/ 0 w 354"/>
                <a:gd name="T25" fmla="*/ 272 h 272"/>
                <a:gd name="T26" fmla="*/ 354 w 354"/>
                <a:gd name="T27" fmla="*/ 272 h 272"/>
                <a:gd name="T28" fmla="*/ 354 w 354"/>
                <a:gd name="T29" fmla="*/ 262 h 272"/>
                <a:gd name="T30" fmla="*/ 343 w 354"/>
                <a:gd name="T31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72">
                  <a:moveTo>
                    <a:pt x="343" y="262"/>
                  </a:moveTo>
                  <a:lnTo>
                    <a:pt x="343" y="252"/>
                  </a:lnTo>
                  <a:lnTo>
                    <a:pt x="21" y="252"/>
                  </a:lnTo>
                  <a:lnTo>
                    <a:pt x="21" y="20"/>
                  </a:lnTo>
                  <a:lnTo>
                    <a:pt x="333" y="20"/>
                  </a:lnTo>
                  <a:lnTo>
                    <a:pt x="333" y="262"/>
                  </a:lnTo>
                  <a:lnTo>
                    <a:pt x="343" y="262"/>
                  </a:lnTo>
                  <a:lnTo>
                    <a:pt x="343" y="252"/>
                  </a:lnTo>
                  <a:lnTo>
                    <a:pt x="343" y="262"/>
                  </a:lnTo>
                  <a:lnTo>
                    <a:pt x="354" y="262"/>
                  </a:lnTo>
                  <a:lnTo>
                    <a:pt x="354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354" y="272"/>
                  </a:lnTo>
                  <a:lnTo>
                    <a:pt x="354" y="262"/>
                  </a:lnTo>
                  <a:lnTo>
                    <a:pt x="343" y="2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ṥľîďê">
              <a:extLst>
                <a:ext uri="{FF2B5EF4-FFF2-40B4-BE49-F238E27FC236}">
                  <a16:creationId xmlns="" xmlns:a16="http://schemas.microsoft.com/office/drawing/2014/main" id="{AEAF18E4-B635-4732-8DCB-82DE5C24DAB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ḷîḋe">
              <a:extLst>
                <a:ext uri="{FF2B5EF4-FFF2-40B4-BE49-F238E27FC236}">
                  <a16:creationId xmlns="" xmlns:a16="http://schemas.microsoft.com/office/drawing/2014/main" id="{C9439F52-C556-4098-AFC0-0A038049E56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ṥḷïḍe">
              <a:extLst>
                <a:ext uri="{FF2B5EF4-FFF2-40B4-BE49-F238E27FC236}">
                  <a16:creationId xmlns="" xmlns:a16="http://schemas.microsoft.com/office/drawing/2014/main" id="{24DE9A12-8AD4-4412-8580-51191CC33E2D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ś1íḓé">
              <a:extLst>
                <a:ext uri="{FF2B5EF4-FFF2-40B4-BE49-F238E27FC236}">
                  <a16:creationId xmlns="" xmlns:a16="http://schemas.microsoft.com/office/drawing/2014/main" id="{01E8A184-E16C-41E7-8410-0D057753F349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ŝlíḍe">
              <a:extLst>
                <a:ext uri="{FF2B5EF4-FFF2-40B4-BE49-F238E27FC236}">
                  <a16:creationId xmlns="" xmlns:a16="http://schemas.microsoft.com/office/drawing/2014/main" id="{6948D0D3-D0C8-4614-9882-E5F92EA64EB1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custGeom>
              <a:avLst/>
              <a:gdLst>
                <a:gd name="T0" fmla="*/ 0 w 173"/>
                <a:gd name="T1" fmla="*/ 173 w 173"/>
                <a:gd name="T2" fmla="*/ 0 w 1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73">
                  <a:moveTo>
                    <a:pt x="0" y="0"/>
                  </a:move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sļiḑê">
              <a:extLst>
                <a:ext uri="{FF2B5EF4-FFF2-40B4-BE49-F238E27FC236}">
                  <a16:creationId xmlns="" xmlns:a16="http://schemas.microsoft.com/office/drawing/2014/main" id="{0F60C4D5-0CEB-4C0E-9610-3FD1CE224F12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ṡlïḓè">
              <a:extLst>
                <a:ext uri="{FF2B5EF4-FFF2-40B4-BE49-F238E27FC236}">
                  <a16:creationId xmlns="" xmlns:a16="http://schemas.microsoft.com/office/drawing/2014/main" id="{9A619066-49ED-439B-A7A7-E9FC10578F38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ľiḑê">
              <a:extLst>
                <a:ext uri="{FF2B5EF4-FFF2-40B4-BE49-F238E27FC236}">
                  <a16:creationId xmlns="" xmlns:a16="http://schemas.microsoft.com/office/drawing/2014/main" id="{BFF25E7F-6984-483D-AECA-294BAF12B885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custGeom>
              <a:avLst/>
              <a:gdLst>
                <a:gd name="T0" fmla="*/ 0 w 173"/>
                <a:gd name="T1" fmla="*/ 12 h 12"/>
                <a:gd name="T2" fmla="*/ 173 w 173"/>
                <a:gd name="T3" fmla="*/ 12 h 12"/>
                <a:gd name="T4" fmla="*/ 173 w 173"/>
                <a:gd name="T5" fmla="*/ 0 h 12"/>
                <a:gd name="T6" fmla="*/ 0 w 17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2">
                  <a:moveTo>
                    <a:pt x="0" y="12"/>
                  </a:moveTo>
                  <a:lnTo>
                    <a:pt x="173" y="12"/>
                  </a:lnTo>
                  <a:lnTo>
                    <a:pt x="17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ṣ1iḋê">
              <a:extLst>
                <a:ext uri="{FF2B5EF4-FFF2-40B4-BE49-F238E27FC236}">
                  <a16:creationId xmlns="" xmlns:a16="http://schemas.microsoft.com/office/drawing/2014/main" id="{E9DF9C4C-71BF-442F-8023-A7D410B9664A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custGeom>
              <a:avLst/>
              <a:gdLst>
                <a:gd name="T0" fmla="*/ 0 w 157"/>
                <a:gd name="T1" fmla="*/ 157 w 157"/>
                <a:gd name="T2" fmla="*/ 0 w 15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7">
                  <a:moveTo>
                    <a:pt x="0" y="0"/>
                  </a:moveTo>
                  <a:lnTo>
                    <a:pt x="1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ŝḻïḋe">
              <a:extLst>
                <a:ext uri="{FF2B5EF4-FFF2-40B4-BE49-F238E27FC236}">
                  <a16:creationId xmlns="" xmlns:a16="http://schemas.microsoft.com/office/drawing/2014/main" id="{873A567C-0F27-48F4-9BC6-32923ECB5665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ľîḋe">
              <a:extLst>
                <a:ext uri="{FF2B5EF4-FFF2-40B4-BE49-F238E27FC236}">
                  <a16:creationId xmlns="" xmlns:a16="http://schemas.microsoft.com/office/drawing/2014/main" id="{94519765-17F4-4E7D-A402-C79E0EFCE505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š1ïḑe">
              <a:extLst>
                <a:ext uri="{FF2B5EF4-FFF2-40B4-BE49-F238E27FC236}">
                  <a16:creationId xmlns="" xmlns:a16="http://schemas.microsoft.com/office/drawing/2014/main" id="{14D5F51A-8E2E-4E59-BB19-DC8D5DA6EEF3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custGeom>
              <a:avLst/>
              <a:gdLst>
                <a:gd name="T0" fmla="*/ 0 w 157"/>
                <a:gd name="T1" fmla="*/ 12 h 12"/>
                <a:gd name="T2" fmla="*/ 157 w 157"/>
                <a:gd name="T3" fmla="*/ 12 h 12"/>
                <a:gd name="T4" fmla="*/ 157 w 157"/>
                <a:gd name="T5" fmla="*/ 0 h 12"/>
                <a:gd name="T6" fmla="*/ 0 w 15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2">
                  <a:moveTo>
                    <a:pt x="0" y="12"/>
                  </a:moveTo>
                  <a:lnTo>
                    <a:pt x="157" y="12"/>
                  </a:lnTo>
                  <a:lnTo>
                    <a:pt x="1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Sľïde">
              <a:extLst>
                <a:ext uri="{FF2B5EF4-FFF2-40B4-BE49-F238E27FC236}">
                  <a16:creationId xmlns="" xmlns:a16="http://schemas.microsoft.com/office/drawing/2014/main" id="{F3B2DBD5-A5CF-4922-BF4C-5DAC9E5AE1B1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custGeom>
              <a:avLst/>
              <a:gdLst>
                <a:gd name="T0" fmla="*/ 0 w 142"/>
                <a:gd name="T1" fmla="*/ 142 w 142"/>
                <a:gd name="T2" fmla="*/ 0 w 1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2">
                  <a:moveTo>
                    <a:pt x="0" y="0"/>
                  </a:move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$1íḍê">
              <a:extLst>
                <a:ext uri="{FF2B5EF4-FFF2-40B4-BE49-F238E27FC236}">
                  <a16:creationId xmlns="" xmlns:a16="http://schemas.microsoft.com/office/drawing/2014/main" id="{868B79EF-59DE-401B-ABC1-6BF7005BC276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śḷïḓê">
              <a:extLst>
                <a:ext uri="{FF2B5EF4-FFF2-40B4-BE49-F238E27FC236}">
                  <a16:creationId xmlns="" xmlns:a16="http://schemas.microsoft.com/office/drawing/2014/main" id="{94141100-F08A-433F-BF41-8BFFE610A9CC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iḍe">
              <a:extLst>
                <a:ext uri="{FF2B5EF4-FFF2-40B4-BE49-F238E27FC236}">
                  <a16:creationId xmlns="" xmlns:a16="http://schemas.microsoft.com/office/drawing/2014/main" id="{EED7B355-B931-452C-8648-EE4CF7A94211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custGeom>
              <a:avLst/>
              <a:gdLst>
                <a:gd name="T0" fmla="*/ 0 w 142"/>
                <a:gd name="T1" fmla="*/ 12 h 12"/>
                <a:gd name="T2" fmla="*/ 142 w 142"/>
                <a:gd name="T3" fmla="*/ 12 h 12"/>
                <a:gd name="T4" fmla="*/ 142 w 142"/>
                <a:gd name="T5" fmla="*/ 0 h 12"/>
                <a:gd name="T6" fmla="*/ 0 w 14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12"/>
                  </a:moveTo>
                  <a:lnTo>
                    <a:pt x="142" y="12"/>
                  </a:lnTo>
                  <a:lnTo>
                    <a:pt x="1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ṧlíḑé">
              <a:extLst>
                <a:ext uri="{FF2B5EF4-FFF2-40B4-BE49-F238E27FC236}">
                  <a16:creationId xmlns="" xmlns:a16="http://schemas.microsoft.com/office/drawing/2014/main" id="{C73905E2-8E2B-438F-AD9B-0A43A29DEA25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ś1iḍè">
              <a:extLst>
                <a:ext uri="{FF2B5EF4-FFF2-40B4-BE49-F238E27FC236}">
                  <a16:creationId xmlns="" xmlns:a16="http://schemas.microsoft.com/office/drawing/2014/main" id="{0F4D1D43-9F45-4113-98E1-5750E4EE189B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ļîďê">
              <a:extLst>
                <a:ext uri="{FF2B5EF4-FFF2-40B4-BE49-F238E27FC236}">
                  <a16:creationId xmlns="" xmlns:a16="http://schemas.microsoft.com/office/drawing/2014/main" id="{F68F4EFD-EE1B-4A9A-866B-B3D674C9C4CA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ľîḓe">
              <a:extLst>
                <a:ext uri="{FF2B5EF4-FFF2-40B4-BE49-F238E27FC236}">
                  <a16:creationId xmlns="" xmlns:a16="http://schemas.microsoft.com/office/drawing/2014/main" id="{E596475B-EA6C-43D1-AD84-E8AD2E10D94F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ŝliḓè">
              <a:extLst>
                <a:ext uri="{FF2B5EF4-FFF2-40B4-BE49-F238E27FC236}">
                  <a16:creationId xmlns="" xmlns:a16="http://schemas.microsoft.com/office/drawing/2014/main" id="{7C29F94E-DC8E-4052-A19C-193648C0B99B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custGeom>
              <a:avLst/>
              <a:gdLst>
                <a:gd name="T0" fmla="*/ 0 w 126"/>
                <a:gd name="T1" fmla="*/ 126 w 126"/>
                <a:gd name="T2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lnTo>
                    <a:pt x="1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ṣļíďe">
              <a:extLst>
                <a:ext uri="{FF2B5EF4-FFF2-40B4-BE49-F238E27FC236}">
                  <a16:creationId xmlns="" xmlns:a16="http://schemas.microsoft.com/office/drawing/2014/main" id="{2F17C222-AC47-422F-AA53-AE4FBB7AA95D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ṧļíḍe">
              <a:extLst>
                <a:ext uri="{FF2B5EF4-FFF2-40B4-BE49-F238E27FC236}">
                  <a16:creationId xmlns="" xmlns:a16="http://schemas.microsoft.com/office/drawing/2014/main" id="{62902177-81CF-42A9-B0D1-D272618603BC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ṧḷîḍe">
              <a:extLst>
                <a:ext uri="{FF2B5EF4-FFF2-40B4-BE49-F238E27FC236}">
                  <a16:creationId xmlns="" xmlns:a16="http://schemas.microsoft.com/office/drawing/2014/main" id="{8263EEA2-1FD9-46CA-9997-03D37ED0C67A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custGeom>
              <a:avLst/>
              <a:gdLst>
                <a:gd name="T0" fmla="*/ 0 w 126"/>
                <a:gd name="T1" fmla="*/ 12 h 12"/>
                <a:gd name="T2" fmla="*/ 126 w 126"/>
                <a:gd name="T3" fmla="*/ 12 h 12"/>
                <a:gd name="T4" fmla="*/ 126 w 126"/>
                <a:gd name="T5" fmla="*/ 0 h 12"/>
                <a:gd name="T6" fmla="*/ 0 w 12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">
                  <a:moveTo>
                    <a:pt x="0" y="12"/>
                  </a:moveTo>
                  <a:lnTo>
                    <a:pt x="126" y="12"/>
                  </a:lnTo>
                  <a:lnTo>
                    <a:pt x="1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ṩľiďe">
              <a:extLst>
                <a:ext uri="{FF2B5EF4-FFF2-40B4-BE49-F238E27FC236}">
                  <a16:creationId xmlns="" xmlns:a16="http://schemas.microsoft.com/office/drawing/2014/main" id="{93AE4E78-B7D6-4E10-A193-A9281DB87EF9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custGeom>
              <a:avLst/>
              <a:gdLst>
                <a:gd name="T0" fmla="*/ 0 w 63"/>
                <a:gd name="T1" fmla="*/ 63 w 63"/>
                <a:gd name="T2" fmla="*/ 0 w 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3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1iďê">
              <a:extLst>
                <a:ext uri="{FF2B5EF4-FFF2-40B4-BE49-F238E27FC236}">
                  <a16:creationId xmlns="" xmlns:a16="http://schemas.microsoft.com/office/drawing/2014/main" id="{3968C23B-B7A9-41D3-A1C0-C6A08E03EE0C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ŝļïḋê">
              <a:extLst>
                <a:ext uri="{FF2B5EF4-FFF2-40B4-BE49-F238E27FC236}">
                  <a16:creationId xmlns="" xmlns:a16="http://schemas.microsoft.com/office/drawing/2014/main" id="{5F9BF581-650C-4ED0-9379-990D392E31DA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ḷíḑe">
              <a:extLst>
                <a:ext uri="{FF2B5EF4-FFF2-40B4-BE49-F238E27FC236}">
                  <a16:creationId xmlns="" xmlns:a16="http://schemas.microsoft.com/office/drawing/2014/main" id="{0963F11C-E9CD-4A3E-B4A9-1043437BD39B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custGeom>
              <a:avLst/>
              <a:gdLst>
                <a:gd name="T0" fmla="*/ 0 w 63"/>
                <a:gd name="T1" fmla="*/ 12 h 12"/>
                <a:gd name="T2" fmla="*/ 63 w 63"/>
                <a:gd name="T3" fmla="*/ 12 h 12"/>
                <a:gd name="T4" fmla="*/ 63 w 63"/>
                <a:gd name="T5" fmla="*/ 0 h 12"/>
                <a:gd name="T6" fmla="*/ 0 w 6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">
                  <a:moveTo>
                    <a:pt x="0" y="12"/>
                  </a:moveTo>
                  <a:lnTo>
                    <a:pt x="63" y="12"/>
                  </a:lnTo>
                  <a:lnTo>
                    <a:pt x="6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ṧḻiḓê">
              <a:extLst>
                <a:ext uri="{FF2B5EF4-FFF2-40B4-BE49-F238E27FC236}">
                  <a16:creationId xmlns="" xmlns:a16="http://schemas.microsoft.com/office/drawing/2014/main" id="{37E9E2EF-4930-4B17-B717-93315719E837}"/>
                </a:ext>
              </a:extLst>
            </p:cNvPr>
            <p:cNvSpPr/>
            <p:nvPr/>
          </p:nvSpPr>
          <p:spPr bwMode="auto">
            <a:xfrm>
              <a:off x="6550348" y="2752798"/>
              <a:ext cx="40591" cy="3773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ṧlidè">
              <a:extLst>
                <a:ext uri="{FF2B5EF4-FFF2-40B4-BE49-F238E27FC236}">
                  <a16:creationId xmlns="" xmlns:a16="http://schemas.microsoft.com/office/drawing/2014/main" id="{005F890C-5E80-4735-8B4A-FD9089340597}"/>
                </a:ext>
              </a:extLst>
            </p:cNvPr>
            <p:cNvSpPr/>
            <p:nvPr/>
          </p:nvSpPr>
          <p:spPr bwMode="auto">
            <a:xfrm>
              <a:off x="6543077" y="2745125"/>
              <a:ext cx="55131" cy="53078"/>
            </a:xfrm>
            <a:custGeom>
              <a:avLst/>
              <a:gdLst>
                <a:gd name="T0" fmla="*/ 12 w 91"/>
                <a:gd name="T1" fmla="*/ 12 h 83"/>
                <a:gd name="T2" fmla="*/ 12 w 91"/>
                <a:gd name="T3" fmla="*/ 24 h 83"/>
                <a:gd name="T4" fmla="*/ 68 w 91"/>
                <a:gd name="T5" fmla="*/ 24 h 83"/>
                <a:gd name="T6" fmla="*/ 68 w 91"/>
                <a:gd name="T7" fmla="*/ 59 h 83"/>
                <a:gd name="T8" fmla="*/ 24 w 91"/>
                <a:gd name="T9" fmla="*/ 59 h 83"/>
                <a:gd name="T10" fmla="*/ 24 w 91"/>
                <a:gd name="T11" fmla="*/ 12 h 83"/>
                <a:gd name="T12" fmla="*/ 12 w 91"/>
                <a:gd name="T13" fmla="*/ 12 h 83"/>
                <a:gd name="T14" fmla="*/ 12 w 91"/>
                <a:gd name="T15" fmla="*/ 24 h 83"/>
                <a:gd name="T16" fmla="*/ 12 w 91"/>
                <a:gd name="T17" fmla="*/ 12 h 83"/>
                <a:gd name="T18" fmla="*/ 0 w 91"/>
                <a:gd name="T19" fmla="*/ 12 h 83"/>
                <a:gd name="T20" fmla="*/ 0 w 91"/>
                <a:gd name="T21" fmla="*/ 83 h 83"/>
                <a:gd name="T22" fmla="*/ 91 w 91"/>
                <a:gd name="T23" fmla="*/ 83 h 83"/>
                <a:gd name="T24" fmla="*/ 91 w 91"/>
                <a:gd name="T25" fmla="*/ 0 h 83"/>
                <a:gd name="T26" fmla="*/ 0 w 91"/>
                <a:gd name="T27" fmla="*/ 0 h 83"/>
                <a:gd name="T28" fmla="*/ 0 w 91"/>
                <a:gd name="T29" fmla="*/ 12 h 83"/>
                <a:gd name="T30" fmla="*/ 12 w 91"/>
                <a:gd name="T3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83">
                  <a:moveTo>
                    <a:pt x="12" y="12"/>
                  </a:moveTo>
                  <a:lnTo>
                    <a:pt x="12" y="24"/>
                  </a:lnTo>
                  <a:lnTo>
                    <a:pt x="68" y="24"/>
                  </a:lnTo>
                  <a:lnTo>
                    <a:pt x="68" y="59"/>
                  </a:lnTo>
                  <a:lnTo>
                    <a:pt x="24" y="59"/>
                  </a:lnTo>
                  <a:lnTo>
                    <a:pt x="24" y="12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91" y="83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ļîḑè">
              <a:extLst>
                <a:ext uri="{FF2B5EF4-FFF2-40B4-BE49-F238E27FC236}">
                  <a16:creationId xmlns="" xmlns:a16="http://schemas.microsoft.com/office/drawing/2014/main" id="{96C8ACB3-AF92-4455-BBF6-3C35BC6AFEC5}"/>
                </a:ext>
              </a:extLst>
            </p:cNvPr>
            <p:cNvSpPr/>
            <p:nvPr/>
          </p:nvSpPr>
          <p:spPr bwMode="auto">
            <a:xfrm>
              <a:off x="6778140" y="2706755"/>
              <a:ext cx="43620" cy="3197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ṧḻîďê">
              <a:extLst>
                <a:ext uri="{FF2B5EF4-FFF2-40B4-BE49-F238E27FC236}">
                  <a16:creationId xmlns="" xmlns:a16="http://schemas.microsoft.com/office/drawing/2014/main" id="{E21E905A-8742-412E-AC54-6C69105BAFA4}"/>
                </a:ext>
              </a:extLst>
            </p:cNvPr>
            <p:cNvSpPr/>
            <p:nvPr/>
          </p:nvSpPr>
          <p:spPr bwMode="auto">
            <a:xfrm>
              <a:off x="6772082" y="2700359"/>
              <a:ext cx="56342" cy="44764"/>
            </a:xfrm>
            <a:custGeom>
              <a:avLst/>
              <a:gdLst>
                <a:gd name="T0" fmla="*/ 10 w 93"/>
                <a:gd name="T1" fmla="*/ 10 h 70"/>
                <a:gd name="T2" fmla="*/ 10 w 93"/>
                <a:gd name="T3" fmla="*/ 20 h 70"/>
                <a:gd name="T4" fmla="*/ 72 w 93"/>
                <a:gd name="T5" fmla="*/ 20 h 70"/>
                <a:gd name="T6" fmla="*/ 72 w 93"/>
                <a:gd name="T7" fmla="*/ 50 h 70"/>
                <a:gd name="T8" fmla="*/ 20 w 93"/>
                <a:gd name="T9" fmla="*/ 50 h 70"/>
                <a:gd name="T10" fmla="*/ 20 w 93"/>
                <a:gd name="T11" fmla="*/ 10 h 70"/>
                <a:gd name="T12" fmla="*/ 10 w 93"/>
                <a:gd name="T13" fmla="*/ 10 h 70"/>
                <a:gd name="T14" fmla="*/ 10 w 93"/>
                <a:gd name="T15" fmla="*/ 20 h 70"/>
                <a:gd name="T16" fmla="*/ 10 w 93"/>
                <a:gd name="T17" fmla="*/ 10 h 70"/>
                <a:gd name="T18" fmla="*/ 0 w 93"/>
                <a:gd name="T19" fmla="*/ 10 h 70"/>
                <a:gd name="T20" fmla="*/ 0 w 93"/>
                <a:gd name="T21" fmla="*/ 70 h 70"/>
                <a:gd name="T22" fmla="*/ 93 w 93"/>
                <a:gd name="T23" fmla="*/ 70 h 70"/>
                <a:gd name="T24" fmla="*/ 93 w 93"/>
                <a:gd name="T25" fmla="*/ 0 h 70"/>
                <a:gd name="T26" fmla="*/ 0 w 93"/>
                <a:gd name="T27" fmla="*/ 0 h 70"/>
                <a:gd name="T28" fmla="*/ 0 w 93"/>
                <a:gd name="T29" fmla="*/ 10 h 70"/>
                <a:gd name="T30" fmla="*/ 10 w 93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0">
                  <a:moveTo>
                    <a:pt x="10" y="10"/>
                  </a:moveTo>
                  <a:lnTo>
                    <a:pt x="10" y="20"/>
                  </a:lnTo>
                  <a:lnTo>
                    <a:pt x="72" y="20"/>
                  </a:lnTo>
                  <a:lnTo>
                    <a:pt x="72" y="50"/>
                  </a:lnTo>
                  <a:lnTo>
                    <a:pt x="20" y="5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70"/>
                  </a:lnTo>
                  <a:lnTo>
                    <a:pt x="93" y="7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3" name="isľïḋe">
              <a:extLst>
                <a:ext uri="{FF2B5EF4-FFF2-40B4-BE49-F238E27FC236}">
                  <a16:creationId xmlns="" xmlns:a16="http://schemas.microsoft.com/office/drawing/2014/main" id="{F56224A5-B88B-42C9-8F69-BDBAD468A5E6}"/>
                </a:ext>
              </a:extLst>
            </p:cNvPr>
            <p:cNvGrpSpPr/>
            <p:nvPr/>
          </p:nvGrpSpPr>
          <p:grpSpPr>
            <a:xfrm>
              <a:off x="5261181" y="1742462"/>
              <a:ext cx="1593292" cy="262626"/>
              <a:chOff x="775743" y="2373287"/>
              <a:chExt cx="3396207" cy="559804"/>
            </a:xfrm>
          </p:grpSpPr>
          <p:sp>
            <p:nvSpPr>
              <p:cNvPr id="205" name="îsļïďè">
                <a:extLst>
                  <a:ext uri="{FF2B5EF4-FFF2-40B4-BE49-F238E27FC236}">
                    <a16:creationId xmlns="" xmlns:a16="http://schemas.microsoft.com/office/drawing/2014/main" id="{F1E32391-4772-478D-AD5B-AA85F7FB122C}"/>
                  </a:ext>
                </a:extLst>
              </p:cNvPr>
              <p:cNvSpPr txBox="1"/>
              <p:nvPr/>
            </p:nvSpPr>
            <p:spPr>
              <a:xfrm>
                <a:off x="775743" y="2373287"/>
                <a:ext cx="1206643" cy="29389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Year-end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6" name="íŝḷíďe">
                <a:extLst>
                  <a:ext uri="{FF2B5EF4-FFF2-40B4-BE49-F238E27FC236}">
                    <a16:creationId xmlns="" xmlns:a16="http://schemas.microsoft.com/office/drawing/2014/main" id="{37535D45-4C61-43DC-84E9-7CD15985DB2F}"/>
                  </a:ext>
                </a:extLst>
              </p:cNvPr>
              <p:cNvSpPr txBox="1"/>
              <p:nvPr/>
            </p:nvSpPr>
            <p:spPr>
              <a:xfrm>
                <a:off x="776220" y="2711207"/>
                <a:ext cx="1201122" cy="21140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SUMMARY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7" name="iṩļide">
                <a:extLst>
                  <a:ext uri="{FF2B5EF4-FFF2-40B4-BE49-F238E27FC236}">
                    <a16:creationId xmlns="" xmlns:a16="http://schemas.microsoft.com/office/drawing/2014/main" id="{AFE02477-07F1-49DA-B80E-5DCFF51E9AB9}"/>
                  </a:ext>
                </a:extLst>
              </p:cNvPr>
              <p:cNvSpPr txBox="1"/>
              <p:nvPr/>
            </p:nvSpPr>
            <p:spPr>
              <a:xfrm>
                <a:off x="2124952" y="2373287"/>
                <a:ext cx="2046998" cy="55980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rgbClr val="EC1C24"/>
                    </a:solidFill>
                    <a:latin typeface="Impact" panose="020B0806030902050204" pitchFamily="34" charset="0"/>
                  </a:rPr>
                  <a:t>2017-2018</a:t>
                </a:r>
                <a:endParaRPr lang="zh-CN" altLang="en-US" dirty="0">
                  <a:solidFill>
                    <a:srgbClr val="EC1C24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04" name="îṡļíďé">
              <a:extLst>
                <a:ext uri="{FF2B5EF4-FFF2-40B4-BE49-F238E27FC236}">
                  <a16:creationId xmlns="" xmlns:a16="http://schemas.microsoft.com/office/drawing/2014/main" id="{DB971C8E-8C80-46F2-94F1-28A352AFCE81}"/>
                </a:ext>
              </a:extLst>
            </p:cNvPr>
            <p:cNvSpPr txBox="1"/>
            <p:nvPr/>
          </p:nvSpPr>
          <p:spPr>
            <a:xfrm>
              <a:off x="8128153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9755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3e8992b5-5db5-46cc-947c-ea2e40ebc0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70A1D46-366B-4633-AB45-5D231F3DFDF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21617"/>
            <a:ext cx="9260331" cy="4665617"/>
            <a:chOff x="669925" y="1321617"/>
            <a:chExt cx="9260331" cy="4665617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49CFD97-BCF1-4826-80C2-CA3905C06C69}"/>
                </a:ext>
              </a:extLst>
            </p:cNvPr>
            <p:cNvCxnSpPr/>
            <p:nvPr/>
          </p:nvCxnSpPr>
          <p:spPr>
            <a:xfrm flipH="1">
              <a:off x="669925" y="2388826"/>
              <a:ext cx="7577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CF6E0AF0-CBEF-4723-824E-BFA66DEE5AEA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48657"/>
              <a:ext cx="25910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ṥḷíḑé">
              <a:extLst>
                <a:ext uri="{FF2B5EF4-FFF2-40B4-BE49-F238E27FC236}">
                  <a16:creationId xmlns="" xmlns:a16="http://schemas.microsoft.com/office/drawing/2014/main" id="{F552444A-EDC5-4A20-857A-405879A6099C}"/>
                </a:ext>
              </a:extLst>
            </p:cNvPr>
            <p:cNvSpPr txBox="1"/>
            <p:nvPr/>
          </p:nvSpPr>
          <p:spPr>
            <a:xfrm>
              <a:off x="5610256" y="1424279"/>
              <a:ext cx="466794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B3BD0D98-4FC3-4C3C-90D2-BF420F16834A}"/>
                </a:ext>
              </a:extLst>
            </p:cNvPr>
            <p:cNvCxnSpPr/>
            <p:nvPr/>
          </p:nvCxnSpPr>
          <p:spPr>
            <a:xfrm>
              <a:off x="6208722" y="1395504"/>
              <a:ext cx="0" cy="519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šḻid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295143" y="1672545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sľïḑ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295143" y="1321617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/>
                <a:t>请在此处添加目录标题文本</a:t>
              </a:r>
              <a:endParaRPr lang="en-US" altLang="zh-CN" sz="1800" b="1" dirty="0"/>
            </a:p>
          </p:txBody>
        </p:sp>
        <p:sp>
          <p:nvSpPr>
            <p:cNvPr id="18" name="îṧ1ïḋê">
              <a:extLst>
                <a:ext uri="{FF2B5EF4-FFF2-40B4-BE49-F238E27FC236}">
                  <a16:creationId xmlns="" xmlns:a16="http://schemas.microsoft.com/office/drawing/2014/main" id="{624C9859-4E7F-4B59-B0EE-934E58B4224A}"/>
                </a:ext>
              </a:extLst>
            </p:cNvPr>
            <p:cNvSpPr txBox="1"/>
            <p:nvPr/>
          </p:nvSpPr>
          <p:spPr>
            <a:xfrm>
              <a:off x="5610256" y="2224005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DBDBE8A0-4F97-4B64-95F2-021AE7CE42C5}"/>
                </a:ext>
              </a:extLst>
            </p:cNvPr>
            <p:cNvCxnSpPr/>
            <p:nvPr/>
          </p:nvCxnSpPr>
          <p:spPr>
            <a:xfrm>
              <a:off x="6227156" y="2195230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Sľi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3577" y="2472271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ŝḻiḓ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3577" y="2121343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请在此处添加目录标题文本</a:t>
              </a:r>
              <a:endParaRPr lang="en-US" altLang="zh-CN" b="1" dirty="0"/>
            </a:p>
          </p:txBody>
        </p:sp>
        <p:sp>
          <p:nvSpPr>
            <p:cNvPr id="22" name="isľîḋé">
              <a:extLst>
                <a:ext uri="{FF2B5EF4-FFF2-40B4-BE49-F238E27FC236}">
                  <a16:creationId xmlns="" xmlns:a16="http://schemas.microsoft.com/office/drawing/2014/main" id="{B45B2044-2217-478A-855B-C38E206AE75F}"/>
                </a:ext>
              </a:extLst>
            </p:cNvPr>
            <p:cNvSpPr txBox="1"/>
            <p:nvPr/>
          </p:nvSpPr>
          <p:spPr>
            <a:xfrm>
              <a:off x="5610256" y="3023731"/>
              <a:ext cx="513282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428D901-8203-474F-826F-DCB9C3FB48DC}"/>
                </a:ext>
              </a:extLst>
            </p:cNvPr>
            <p:cNvCxnSpPr/>
            <p:nvPr/>
          </p:nvCxnSpPr>
          <p:spPr>
            <a:xfrm>
              <a:off x="6231966" y="2994956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śḻíḍ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8387" y="3271997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ísḻiḍ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8387" y="2921069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请在此处添加目录标题文本</a:t>
              </a:r>
              <a:endParaRPr lang="en-US" altLang="zh-CN" b="1" dirty="0"/>
            </a:p>
          </p:txBody>
        </p:sp>
        <p:sp>
          <p:nvSpPr>
            <p:cNvPr id="26" name="îṡlïḓé">
              <a:extLst>
                <a:ext uri="{FF2B5EF4-FFF2-40B4-BE49-F238E27FC236}">
                  <a16:creationId xmlns="" xmlns:a16="http://schemas.microsoft.com/office/drawing/2014/main" id="{DCEFA1BD-C729-4157-8A73-9505C95A878D}"/>
                </a:ext>
              </a:extLst>
            </p:cNvPr>
            <p:cNvSpPr txBox="1"/>
            <p:nvPr/>
          </p:nvSpPr>
          <p:spPr>
            <a:xfrm>
              <a:off x="5610256" y="3823457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329FAC10-4A5C-4013-96C0-0A4C299C5BE1}"/>
                </a:ext>
              </a:extLst>
            </p:cNvPr>
            <p:cNvCxnSpPr/>
            <p:nvPr/>
          </p:nvCxnSpPr>
          <p:spPr>
            <a:xfrm>
              <a:off x="6227156" y="3794682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s1ï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3577" y="4071723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îṩľîḓ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3577" y="3720795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请在此处添加目录标题文本</a:t>
              </a:r>
              <a:endParaRPr lang="en-US" altLang="zh-CN" b="1" dirty="0"/>
            </a:p>
          </p:txBody>
        </p:sp>
        <p:sp>
          <p:nvSpPr>
            <p:cNvPr id="30" name="î$ļíḍê">
              <a:extLst>
                <a:ext uri="{FF2B5EF4-FFF2-40B4-BE49-F238E27FC236}">
                  <a16:creationId xmlns="" xmlns:a16="http://schemas.microsoft.com/office/drawing/2014/main" id="{8F29EE60-FFEF-4141-8E86-7625E00A745F}"/>
                </a:ext>
              </a:extLst>
            </p:cNvPr>
            <p:cNvSpPr txBox="1"/>
            <p:nvPr/>
          </p:nvSpPr>
          <p:spPr>
            <a:xfrm>
              <a:off x="5610256" y="4623183"/>
              <a:ext cx="514885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7679B3D5-89EB-4659-893B-A1B0E9506040}"/>
                </a:ext>
              </a:extLst>
            </p:cNvPr>
            <p:cNvCxnSpPr/>
            <p:nvPr/>
          </p:nvCxnSpPr>
          <p:spPr>
            <a:xfrm>
              <a:off x="6232767" y="4594408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ïṡļî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9188" y="4871449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śľîḍ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9188" y="4520521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请在此处添加目录标题文本</a:t>
              </a:r>
              <a:endParaRPr lang="en-US" altLang="zh-CN" b="1" dirty="0"/>
            </a:p>
          </p:txBody>
        </p:sp>
        <p:sp>
          <p:nvSpPr>
            <p:cNvPr id="34" name="î$ľïḍe">
              <a:extLst>
                <a:ext uri="{FF2B5EF4-FFF2-40B4-BE49-F238E27FC236}">
                  <a16:creationId xmlns="" xmlns:a16="http://schemas.microsoft.com/office/drawing/2014/main" id="{1F6037EA-5149-476A-9112-878258757A44}"/>
                </a:ext>
              </a:extLst>
            </p:cNvPr>
            <p:cNvSpPr txBox="1"/>
            <p:nvPr/>
          </p:nvSpPr>
          <p:spPr>
            <a:xfrm>
              <a:off x="5610256" y="5422908"/>
              <a:ext cx="516487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3DDCCDDC-B22B-4B74-9703-B83C1D0A72B3}"/>
                </a:ext>
              </a:extLst>
            </p:cNvPr>
            <p:cNvCxnSpPr/>
            <p:nvPr/>
          </p:nvCxnSpPr>
          <p:spPr>
            <a:xfrm>
              <a:off x="6233568" y="5394133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îṣļîḑ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19989" y="5671174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išľíḑ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9989" y="5320246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请在此处添加目录标题文本</a:t>
              </a:r>
              <a:endParaRPr lang="en-US" altLang="zh-CN" b="1" dirty="0"/>
            </a:p>
          </p:txBody>
        </p:sp>
        <p:sp>
          <p:nvSpPr>
            <p:cNvPr id="38" name="îśḻí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49230" y="2224005"/>
              <a:ext cx="1139207" cy="6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2"/>
                  </a:solidFill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be0075e-cf09-42ba-8571-6f0a9d6384b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606A08-FC13-4164-8388-1995434604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8131"/>
            <a:ext cx="12192000" cy="6151756"/>
            <a:chOff x="0" y="-8131"/>
            <a:chExt cx="12192000" cy="6151756"/>
          </a:xfrm>
        </p:grpSpPr>
        <p:sp>
          <p:nvSpPr>
            <p:cNvPr id="6" name="işḷïďê">
              <a:extLst>
                <a:ext uri="{FF2B5EF4-FFF2-40B4-BE49-F238E27FC236}">
                  <a16:creationId xmlns="" xmlns:a16="http://schemas.microsoft.com/office/drawing/2014/main" id="{402EAA26-128F-43FC-AEFF-FEF531BCDDDB}"/>
                </a:ext>
              </a:extLst>
            </p:cNvPr>
            <p:cNvSpPr/>
            <p:nvPr/>
          </p:nvSpPr>
          <p:spPr bwMode="auto">
            <a:xfrm>
              <a:off x="0" y="0"/>
              <a:ext cx="12192000" cy="4824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34283" b="-3410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iṧļíḓè">
              <a:extLst>
                <a:ext uri="{FF2B5EF4-FFF2-40B4-BE49-F238E27FC236}">
                  <a16:creationId xmlns="" xmlns:a16="http://schemas.microsoft.com/office/drawing/2014/main" id="{E309AD59-B636-4241-A22D-1871AF98F20E}"/>
                </a:ext>
              </a:extLst>
            </p:cNvPr>
            <p:cNvSpPr/>
            <p:nvPr/>
          </p:nvSpPr>
          <p:spPr>
            <a:xfrm rot="10800000">
              <a:off x="3343353" y="-8131"/>
              <a:ext cx="5505294" cy="4832131"/>
            </a:xfrm>
            <a:custGeom>
              <a:avLst/>
              <a:gdLst>
                <a:gd name="connsiteX0" fmla="*/ 1946546 w 11277600"/>
                <a:gd name="connsiteY0" fmla="*/ 0 h 9898626"/>
                <a:gd name="connsiteX1" fmla="*/ 9331054 w 11277600"/>
                <a:gd name="connsiteY1" fmla="*/ 0 h 9898626"/>
                <a:gd name="connsiteX2" fmla="*/ 9430202 w 11277600"/>
                <a:gd name="connsiteY2" fmla="*/ 85884 h 9898626"/>
                <a:gd name="connsiteX3" fmla="*/ 11277600 w 11277600"/>
                <a:gd name="connsiteY3" fmla="*/ 4259826 h 9898626"/>
                <a:gd name="connsiteX4" fmla="*/ 5638800 w 11277600"/>
                <a:gd name="connsiteY4" fmla="*/ 9898626 h 9898626"/>
                <a:gd name="connsiteX5" fmla="*/ 0 w 11277600"/>
                <a:gd name="connsiteY5" fmla="*/ 4259826 h 9898626"/>
                <a:gd name="connsiteX6" fmla="*/ 1847398 w 11277600"/>
                <a:gd name="connsiteY6" fmla="*/ 85884 h 989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7600" h="9898626">
                  <a:moveTo>
                    <a:pt x="1946546" y="0"/>
                  </a:moveTo>
                  <a:lnTo>
                    <a:pt x="9331054" y="0"/>
                  </a:lnTo>
                  <a:lnTo>
                    <a:pt x="9430202" y="85884"/>
                  </a:lnTo>
                  <a:cubicBezTo>
                    <a:pt x="10565098" y="1117378"/>
                    <a:pt x="11277600" y="2605395"/>
                    <a:pt x="11277600" y="4259826"/>
                  </a:cubicBezTo>
                  <a:cubicBezTo>
                    <a:pt x="11277600" y="7374049"/>
                    <a:pt x="8753022" y="9898626"/>
                    <a:pt x="5638800" y="9898626"/>
                  </a:cubicBezTo>
                  <a:cubicBezTo>
                    <a:pt x="2524577" y="9898626"/>
                    <a:pt x="0" y="7374049"/>
                    <a:pt x="0" y="4259826"/>
                  </a:cubicBezTo>
                  <a:cubicBezTo>
                    <a:pt x="0" y="2605395"/>
                    <a:pt x="712503" y="1117378"/>
                    <a:pt x="1847398" y="85884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ïŝľiḍè">
              <a:extLst>
                <a:ext uri="{FF2B5EF4-FFF2-40B4-BE49-F238E27FC236}">
                  <a16:creationId xmlns="" xmlns:a16="http://schemas.microsoft.com/office/drawing/2014/main" id="{FA3ADD6A-1726-4CE0-AC37-4D315CC2DAAF}"/>
                </a:ext>
              </a:extLst>
            </p:cNvPr>
            <p:cNvSpPr txBox="1"/>
            <p:nvPr/>
          </p:nvSpPr>
          <p:spPr>
            <a:xfrm>
              <a:off x="669924" y="4919489"/>
              <a:ext cx="10850564" cy="122413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9" name="ïṥ1îḍé">
              <a:extLst>
                <a:ext uri="{FF2B5EF4-FFF2-40B4-BE49-F238E27FC236}">
                  <a16:creationId xmlns="" xmlns:a16="http://schemas.microsoft.com/office/drawing/2014/main" id="{55C40918-FFD8-43C9-9E90-DCD6D465FEAF}"/>
                </a:ext>
              </a:extLst>
            </p:cNvPr>
            <p:cNvGrpSpPr/>
            <p:nvPr/>
          </p:nvGrpSpPr>
          <p:grpSpPr>
            <a:xfrm>
              <a:off x="3980999" y="2304000"/>
              <a:ext cx="4230002" cy="970279"/>
              <a:chOff x="3980999" y="2304000"/>
              <a:chExt cx="4230002" cy="970279"/>
            </a:xfrm>
          </p:grpSpPr>
          <p:sp>
            <p:nvSpPr>
              <p:cNvPr id="10" name="iṡľîdè">
                <a:extLst>
                  <a:ext uri="{FF2B5EF4-FFF2-40B4-BE49-F238E27FC236}">
                    <a16:creationId xmlns="" xmlns:a16="http://schemas.microsoft.com/office/drawing/2014/main" id="{60E8D8F5-2558-471B-AD3B-5BBB658A8E5A}"/>
                  </a:ext>
                </a:extLst>
              </p:cNvPr>
              <p:cNvSpPr/>
              <p:nvPr/>
            </p:nvSpPr>
            <p:spPr bwMode="auto">
              <a:xfrm>
                <a:off x="3980999" y="2716880"/>
                <a:ext cx="423000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íṡľïḑé">
                <a:extLst>
                  <a:ext uri="{FF2B5EF4-FFF2-40B4-BE49-F238E27FC236}">
                    <a16:creationId xmlns="" xmlns:a16="http://schemas.microsoft.com/office/drawing/2014/main" id="{46DA6D8A-2B90-4222-BDF9-844131135212}"/>
                  </a:ext>
                </a:extLst>
              </p:cNvPr>
              <p:cNvSpPr txBox="1"/>
              <p:nvPr/>
            </p:nvSpPr>
            <p:spPr bwMode="auto">
              <a:xfrm>
                <a:off x="3980999" y="2304000"/>
                <a:ext cx="423000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66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476D289-2F06-4964-BBF3-2BEC777A4E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>
              <a:extLst>
                <a:ext uri="{FF2B5EF4-FFF2-40B4-BE49-F238E27FC236}">
                  <a16:creationId xmlns="" xmlns:a16="http://schemas.microsoft.com/office/drawing/2014/main" id="{878558F5-6D51-412A-83A6-74D69F3E2143}"/>
                </a:ext>
              </a:extLst>
            </p:cNvPr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de">
              <a:extLst>
                <a:ext uri="{FF2B5EF4-FFF2-40B4-BE49-F238E27FC236}">
                  <a16:creationId xmlns="" xmlns:a16="http://schemas.microsoft.com/office/drawing/2014/main" id="{D8EC875C-31C0-4E1A-9E29-11A63FD7E518}"/>
                </a:ext>
              </a:extLst>
            </p:cNvPr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ṥḷíďê">
              <a:extLst>
                <a:ext uri="{FF2B5EF4-FFF2-40B4-BE49-F238E27FC236}">
                  <a16:creationId xmlns="" xmlns:a16="http://schemas.microsoft.com/office/drawing/2014/main" id="{F3629FF1-BCB4-4194-A8BF-5DA1163A5741}"/>
                </a:ext>
              </a:extLst>
            </p:cNvPr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lïďé">
              <a:extLst>
                <a:ext uri="{FF2B5EF4-FFF2-40B4-BE49-F238E27FC236}">
                  <a16:creationId xmlns="" xmlns:a16="http://schemas.microsoft.com/office/drawing/2014/main" id="{0399A930-E57D-4A87-B1A9-4F709E78E85C}"/>
                </a:ext>
              </a:extLst>
            </p:cNvPr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ïṥ1ïḋe">
              <a:extLst>
                <a:ext uri="{FF2B5EF4-FFF2-40B4-BE49-F238E27FC236}">
                  <a16:creationId xmlns="" xmlns:a16="http://schemas.microsoft.com/office/drawing/2014/main" id="{9BEFC9F4-5607-4F6B-8B9D-9C678921C414}"/>
                </a:ext>
              </a:extLst>
            </p:cNvPr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C0A1CE37-0228-4A4C-9438-E70F95E2A15D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31654F70-FC9A-480F-A1A5-798CA21FADB7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>
              <a:extLst>
                <a:ext uri="{FF2B5EF4-FFF2-40B4-BE49-F238E27FC236}">
                  <a16:creationId xmlns="" xmlns:a16="http://schemas.microsoft.com/office/drawing/2014/main" id="{A2D61893-68B1-41AC-BC7F-637AD13EB9E8}"/>
                </a:ext>
              </a:extLst>
            </p:cNvPr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4491CA26-3A9E-4DA3-BACB-6E398E59F3B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3F05FD8A-1F9C-43F0-B86D-89549CAC53A5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>
              <a:extLst>
                <a:ext uri="{FF2B5EF4-FFF2-40B4-BE49-F238E27FC236}">
                  <a16:creationId xmlns="" xmlns:a16="http://schemas.microsoft.com/office/drawing/2014/main" id="{22057566-6A4E-4850-99BC-8B26D882183F}"/>
                </a:ext>
              </a:extLst>
            </p:cNvPr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18BD7EFC-2ADE-4B85-BFA1-2B61A4645B64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93F69F40-3452-4D92-8884-14E8AAC1E186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9670C396-2778-4ABF-876F-EF77184F85DE}"/>
                </a:ext>
              </a:extLst>
            </p:cNvPr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A0CA6312-5C8C-45E4-9A38-BF820B611A8F}"/>
                </a:ext>
              </a:extLst>
            </p:cNvPr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>
              <a:extLst>
                <a:ext uri="{FF2B5EF4-FFF2-40B4-BE49-F238E27FC236}">
                  <a16:creationId xmlns="" xmlns:a16="http://schemas.microsoft.com/office/drawing/2014/main" id="{FCA4E60B-F9E1-4A64-9EC1-833B3F766890}"/>
                </a:ext>
              </a:extLst>
            </p:cNvPr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1îde">
              <a:extLst>
                <a:ext uri="{FF2B5EF4-FFF2-40B4-BE49-F238E27FC236}">
                  <a16:creationId xmlns="" xmlns:a16="http://schemas.microsoft.com/office/drawing/2014/main" id="{FC1CC2F0-7FFE-472E-86E5-7FB00BDE5629}"/>
                </a:ext>
              </a:extLst>
            </p:cNvPr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ḻiḋè">
              <a:extLst>
                <a:ext uri="{FF2B5EF4-FFF2-40B4-BE49-F238E27FC236}">
                  <a16:creationId xmlns="" xmlns:a16="http://schemas.microsoft.com/office/drawing/2014/main" id="{03C53874-703E-49FB-9318-AADF87D0E4BE}"/>
                </a:ext>
              </a:extLst>
            </p:cNvPr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ḋé">
              <a:extLst>
                <a:ext uri="{FF2B5EF4-FFF2-40B4-BE49-F238E27FC236}">
                  <a16:creationId xmlns="" xmlns:a16="http://schemas.microsoft.com/office/drawing/2014/main" id="{DB091972-9BF3-4E3C-8087-998FA5937272}"/>
                </a:ext>
              </a:extLst>
            </p:cNvPr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1íḋè">
              <a:extLst>
                <a:ext uri="{FF2B5EF4-FFF2-40B4-BE49-F238E27FC236}">
                  <a16:creationId xmlns="" xmlns:a16="http://schemas.microsoft.com/office/drawing/2014/main" id="{8E885CA7-D4A6-4748-BD55-E3F332BF7393}"/>
                </a:ext>
              </a:extLst>
            </p:cNvPr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>
              <a:extLst>
                <a:ext uri="{FF2B5EF4-FFF2-40B4-BE49-F238E27FC236}">
                  <a16:creationId xmlns="" xmlns:a16="http://schemas.microsoft.com/office/drawing/2014/main" id="{524A6FBB-E637-4BE0-BC66-509FC7D78CEC}"/>
                </a:ext>
              </a:extLst>
            </p:cNvPr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1" name="išľïḋé">
              <a:extLst>
                <a:ext uri="{FF2B5EF4-FFF2-40B4-BE49-F238E27FC236}">
                  <a16:creationId xmlns="" xmlns:a16="http://schemas.microsoft.com/office/drawing/2014/main" id="{01DC826A-EF34-4245-B309-DCCD3D8290CE}"/>
                </a:ext>
              </a:extLst>
            </p:cNvPr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2" name="iśľîḍe">
              <a:extLst>
                <a:ext uri="{FF2B5EF4-FFF2-40B4-BE49-F238E27FC236}">
                  <a16:creationId xmlns="" xmlns:a16="http://schemas.microsoft.com/office/drawing/2014/main" id="{151BFCE2-39AF-48AD-A0D9-93B2DB72F43E}"/>
                </a:ext>
              </a:extLst>
            </p:cNvPr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>
              <a:extLst>
                <a:ext uri="{FF2B5EF4-FFF2-40B4-BE49-F238E27FC236}">
                  <a16:creationId xmlns="" xmlns:a16="http://schemas.microsoft.com/office/drawing/2014/main" id="{EA91945D-7B88-41AC-A32C-7483A7BCB418}"/>
                </a:ext>
              </a:extLst>
            </p:cNvPr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>
              <a:extLst>
                <a:ext uri="{FF2B5EF4-FFF2-40B4-BE49-F238E27FC236}">
                  <a16:creationId xmlns="" xmlns:a16="http://schemas.microsoft.com/office/drawing/2014/main" id="{81E30343-5B8C-4961-8FDA-0A57F9D734EC}"/>
                </a:ext>
              </a:extLst>
            </p:cNvPr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5" name="íṥľîdé">
              <a:extLst>
                <a:ext uri="{FF2B5EF4-FFF2-40B4-BE49-F238E27FC236}">
                  <a16:creationId xmlns="" xmlns:a16="http://schemas.microsoft.com/office/drawing/2014/main" id="{E72995A0-2C0D-4AA2-9673-8D0F229B41B0}"/>
                </a:ext>
              </a:extLst>
            </p:cNvPr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ṥľídè">
              <a:extLst>
                <a:ext uri="{FF2B5EF4-FFF2-40B4-BE49-F238E27FC236}">
                  <a16:creationId xmlns="" xmlns:a16="http://schemas.microsoft.com/office/drawing/2014/main" id="{0E2D15A0-4965-4D79-8328-A3A82B019C44}"/>
                </a:ext>
              </a:extLst>
            </p:cNvPr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0706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34" name="e3352c6b-b50d-470a-a1b7-01fde01956c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5856AF-D778-4336-9FDB-8AA1D39CEA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4513" y="0"/>
            <a:ext cx="12206513" cy="6143625"/>
            <a:chOff x="-14513" y="0"/>
            <a:chExt cx="12206513" cy="6143625"/>
          </a:xfrm>
        </p:grpSpPr>
        <p:sp>
          <p:nvSpPr>
            <p:cNvPr id="35" name="íṩ1íḋé">
              <a:extLst>
                <a:ext uri="{FF2B5EF4-FFF2-40B4-BE49-F238E27FC236}">
                  <a16:creationId xmlns="" xmlns:a16="http://schemas.microsoft.com/office/drawing/2014/main" id="{0097A73C-ACF2-4F38-BA98-A7735CB9A3FF}"/>
                </a:ext>
              </a:extLst>
            </p:cNvPr>
            <p:cNvSpPr/>
            <p:nvPr/>
          </p:nvSpPr>
          <p:spPr>
            <a:xfrm>
              <a:off x="-14513" y="0"/>
              <a:ext cx="12206513" cy="4244637"/>
            </a:xfrm>
            <a:prstGeom prst="rect">
              <a:avLst/>
            </a:prstGeom>
            <a:blipFill>
              <a:blip r:embed="rId3"/>
              <a:stretch>
                <a:fillRect t="-88960" b="-8843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Sḷîdê">
              <a:extLst>
                <a:ext uri="{FF2B5EF4-FFF2-40B4-BE49-F238E27FC236}">
                  <a16:creationId xmlns="" xmlns:a16="http://schemas.microsoft.com/office/drawing/2014/main" id="{A7A15ED4-EE89-44BC-A0DF-3D5DC94698FE}"/>
                </a:ext>
              </a:extLst>
            </p:cNvPr>
            <p:cNvSpPr/>
            <p:nvPr/>
          </p:nvSpPr>
          <p:spPr>
            <a:xfrm>
              <a:off x="5188427" y="3343390"/>
              <a:ext cx="1836043" cy="183556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šlîdê">
              <a:extLst>
                <a:ext uri="{FF2B5EF4-FFF2-40B4-BE49-F238E27FC236}">
                  <a16:creationId xmlns="" xmlns:a16="http://schemas.microsoft.com/office/drawing/2014/main" id="{3807090D-7DD1-4CB7-B637-ECF4E1355828}"/>
                </a:ext>
              </a:extLst>
            </p:cNvPr>
            <p:cNvSpPr/>
            <p:nvPr/>
          </p:nvSpPr>
          <p:spPr bwMode="auto">
            <a:xfrm>
              <a:off x="1526876" y="4583429"/>
              <a:ext cx="328580" cy="481696"/>
            </a:xfrm>
            <a:custGeom>
              <a:avLst/>
              <a:gdLst>
                <a:gd name="connsiteX0" fmla="*/ 73930 w 328580"/>
                <a:gd name="connsiteY0" fmla="*/ 370536 h 481696"/>
                <a:gd name="connsiteX1" fmla="*/ 90359 w 328580"/>
                <a:gd name="connsiteY1" fmla="*/ 450818 h 481696"/>
                <a:gd name="connsiteX2" fmla="*/ 209470 w 328580"/>
                <a:gd name="connsiteY2" fmla="*/ 450818 h 481696"/>
                <a:gd name="connsiteX3" fmla="*/ 223845 w 328580"/>
                <a:gd name="connsiteY3" fmla="*/ 370536 h 481696"/>
                <a:gd name="connsiteX4" fmla="*/ 149915 w 328580"/>
                <a:gd name="connsiteY4" fmla="*/ 391121 h 481696"/>
                <a:gd name="connsiteX5" fmla="*/ 73930 w 328580"/>
                <a:gd name="connsiteY5" fmla="*/ 370536 h 481696"/>
                <a:gd name="connsiteX6" fmla="*/ 148644 w 328580"/>
                <a:gd name="connsiteY6" fmla="*/ 316494 h 481696"/>
                <a:gd name="connsiteX7" fmla="*/ 164291 w 328580"/>
                <a:gd name="connsiteY7" fmla="*/ 330841 h 481696"/>
                <a:gd name="connsiteX8" fmla="*/ 148644 w 328580"/>
                <a:gd name="connsiteY8" fmla="*/ 345188 h 481696"/>
                <a:gd name="connsiteX9" fmla="*/ 132997 w 328580"/>
                <a:gd name="connsiteY9" fmla="*/ 330841 h 481696"/>
                <a:gd name="connsiteX10" fmla="*/ 148644 w 328580"/>
                <a:gd name="connsiteY10" fmla="*/ 316494 h 481696"/>
                <a:gd name="connsiteX11" fmla="*/ 213061 w 328580"/>
                <a:gd name="connsiteY11" fmla="*/ 289350 h 481696"/>
                <a:gd name="connsiteX12" fmla="*/ 224158 w 328580"/>
                <a:gd name="connsiteY12" fmla="*/ 293996 h 481696"/>
                <a:gd name="connsiteX13" fmla="*/ 224158 w 328580"/>
                <a:gd name="connsiteY13" fmla="*/ 314646 h 481696"/>
                <a:gd name="connsiteX14" fmla="*/ 203513 w 328580"/>
                <a:gd name="connsiteY14" fmla="*/ 314646 h 481696"/>
                <a:gd name="connsiteX15" fmla="*/ 203513 w 328580"/>
                <a:gd name="connsiteY15" fmla="*/ 293996 h 481696"/>
                <a:gd name="connsiteX16" fmla="*/ 213061 w 328580"/>
                <a:gd name="connsiteY16" fmla="*/ 289350 h 481696"/>
                <a:gd name="connsiteX17" fmla="*/ 85282 w 328580"/>
                <a:gd name="connsiteY17" fmla="*/ 289350 h 481696"/>
                <a:gd name="connsiteX18" fmla="*/ 96379 w 328580"/>
                <a:gd name="connsiteY18" fmla="*/ 293996 h 481696"/>
                <a:gd name="connsiteX19" fmla="*/ 96379 w 328580"/>
                <a:gd name="connsiteY19" fmla="*/ 314646 h 481696"/>
                <a:gd name="connsiteX20" fmla="*/ 75734 w 328580"/>
                <a:gd name="connsiteY20" fmla="*/ 314646 h 481696"/>
                <a:gd name="connsiteX21" fmla="*/ 75734 w 328580"/>
                <a:gd name="connsiteY21" fmla="*/ 293996 h 481696"/>
                <a:gd name="connsiteX22" fmla="*/ 85282 w 328580"/>
                <a:gd name="connsiteY22" fmla="*/ 289350 h 481696"/>
                <a:gd name="connsiteX23" fmla="*/ 239480 w 328580"/>
                <a:gd name="connsiteY23" fmla="*/ 226067 h 481696"/>
                <a:gd name="connsiteX24" fmla="*/ 254692 w 328580"/>
                <a:gd name="connsiteY24" fmla="*/ 240414 h 481696"/>
                <a:gd name="connsiteX25" fmla="*/ 239480 w 328580"/>
                <a:gd name="connsiteY25" fmla="*/ 254761 h 481696"/>
                <a:gd name="connsiteX26" fmla="*/ 224268 w 328580"/>
                <a:gd name="connsiteY26" fmla="*/ 240414 h 481696"/>
                <a:gd name="connsiteX27" fmla="*/ 239480 w 328580"/>
                <a:gd name="connsiteY27" fmla="*/ 226067 h 481696"/>
                <a:gd name="connsiteX28" fmla="*/ 59545 w 328580"/>
                <a:gd name="connsiteY28" fmla="*/ 226067 h 481696"/>
                <a:gd name="connsiteX29" fmla="*/ 73888 w 328580"/>
                <a:gd name="connsiteY29" fmla="*/ 240414 h 481696"/>
                <a:gd name="connsiteX30" fmla="*/ 59545 w 328580"/>
                <a:gd name="connsiteY30" fmla="*/ 254761 h 481696"/>
                <a:gd name="connsiteX31" fmla="*/ 45202 w 328580"/>
                <a:gd name="connsiteY31" fmla="*/ 240414 h 481696"/>
                <a:gd name="connsiteX32" fmla="*/ 59545 w 328580"/>
                <a:gd name="connsiteY32" fmla="*/ 226067 h 481696"/>
                <a:gd name="connsiteX33" fmla="*/ 215676 w 328580"/>
                <a:gd name="connsiteY33" fmla="*/ 166389 h 481696"/>
                <a:gd name="connsiteX34" fmla="*/ 223943 w 328580"/>
                <a:gd name="connsiteY34" fmla="*/ 166389 h 481696"/>
                <a:gd name="connsiteX35" fmla="*/ 223943 w 328580"/>
                <a:gd name="connsiteY35" fmla="*/ 172555 h 481696"/>
                <a:gd name="connsiteX36" fmla="*/ 186739 w 328580"/>
                <a:gd name="connsiteY36" fmla="*/ 217768 h 481696"/>
                <a:gd name="connsiteX37" fmla="*/ 159869 w 328580"/>
                <a:gd name="connsiteY37" fmla="*/ 250651 h 481696"/>
                <a:gd name="connsiteX38" fmla="*/ 149534 w 328580"/>
                <a:gd name="connsiteY38" fmla="*/ 254761 h 481696"/>
                <a:gd name="connsiteX39" fmla="*/ 139200 w 328580"/>
                <a:gd name="connsiteY39" fmla="*/ 250651 h 481696"/>
                <a:gd name="connsiteX40" fmla="*/ 132999 w 328580"/>
                <a:gd name="connsiteY40" fmla="*/ 240375 h 481696"/>
                <a:gd name="connsiteX41" fmla="*/ 139200 w 328580"/>
                <a:gd name="connsiteY41" fmla="*/ 230099 h 481696"/>
                <a:gd name="connsiteX42" fmla="*/ 215676 w 328580"/>
                <a:gd name="connsiteY42" fmla="*/ 166389 h 481696"/>
                <a:gd name="connsiteX43" fmla="*/ 85282 w 328580"/>
                <a:gd name="connsiteY43" fmla="*/ 161536 h 481696"/>
                <a:gd name="connsiteX44" fmla="*/ 96379 w 328580"/>
                <a:gd name="connsiteY44" fmla="*/ 166182 h 481696"/>
                <a:gd name="connsiteX45" fmla="*/ 96379 w 328580"/>
                <a:gd name="connsiteY45" fmla="*/ 186832 h 481696"/>
                <a:gd name="connsiteX46" fmla="*/ 75734 w 328580"/>
                <a:gd name="connsiteY46" fmla="*/ 186832 h 481696"/>
                <a:gd name="connsiteX47" fmla="*/ 75734 w 328580"/>
                <a:gd name="connsiteY47" fmla="*/ 166182 h 481696"/>
                <a:gd name="connsiteX48" fmla="*/ 85282 w 328580"/>
                <a:gd name="connsiteY48" fmla="*/ 161536 h 481696"/>
                <a:gd name="connsiteX49" fmla="*/ 148644 w 328580"/>
                <a:gd name="connsiteY49" fmla="*/ 135641 h 481696"/>
                <a:gd name="connsiteX50" fmla="*/ 164291 w 328580"/>
                <a:gd name="connsiteY50" fmla="*/ 151292 h 481696"/>
                <a:gd name="connsiteX51" fmla="*/ 148644 w 328580"/>
                <a:gd name="connsiteY51" fmla="*/ 166943 h 481696"/>
                <a:gd name="connsiteX52" fmla="*/ 132997 w 328580"/>
                <a:gd name="connsiteY52" fmla="*/ 151292 h 481696"/>
                <a:gd name="connsiteX53" fmla="*/ 148644 w 328580"/>
                <a:gd name="connsiteY53" fmla="*/ 135641 h 481696"/>
                <a:gd name="connsiteX54" fmla="*/ 149915 w 328580"/>
                <a:gd name="connsiteY54" fmla="*/ 121453 h 481696"/>
                <a:gd name="connsiteX55" fmla="*/ 28751 w 328580"/>
                <a:gd name="connsiteY55" fmla="*/ 240848 h 481696"/>
                <a:gd name="connsiteX56" fmla="*/ 149915 w 328580"/>
                <a:gd name="connsiteY56" fmla="*/ 362301 h 481696"/>
                <a:gd name="connsiteX57" fmla="*/ 269025 w 328580"/>
                <a:gd name="connsiteY57" fmla="*/ 240848 h 481696"/>
                <a:gd name="connsiteX58" fmla="*/ 149915 w 328580"/>
                <a:gd name="connsiteY58" fmla="*/ 121453 h 481696"/>
                <a:gd name="connsiteX59" fmla="*/ 90359 w 328580"/>
                <a:gd name="connsiteY59" fmla="*/ 30878 h 481696"/>
                <a:gd name="connsiteX60" fmla="*/ 75984 w 328580"/>
                <a:gd name="connsiteY60" fmla="*/ 111160 h 481696"/>
                <a:gd name="connsiteX61" fmla="*/ 149915 w 328580"/>
                <a:gd name="connsiteY61" fmla="*/ 90575 h 481696"/>
                <a:gd name="connsiteX62" fmla="*/ 225899 w 328580"/>
                <a:gd name="connsiteY62" fmla="*/ 111160 h 481696"/>
                <a:gd name="connsiteX63" fmla="*/ 211523 w 328580"/>
                <a:gd name="connsiteY63" fmla="*/ 30878 h 481696"/>
                <a:gd name="connsiteX64" fmla="*/ 90359 w 328580"/>
                <a:gd name="connsiteY64" fmla="*/ 30878 h 481696"/>
                <a:gd name="connsiteX65" fmla="*/ 90359 w 328580"/>
                <a:gd name="connsiteY65" fmla="*/ 0 h 481696"/>
                <a:gd name="connsiteX66" fmla="*/ 211523 w 328580"/>
                <a:gd name="connsiteY66" fmla="*/ 0 h 481696"/>
                <a:gd name="connsiteX67" fmla="*/ 240274 w 328580"/>
                <a:gd name="connsiteY67" fmla="*/ 24702 h 481696"/>
                <a:gd name="connsiteX68" fmla="*/ 262864 w 328580"/>
                <a:gd name="connsiteY68" fmla="*/ 142038 h 481696"/>
                <a:gd name="connsiteX69" fmla="*/ 295722 w 328580"/>
                <a:gd name="connsiteY69" fmla="*/ 212029 h 481696"/>
                <a:gd name="connsiteX70" fmla="*/ 299829 w 328580"/>
                <a:gd name="connsiteY70" fmla="*/ 212029 h 481696"/>
                <a:gd name="connsiteX71" fmla="*/ 328580 w 328580"/>
                <a:gd name="connsiteY71" fmla="*/ 240848 h 481696"/>
                <a:gd name="connsiteX72" fmla="*/ 299829 w 328580"/>
                <a:gd name="connsiteY72" fmla="*/ 271726 h 481696"/>
                <a:gd name="connsiteX73" fmla="*/ 295722 w 328580"/>
                <a:gd name="connsiteY73" fmla="*/ 269668 h 481696"/>
                <a:gd name="connsiteX74" fmla="*/ 260810 w 328580"/>
                <a:gd name="connsiteY74" fmla="*/ 341716 h 481696"/>
                <a:gd name="connsiteX75" fmla="*/ 238221 w 328580"/>
                <a:gd name="connsiteY75" fmla="*/ 456994 h 481696"/>
                <a:gd name="connsiteX76" fmla="*/ 209470 w 328580"/>
                <a:gd name="connsiteY76" fmla="*/ 481696 h 481696"/>
                <a:gd name="connsiteX77" fmla="*/ 90359 w 328580"/>
                <a:gd name="connsiteY77" fmla="*/ 481696 h 481696"/>
                <a:gd name="connsiteX78" fmla="*/ 59555 w 328580"/>
                <a:gd name="connsiteY78" fmla="*/ 456994 h 481696"/>
                <a:gd name="connsiteX79" fmla="*/ 39019 w 328580"/>
                <a:gd name="connsiteY79" fmla="*/ 341716 h 481696"/>
                <a:gd name="connsiteX80" fmla="*/ 0 w 328580"/>
                <a:gd name="connsiteY80" fmla="*/ 240848 h 481696"/>
                <a:gd name="connsiteX81" fmla="*/ 41072 w 328580"/>
                <a:gd name="connsiteY81" fmla="*/ 137921 h 481696"/>
                <a:gd name="connsiteX82" fmla="*/ 61609 w 328580"/>
                <a:gd name="connsiteY82" fmla="*/ 24702 h 481696"/>
                <a:gd name="connsiteX83" fmla="*/ 90359 w 328580"/>
                <a:gd name="connsiteY83" fmla="*/ 0 h 48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28580" h="481696">
                  <a:moveTo>
                    <a:pt x="73930" y="370536"/>
                  </a:moveTo>
                  <a:cubicBezTo>
                    <a:pt x="73930" y="370536"/>
                    <a:pt x="73930" y="370536"/>
                    <a:pt x="90359" y="450818"/>
                  </a:cubicBezTo>
                  <a:cubicBezTo>
                    <a:pt x="90359" y="450818"/>
                    <a:pt x="90359" y="450818"/>
                    <a:pt x="209470" y="450818"/>
                  </a:cubicBezTo>
                  <a:lnTo>
                    <a:pt x="223845" y="370536"/>
                  </a:lnTo>
                  <a:cubicBezTo>
                    <a:pt x="201255" y="382887"/>
                    <a:pt x="176612" y="391121"/>
                    <a:pt x="149915" y="391121"/>
                  </a:cubicBezTo>
                  <a:cubicBezTo>
                    <a:pt x="121164" y="391121"/>
                    <a:pt x="96520" y="382887"/>
                    <a:pt x="73930" y="370536"/>
                  </a:cubicBezTo>
                  <a:close/>
                  <a:moveTo>
                    <a:pt x="148644" y="316494"/>
                  </a:moveTo>
                  <a:cubicBezTo>
                    <a:pt x="157286" y="316494"/>
                    <a:pt x="164291" y="322917"/>
                    <a:pt x="164291" y="330841"/>
                  </a:cubicBezTo>
                  <a:cubicBezTo>
                    <a:pt x="164291" y="338765"/>
                    <a:pt x="157286" y="345188"/>
                    <a:pt x="148644" y="345188"/>
                  </a:cubicBezTo>
                  <a:cubicBezTo>
                    <a:pt x="140002" y="345188"/>
                    <a:pt x="132997" y="338765"/>
                    <a:pt x="132997" y="330841"/>
                  </a:cubicBezTo>
                  <a:cubicBezTo>
                    <a:pt x="132997" y="322917"/>
                    <a:pt x="140002" y="316494"/>
                    <a:pt x="148644" y="316494"/>
                  </a:cubicBezTo>
                  <a:close/>
                  <a:moveTo>
                    <a:pt x="213061" y="289350"/>
                  </a:moveTo>
                  <a:cubicBezTo>
                    <a:pt x="216932" y="289350"/>
                    <a:pt x="221061" y="290899"/>
                    <a:pt x="224158" y="293996"/>
                  </a:cubicBezTo>
                  <a:cubicBezTo>
                    <a:pt x="230351" y="300191"/>
                    <a:pt x="230351" y="308451"/>
                    <a:pt x="224158" y="314646"/>
                  </a:cubicBezTo>
                  <a:cubicBezTo>
                    <a:pt x="217964" y="320841"/>
                    <a:pt x="207642" y="320841"/>
                    <a:pt x="203513" y="314646"/>
                  </a:cubicBezTo>
                  <a:cubicBezTo>
                    <a:pt x="197320" y="308451"/>
                    <a:pt x="197320" y="300191"/>
                    <a:pt x="203513" y="293996"/>
                  </a:cubicBezTo>
                  <a:cubicBezTo>
                    <a:pt x="205578" y="290899"/>
                    <a:pt x="209191" y="289350"/>
                    <a:pt x="213061" y="289350"/>
                  </a:cubicBezTo>
                  <a:close/>
                  <a:moveTo>
                    <a:pt x="85282" y="289350"/>
                  </a:moveTo>
                  <a:cubicBezTo>
                    <a:pt x="89153" y="289350"/>
                    <a:pt x="93282" y="290899"/>
                    <a:pt x="96379" y="293996"/>
                  </a:cubicBezTo>
                  <a:cubicBezTo>
                    <a:pt x="102572" y="300191"/>
                    <a:pt x="102572" y="308451"/>
                    <a:pt x="96379" y="314646"/>
                  </a:cubicBezTo>
                  <a:cubicBezTo>
                    <a:pt x="90185" y="320841"/>
                    <a:pt x="79863" y="320841"/>
                    <a:pt x="75734" y="314646"/>
                  </a:cubicBezTo>
                  <a:cubicBezTo>
                    <a:pt x="69541" y="308451"/>
                    <a:pt x="69541" y="300191"/>
                    <a:pt x="75734" y="293996"/>
                  </a:cubicBezTo>
                  <a:cubicBezTo>
                    <a:pt x="77799" y="290899"/>
                    <a:pt x="81411" y="289350"/>
                    <a:pt x="85282" y="289350"/>
                  </a:cubicBezTo>
                  <a:close/>
                  <a:moveTo>
                    <a:pt x="239480" y="226067"/>
                  </a:moveTo>
                  <a:cubicBezTo>
                    <a:pt x="247881" y="226067"/>
                    <a:pt x="254692" y="232490"/>
                    <a:pt x="254692" y="240414"/>
                  </a:cubicBezTo>
                  <a:cubicBezTo>
                    <a:pt x="254692" y="248338"/>
                    <a:pt x="247881" y="254761"/>
                    <a:pt x="239480" y="254761"/>
                  </a:cubicBezTo>
                  <a:cubicBezTo>
                    <a:pt x="231079" y="254761"/>
                    <a:pt x="224268" y="248338"/>
                    <a:pt x="224268" y="240414"/>
                  </a:cubicBezTo>
                  <a:cubicBezTo>
                    <a:pt x="224268" y="232490"/>
                    <a:pt x="231079" y="226067"/>
                    <a:pt x="239480" y="226067"/>
                  </a:cubicBezTo>
                  <a:close/>
                  <a:moveTo>
                    <a:pt x="59545" y="226067"/>
                  </a:moveTo>
                  <a:cubicBezTo>
                    <a:pt x="67466" y="226067"/>
                    <a:pt x="73888" y="232490"/>
                    <a:pt x="73888" y="240414"/>
                  </a:cubicBezTo>
                  <a:cubicBezTo>
                    <a:pt x="73888" y="248338"/>
                    <a:pt x="67466" y="254761"/>
                    <a:pt x="59545" y="254761"/>
                  </a:cubicBezTo>
                  <a:cubicBezTo>
                    <a:pt x="51624" y="254761"/>
                    <a:pt x="45202" y="248338"/>
                    <a:pt x="45202" y="240414"/>
                  </a:cubicBezTo>
                  <a:cubicBezTo>
                    <a:pt x="45202" y="232490"/>
                    <a:pt x="51624" y="226067"/>
                    <a:pt x="59545" y="226067"/>
                  </a:cubicBezTo>
                  <a:close/>
                  <a:moveTo>
                    <a:pt x="215676" y="166389"/>
                  </a:moveTo>
                  <a:cubicBezTo>
                    <a:pt x="217742" y="164334"/>
                    <a:pt x="221876" y="164334"/>
                    <a:pt x="223943" y="166389"/>
                  </a:cubicBezTo>
                  <a:cubicBezTo>
                    <a:pt x="226010" y="168445"/>
                    <a:pt x="226010" y="170500"/>
                    <a:pt x="223943" y="172555"/>
                  </a:cubicBezTo>
                  <a:cubicBezTo>
                    <a:pt x="223943" y="172555"/>
                    <a:pt x="223943" y="172555"/>
                    <a:pt x="186739" y="217768"/>
                  </a:cubicBezTo>
                  <a:cubicBezTo>
                    <a:pt x="186739" y="217768"/>
                    <a:pt x="186739" y="217768"/>
                    <a:pt x="159869" y="250651"/>
                  </a:cubicBezTo>
                  <a:cubicBezTo>
                    <a:pt x="155735" y="254761"/>
                    <a:pt x="153668" y="254761"/>
                    <a:pt x="149534" y="254761"/>
                  </a:cubicBezTo>
                  <a:cubicBezTo>
                    <a:pt x="145401" y="254761"/>
                    <a:pt x="141267" y="254761"/>
                    <a:pt x="139200" y="250651"/>
                  </a:cubicBezTo>
                  <a:cubicBezTo>
                    <a:pt x="135066" y="248596"/>
                    <a:pt x="132999" y="244485"/>
                    <a:pt x="132999" y="240375"/>
                  </a:cubicBezTo>
                  <a:cubicBezTo>
                    <a:pt x="132999" y="236265"/>
                    <a:pt x="135066" y="232154"/>
                    <a:pt x="139200" y="230099"/>
                  </a:cubicBezTo>
                  <a:cubicBezTo>
                    <a:pt x="139200" y="230099"/>
                    <a:pt x="139200" y="230099"/>
                    <a:pt x="215676" y="166389"/>
                  </a:cubicBezTo>
                  <a:close/>
                  <a:moveTo>
                    <a:pt x="85282" y="161536"/>
                  </a:moveTo>
                  <a:cubicBezTo>
                    <a:pt x="89153" y="161536"/>
                    <a:pt x="93282" y="163084"/>
                    <a:pt x="96379" y="166182"/>
                  </a:cubicBezTo>
                  <a:cubicBezTo>
                    <a:pt x="102572" y="172377"/>
                    <a:pt x="102572" y="180637"/>
                    <a:pt x="96379" y="186832"/>
                  </a:cubicBezTo>
                  <a:cubicBezTo>
                    <a:pt x="90185" y="193027"/>
                    <a:pt x="79863" y="193027"/>
                    <a:pt x="75734" y="186832"/>
                  </a:cubicBezTo>
                  <a:cubicBezTo>
                    <a:pt x="69541" y="180637"/>
                    <a:pt x="69541" y="172377"/>
                    <a:pt x="75734" y="166182"/>
                  </a:cubicBezTo>
                  <a:cubicBezTo>
                    <a:pt x="77799" y="163084"/>
                    <a:pt x="81411" y="161536"/>
                    <a:pt x="85282" y="161536"/>
                  </a:cubicBezTo>
                  <a:close/>
                  <a:moveTo>
                    <a:pt x="148644" y="135641"/>
                  </a:moveTo>
                  <a:cubicBezTo>
                    <a:pt x="157286" y="135641"/>
                    <a:pt x="164291" y="142648"/>
                    <a:pt x="164291" y="151292"/>
                  </a:cubicBezTo>
                  <a:cubicBezTo>
                    <a:pt x="164291" y="159936"/>
                    <a:pt x="157286" y="166943"/>
                    <a:pt x="148644" y="166943"/>
                  </a:cubicBezTo>
                  <a:cubicBezTo>
                    <a:pt x="140002" y="166943"/>
                    <a:pt x="132997" y="159936"/>
                    <a:pt x="132997" y="151292"/>
                  </a:cubicBezTo>
                  <a:cubicBezTo>
                    <a:pt x="132997" y="142648"/>
                    <a:pt x="140002" y="135641"/>
                    <a:pt x="148644" y="135641"/>
                  </a:cubicBezTo>
                  <a:close/>
                  <a:moveTo>
                    <a:pt x="149915" y="121453"/>
                  </a:moveTo>
                  <a:cubicBezTo>
                    <a:pt x="82145" y="121453"/>
                    <a:pt x="28751" y="174975"/>
                    <a:pt x="28751" y="240848"/>
                  </a:cubicBezTo>
                  <a:cubicBezTo>
                    <a:pt x="28751" y="306721"/>
                    <a:pt x="82145" y="362301"/>
                    <a:pt x="149915" y="362301"/>
                  </a:cubicBezTo>
                  <a:cubicBezTo>
                    <a:pt x="215631" y="362301"/>
                    <a:pt x="269025" y="306721"/>
                    <a:pt x="269025" y="240848"/>
                  </a:cubicBezTo>
                  <a:cubicBezTo>
                    <a:pt x="269025" y="174975"/>
                    <a:pt x="215631" y="121453"/>
                    <a:pt x="149915" y="121453"/>
                  </a:cubicBezTo>
                  <a:close/>
                  <a:moveTo>
                    <a:pt x="90359" y="30878"/>
                  </a:moveTo>
                  <a:lnTo>
                    <a:pt x="75984" y="111160"/>
                  </a:lnTo>
                  <a:cubicBezTo>
                    <a:pt x="98574" y="98809"/>
                    <a:pt x="123217" y="90575"/>
                    <a:pt x="149915" y="90575"/>
                  </a:cubicBezTo>
                  <a:cubicBezTo>
                    <a:pt x="178665" y="90575"/>
                    <a:pt x="203309" y="98809"/>
                    <a:pt x="225899" y="111160"/>
                  </a:cubicBezTo>
                  <a:cubicBezTo>
                    <a:pt x="225899" y="111160"/>
                    <a:pt x="225899" y="111160"/>
                    <a:pt x="211523" y="30878"/>
                  </a:cubicBezTo>
                  <a:cubicBezTo>
                    <a:pt x="211523" y="30878"/>
                    <a:pt x="211523" y="30878"/>
                    <a:pt x="90359" y="30878"/>
                  </a:cubicBezTo>
                  <a:close/>
                  <a:moveTo>
                    <a:pt x="90359" y="0"/>
                  </a:moveTo>
                  <a:cubicBezTo>
                    <a:pt x="90359" y="0"/>
                    <a:pt x="90359" y="0"/>
                    <a:pt x="211523" y="0"/>
                  </a:cubicBezTo>
                  <a:cubicBezTo>
                    <a:pt x="225899" y="0"/>
                    <a:pt x="238221" y="10292"/>
                    <a:pt x="240274" y="24702"/>
                  </a:cubicBezTo>
                  <a:cubicBezTo>
                    <a:pt x="240274" y="24702"/>
                    <a:pt x="240274" y="24702"/>
                    <a:pt x="262864" y="142038"/>
                  </a:cubicBezTo>
                  <a:cubicBezTo>
                    <a:pt x="279293" y="162624"/>
                    <a:pt x="291615" y="185268"/>
                    <a:pt x="295722" y="212029"/>
                  </a:cubicBezTo>
                  <a:cubicBezTo>
                    <a:pt x="297776" y="212029"/>
                    <a:pt x="297776" y="212029"/>
                    <a:pt x="299829" y="212029"/>
                  </a:cubicBezTo>
                  <a:cubicBezTo>
                    <a:pt x="316258" y="212029"/>
                    <a:pt x="328580" y="224380"/>
                    <a:pt x="328580" y="240848"/>
                  </a:cubicBezTo>
                  <a:cubicBezTo>
                    <a:pt x="328580" y="257316"/>
                    <a:pt x="316258" y="271726"/>
                    <a:pt x="299829" y="271726"/>
                  </a:cubicBezTo>
                  <a:cubicBezTo>
                    <a:pt x="297776" y="271726"/>
                    <a:pt x="297776" y="271726"/>
                    <a:pt x="295722" y="269668"/>
                  </a:cubicBezTo>
                  <a:cubicBezTo>
                    <a:pt x="291615" y="298487"/>
                    <a:pt x="277239" y="321131"/>
                    <a:pt x="260810" y="341716"/>
                  </a:cubicBezTo>
                  <a:cubicBezTo>
                    <a:pt x="260810" y="341716"/>
                    <a:pt x="260810" y="341716"/>
                    <a:pt x="238221" y="456994"/>
                  </a:cubicBezTo>
                  <a:cubicBezTo>
                    <a:pt x="236167" y="471404"/>
                    <a:pt x="223845" y="481696"/>
                    <a:pt x="209470" y="481696"/>
                  </a:cubicBezTo>
                  <a:cubicBezTo>
                    <a:pt x="209470" y="481696"/>
                    <a:pt x="209470" y="481696"/>
                    <a:pt x="90359" y="481696"/>
                  </a:cubicBezTo>
                  <a:cubicBezTo>
                    <a:pt x="73930" y="481696"/>
                    <a:pt x="61609" y="471404"/>
                    <a:pt x="59555" y="456994"/>
                  </a:cubicBezTo>
                  <a:cubicBezTo>
                    <a:pt x="59555" y="456994"/>
                    <a:pt x="59555" y="456994"/>
                    <a:pt x="39019" y="341716"/>
                  </a:cubicBezTo>
                  <a:cubicBezTo>
                    <a:pt x="14375" y="314955"/>
                    <a:pt x="0" y="279960"/>
                    <a:pt x="0" y="240848"/>
                  </a:cubicBezTo>
                  <a:cubicBezTo>
                    <a:pt x="0" y="201736"/>
                    <a:pt x="14375" y="164683"/>
                    <a:pt x="41072" y="137921"/>
                  </a:cubicBezTo>
                  <a:cubicBezTo>
                    <a:pt x="41072" y="137921"/>
                    <a:pt x="41072" y="137921"/>
                    <a:pt x="61609" y="24702"/>
                  </a:cubicBezTo>
                  <a:cubicBezTo>
                    <a:pt x="63662" y="10292"/>
                    <a:pt x="75984" y="0"/>
                    <a:pt x="903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8" name="ïŝ1îḋê">
              <a:extLst>
                <a:ext uri="{FF2B5EF4-FFF2-40B4-BE49-F238E27FC236}">
                  <a16:creationId xmlns="" xmlns:a16="http://schemas.microsoft.com/office/drawing/2014/main" id="{2A8B815A-D6CD-4FB3-A2CD-30FCFBD9CBDE}"/>
                </a:ext>
              </a:extLst>
            </p:cNvPr>
            <p:cNvSpPr/>
            <p:nvPr/>
          </p:nvSpPr>
          <p:spPr bwMode="auto">
            <a:xfrm>
              <a:off x="3641512" y="4589670"/>
              <a:ext cx="472203" cy="472325"/>
            </a:xfrm>
            <a:custGeom>
              <a:avLst/>
              <a:gdLst>
                <a:gd name="connsiteX0" fmla="*/ 202267 w 472203"/>
                <a:gd name="connsiteY0" fmla="*/ 154831 h 472325"/>
                <a:gd name="connsiteX1" fmla="*/ 214093 w 472203"/>
                <a:gd name="connsiteY1" fmla="*/ 154831 h 472325"/>
                <a:gd name="connsiteX2" fmla="*/ 313663 w 472203"/>
                <a:gd name="connsiteY2" fmla="*/ 226097 h 472325"/>
                <a:gd name="connsiteX3" fmla="*/ 317478 w 472203"/>
                <a:gd name="connsiteY3" fmla="*/ 234100 h 472325"/>
                <a:gd name="connsiteX4" fmla="*/ 313663 w 472203"/>
                <a:gd name="connsiteY4" fmla="*/ 246295 h 472325"/>
                <a:gd name="connsiteX5" fmla="*/ 214093 w 472203"/>
                <a:gd name="connsiteY5" fmla="*/ 317560 h 472325"/>
                <a:gd name="connsiteX6" fmla="*/ 210278 w 472203"/>
                <a:gd name="connsiteY6" fmla="*/ 317560 h 472325"/>
                <a:gd name="connsiteX7" fmla="*/ 202267 w 472203"/>
                <a:gd name="connsiteY7" fmla="*/ 317560 h 472325"/>
                <a:gd name="connsiteX8" fmla="*/ 198452 w 472203"/>
                <a:gd name="connsiteY8" fmla="*/ 305746 h 472325"/>
                <a:gd name="connsiteX9" fmla="*/ 198452 w 472203"/>
                <a:gd name="connsiteY9" fmla="*/ 162834 h 472325"/>
                <a:gd name="connsiteX10" fmla="*/ 202267 w 472203"/>
                <a:gd name="connsiteY10" fmla="*/ 154831 h 472325"/>
                <a:gd name="connsiteX11" fmla="*/ 234005 w 472203"/>
                <a:gd name="connsiteY11" fmla="*/ 39647 h 472325"/>
                <a:gd name="connsiteX12" fmla="*/ 39636 w 472203"/>
                <a:gd name="connsiteY12" fmla="*/ 234066 h 472325"/>
                <a:gd name="connsiteX13" fmla="*/ 234005 w 472203"/>
                <a:gd name="connsiteY13" fmla="*/ 432679 h 472325"/>
                <a:gd name="connsiteX14" fmla="*/ 432567 w 472203"/>
                <a:gd name="connsiteY14" fmla="*/ 234066 h 472325"/>
                <a:gd name="connsiteX15" fmla="*/ 234005 w 472203"/>
                <a:gd name="connsiteY15" fmla="*/ 39647 h 472325"/>
                <a:gd name="connsiteX16" fmla="*/ 234005 w 472203"/>
                <a:gd name="connsiteY16" fmla="*/ 0 h 472325"/>
                <a:gd name="connsiteX17" fmla="*/ 472203 w 472203"/>
                <a:gd name="connsiteY17" fmla="*/ 234066 h 472325"/>
                <a:gd name="connsiteX18" fmla="*/ 234005 w 472203"/>
                <a:gd name="connsiteY18" fmla="*/ 472325 h 472325"/>
                <a:gd name="connsiteX19" fmla="*/ 0 w 472203"/>
                <a:gd name="connsiteY19" fmla="*/ 234066 h 472325"/>
                <a:gd name="connsiteX20" fmla="*/ 234005 w 472203"/>
                <a:gd name="connsiteY20" fmla="*/ 0 h 47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2203" h="472325">
                  <a:moveTo>
                    <a:pt x="202267" y="154831"/>
                  </a:moveTo>
                  <a:cubicBezTo>
                    <a:pt x="206082" y="151401"/>
                    <a:pt x="210278" y="151401"/>
                    <a:pt x="214093" y="154831"/>
                  </a:cubicBezTo>
                  <a:cubicBezTo>
                    <a:pt x="214093" y="154831"/>
                    <a:pt x="214093" y="154831"/>
                    <a:pt x="313663" y="226097"/>
                  </a:cubicBezTo>
                  <a:cubicBezTo>
                    <a:pt x="317478" y="230289"/>
                    <a:pt x="317478" y="230289"/>
                    <a:pt x="317478" y="234100"/>
                  </a:cubicBezTo>
                  <a:cubicBezTo>
                    <a:pt x="317478" y="238292"/>
                    <a:pt x="317478" y="242103"/>
                    <a:pt x="313663" y="246295"/>
                  </a:cubicBezTo>
                  <a:cubicBezTo>
                    <a:pt x="313663" y="246295"/>
                    <a:pt x="313663" y="246295"/>
                    <a:pt x="214093" y="317560"/>
                  </a:cubicBezTo>
                  <a:lnTo>
                    <a:pt x="210278" y="317560"/>
                  </a:lnTo>
                  <a:cubicBezTo>
                    <a:pt x="206082" y="317560"/>
                    <a:pt x="206082" y="317560"/>
                    <a:pt x="202267" y="317560"/>
                  </a:cubicBezTo>
                  <a:cubicBezTo>
                    <a:pt x="198452" y="317560"/>
                    <a:pt x="198452" y="313749"/>
                    <a:pt x="198452" y="305746"/>
                  </a:cubicBezTo>
                  <a:cubicBezTo>
                    <a:pt x="198452" y="305746"/>
                    <a:pt x="198452" y="305746"/>
                    <a:pt x="198452" y="162834"/>
                  </a:cubicBezTo>
                  <a:cubicBezTo>
                    <a:pt x="198452" y="158642"/>
                    <a:pt x="198452" y="154831"/>
                    <a:pt x="202267" y="154831"/>
                  </a:cubicBezTo>
                  <a:close/>
                  <a:moveTo>
                    <a:pt x="234005" y="39647"/>
                  </a:moveTo>
                  <a:cubicBezTo>
                    <a:pt x="126912" y="39647"/>
                    <a:pt x="39636" y="126945"/>
                    <a:pt x="39636" y="234066"/>
                  </a:cubicBezTo>
                  <a:cubicBezTo>
                    <a:pt x="39636" y="345381"/>
                    <a:pt x="126912" y="432679"/>
                    <a:pt x="234005" y="432679"/>
                  </a:cubicBezTo>
                  <a:cubicBezTo>
                    <a:pt x="345291" y="432679"/>
                    <a:pt x="432567" y="345381"/>
                    <a:pt x="432567" y="234066"/>
                  </a:cubicBezTo>
                  <a:cubicBezTo>
                    <a:pt x="432567" y="126945"/>
                    <a:pt x="345291" y="39647"/>
                    <a:pt x="234005" y="39647"/>
                  </a:cubicBezTo>
                  <a:close/>
                  <a:moveTo>
                    <a:pt x="234005" y="0"/>
                  </a:moveTo>
                  <a:cubicBezTo>
                    <a:pt x="369302" y="0"/>
                    <a:pt x="472203" y="103309"/>
                    <a:pt x="472203" y="234066"/>
                  </a:cubicBezTo>
                  <a:cubicBezTo>
                    <a:pt x="472203" y="365204"/>
                    <a:pt x="369302" y="472325"/>
                    <a:pt x="234005" y="472325"/>
                  </a:cubicBezTo>
                  <a:cubicBezTo>
                    <a:pt x="103283" y="472325"/>
                    <a:pt x="0" y="365204"/>
                    <a:pt x="0" y="234066"/>
                  </a:cubicBezTo>
                  <a:cubicBezTo>
                    <a:pt x="0" y="103309"/>
                    <a:pt x="103283" y="0"/>
                    <a:pt x="234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9" name="îṧḻíḓè">
              <a:extLst>
                <a:ext uri="{FF2B5EF4-FFF2-40B4-BE49-F238E27FC236}">
                  <a16:creationId xmlns="" xmlns:a16="http://schemas.microsoft.com/office/drawing/2014/main" id="{3049D491-2DF4-4885-AF70-87C5D7A21688}"/>
                </a:ext>
              </a:extLst>
            </p:cNvPr>
            <p:cNvSpPr/>
            <p:nvPr/>
          </p:nvSpPr>
          <p:spPr bwMode="auto">
            <a:xfrm>
              <a:off x="5892844" y="3694497"/>
              <a:ext cx="427208" cy="514320"/>
            </a:xfrm>
            <a:custGeom>
              <a:avLst/>
              <a:gdLst>
                <a:gd name="T0" fmla="*/ 710 w 736"/>
                <a:gd name="T1" fmla="*/ 435 h 888"/>
                <a:gd name="T2" fmla="*/ 117 w 736"/>
                <a:gd name="T3" fmla="*/ 435 h 888"/>
                <a:gd name="T4" fmla="*/ 133 w 736"/>
                <a:gd name="T5" fmla="*/ 419 h 888"/>
                <a:gd name="T6" fmla="*/ 610 w 736"/>
                <a:gd name="T7" fmla="*/ 134 h 888"/>
                <a:gd name="T8" fmla="*/ 618 w 736"/>
                <a:gd name="T9" fmla="*/ 92 h 888"/>
                <a:gd name="T10" fmla="*/ 593 w 736"/>
                <a:gd name="T11" fmla="*/ 26 h 888"/>
                <a:gd name="T12" fmla="*/ 551 w 736"/>
                <a:gd name="T13" fmla="*/ 9 h 888"/>
                <a:gd name="T14" fmla="*/ 16 w 736"/>
                <a:gd name="T15" fmla="*/ 335 h 888"/>
                <a:gd name="T16" fmla="*/ 8 w 736"/>
                <a:gd name="T17" fmla="*/ 377 h 888"/>
                <a:gd name="T18" fmla="*/ 58 w 736"/>
                <a:gd name="T19" fmla="*/ 435 h 888"/>
                <a:gd name="T20" fmla="*/ 58 w 736"/>
                <a:gd name="T21" fmla="*/ 862 h 888"/>
                <a:gd name="T22" fmla="*/ 83 w 736"/>
                <a:gd name="T23" fmla="*/ 887 h 888"/>
                <a:gd name="T24" fmla="*/ 710 w 736"/>
                <a:gd name="T25" fmla="*/ 887 h 888"/>
                <a:gd name="T26" fmla="*/ 735 w 736"/>
                <a:gd name="T27" fmla="*/ 862 h 888"/>
                <a:gd name="T28" fmla="*/ 735 w 736"/>
                <a:gd name="T29" fmla="*/ 460 h 888"/>
                <a:gd name="T30" fmla="*/ 710 w 736"/>
                <a:gd name="T31" fmla="*/ 435 h 888"/>
                <a:gd name="T32" fmla="*/ 501 w 736"/>
                <a:gd name="T33" fmla="*/ 452 h 888"/>
                <a:gd name="T34" fmla="*/ 418 w 736"/>
                <a:gd name="T35" fmla="*/ 536 h 888"/>
                <a:gd name="T36" fmla="*/ 300 w 736"/>
                <a:gd name="T37" fmla="*/ 536 h 888"/>
                <a:gd name="T38" fmla="*/ 393 w 736"/>
                <a:gd name="T39" fmla="*/ 452 h 888"/>
                <a:gd name="T40" fmla="*/ 501 w 736"/>
                <a:gd name="T41" fmla="*/ 452 h 888"/>
                <a:gd name="T42" fmla="*/ 468 w 736"/>
                <a:gd name="T43" fmla="*/ 92 h 888"/>
                <a:gd name="T44" fmla="*/ 568 w 736"/>
                <a:gd name="T45" fmla="*/ 26 h 888"/>
                <a:gd name="T46" fmla="*/ 551 w 736"/>
                <a:gd name="T47" fmla="*/ 118 h 888"/>
                <a:gd name="T48" fmla="*/ 451 w 736"/>
                <a:gd name="T49" fmla="*/ 185 h 888"/>
                <a:gd name="T50" fmla="*/ 468 w 736"/>
                <a:gd name="T51" fmla="*/ 92 h 888"/>
                <a:gd name="T52" fmla="*/ 292 w 736"/>
                <a:gd name="T53" fmla="*/ 201 h 888"/>
                <a:gd name="T54" fmla="*/ 393 w 736"/>
                <a:gd name="T55" fmla="*/ 134 h 888"/>
                <a:gd name="T56" fmla="*/ 376 w 736"/>
                <a:gd name="T57" fmla="*/ 235 h 888"/>
                <a:gd name="T58" fmla="*/ 267 w 736"/>
                <a:gd name="T59" fmla="*/ 293 h 888"/>
                <a:gd name="T60" fmla="*/ 292 w 736"/>
                <a:gd name="T61" fmla="*/ 201 h 888"/>
                <a:gd name="T62" fmla="*/ 83 w 736"/>
                <a:gd name="T63" fmla="*/ 410 h 888"/>
                <a:gd name="T64" fmla="*/ 100 w 736"/>
                <a:gd name="T65" fmla="*/ 318 h 888"/>
                <a:gd name="T66" fmla="*/ 200 w 736"/>
                <a:gd name="T67" fmla="*/ 251 h 888"/>
                <a:gd name="T68" fmla="*/ 184 w 736"/>
                <a:gd name="T69" fmla="*/ 343 h 888"/>
                <a:gd name="T70" fmla="*/ 83 w 736"/>
                <a:gd name="T71" fmla="*/ 410 h 888"/>
                <a:gd name="T72" fmla="*/ 192 w 736"/>
                <a:gd name="T73" fmla="*/ 452 h 888"/>
                <a:gd name="T74" fmla="*/ 300 w 736"/>
                <a:gd name="T75" fmla="*/ 452 h 888"/>
                <a:gd name="T76" fmla="*/ 217 w 736"/>
                <a:gd name="T77" fmla="*/ 536 h 888"/>
                <a:gd name="T78" fmla="*/ 108 w 736"/>
                <a:gd name="T79" fmla="*/ 536 h 888"/>
                <a:gd name="T80" fmla="*/ 192 w 736"/>
                <a:gd name="T81" fmla="*/ 452 h 888"/>
                <a:gd name="T82" fmla="*/ 694 w 736"/>
                <a:gd name="T83" fmla="*/ 853 h 888"/>
                <a:gd name="T84" fmla="*/ 108 w 736"/>
                <a:gd name="T85" fmla="*/ 853 h 888"/>
                <a:gd name="T86" fmla="*/ 108 w 736"/>
                <a:gd name="T87" fmla="*/ 586 h 888"/>
                <a:gd name="T88" fmla="*/ 694 w 736"/>
                <a:gd name="T89" fmla="*/ 586 h 888"/>
                <a:gd name="T90" fmla="*/ 694 w 736"/>
                <a:gd name="T91" fmla="*/ 853 h 888"/>
                <a:gd name="T92" fmla="*/ 618 w 736"/>
                <a:gd name="T93" fmla="*/ 536 h 888"/>
                <a:gd name="T94" fmla="*/ 501 w 736"/>
                <a:gd name="T95" fmla="*/ 536 h 888"/>
                <a:gd name="T96" fmla="*/ 585 w 736"/>
                <a:gd name="T97" fmla="*/ 452 h 888"/>
                <a:gd name="T98" fmla="*/ 702 w 736"/>
                <a:gd name="T99" fmla="*/ 452 h 888"/>
                <a:gd name="T100" fmla="*/ 618 w 736"/>
                <a:gd name="T101" fmla="*/ 536 h 888"/>
                <a:gd name="T102" fmla="*/ 618 w 736"/>
                <a:gd name="T103" fmla="*/ 536 h 888"/>
                <a:gd name="T104" fmla="*/ 618 w 736"/>
                <a:gd name="T105" fmla="*/ 53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6" h="888">
                  <a:moveTo>
                    <a:pt x="710" y="435"/>
                  </a:moveTo>
                  <a:cubicBezTo>
                    <a:pt x="117" y="435"/>
                    <a:pt x="117" y="435"/>
                    <a:pt x="117" y="435"/>
                  </a:cubicBezTo>
                  <a:cubicBezTo>
                    <a:pt x="133" y="419"/>
                    <a:pt x="133" y="419"/>
                    <a:pt x="133" y="419"/>
                  </a:cubicBezTo>
                  <a:cubicBezTo>
                    <a:pt x="284" y="335"/>
                    <a:pt x="610" y="134"/>
                    <a:pt x="610" y="134"/>
                  </a:cubicBezTo>
                  <a:cubicBezTo>
                    <a:pt x="627" y="126"/>
                    <a:pt x="627" y="109"/>
                    <a:pt x="618" y="92"/>
                  </a:cubicBezTo>
                  <a:cubicBezTo>
                    <a:pt x="593" y="26"/>
                    <a:pt x="593" y="26"/>
                    <a:pt x="593" y="26"/>
                  </a:cubicBezTo>
                  <a:cubicBezTo>
                    <a:pt x="585" y="9"/>
                    <a:pt x="568" y="0"/>
                    <a:pt x="551" y="9"/>
                  </a:cubicBezTo>
                  <a:cubicBezTo>
                    <a:pt x="16" y="335"/>
                    <a:pt x="16" y="335"/>
                    <a:pt x="16" y="335"/>
                  </a:cubicBezTo>
                  <a:cubicBezTo>
                    <a:pt x="8" y="343"/>
                    <a:pt x="0" y="360"/>
                    <a:pt x="8" y="377"/>
                  </a:cubicBezTo>
                  <a:cubicBezTo>
                    <a:pt x="58" y="435"/>
                    <a:pt x="58" y="435"/>
                    <a:pt x="58" y="435"/>
                  </a:cubicBezTo>
                  <a:cubicBezTo>
                    <a:pt x="58" y="862"/>
                    <a:pt x="58" y="862"/>
                    <a:pt x="58" y="862"/>
                  </a:cubicBezTo>
                  <a:cubicBezTo>
                    <a:pt x="58" y="878"/>
                    <a:pt x="75" y="887"/>
                    <a:pt x="83" y="887"/>
                  </a:cubicBezTo>
                  <a:cubicBezTo>
                    <a:pt x="710" y="887"/>
                    <a:pt x="710" y="887"/>
                    <a:pt x="710" y="887"/>
                  </a:cubicBezTo>
                  <a:cubicBezTo>
                    <a:pt x="727" y="887"/>
                    <a:pt x="735" y="878"/>
                    <a:pt x="735" y="862"/>
                  </a:cubicBezTo>
                  <a:cubicBezTo>
                    <a:pt x="735" y="460"/>
                    <a:pt x="735" y="460"/>
                    <a:pt x="735" y="460"/>
                  </a:cubicBezTo>
                  <a:cubicBezTo>
                    <a:pt x="735" y="443"/>
                    <a:pt x="727" y="435"/>
                    <a:pt x="710" y="435"/>
                  </a:cubicBezTo>
                  <a:close/>
                  <a:moveTo>
                    <a:pt x="501" y="452"/>
                  </a:moveTo>
                  <a:cubicBezTo>
                    <a:pt x="418" y="536"/>
                    <a:pt x="418" y="536"/>
                    <a:pt x="418" y="536"/>
                  </a:cubicBezTo>
                  <a:cubicBezTo>
                    <a:pt x="300" y="536"/>
                    <a:pt x="300" y="536"/>
                    <a:pt x="300" y="536"/>
                  </a:cubicBezTo>
                  <a:cubicBezTo>
                    <a:pt x="393" y="452"/>
                    <a:pt x="393" y="452"/>
                    <a:pt x="393" y="452"/>
                  </a:cubicBezTo>
                  <a:lnTo>
                    <a:pt x="501" y="452"/>
                  </a:lnTo>
                  <a:close/>
                  <a:moveTo>
                    <a:pt x="468" y="92"/>
                  </a:moveTo>
                  <a:cubicBezTo>
                    <a:pt x="568" y="26"/>
                    <a:pt x="568" y="26"/>
                    <a:pt x="568" y="26"/>
                  </a:cubicBezTo>
                  <a:cubicBezTo>
                    <a:pt x="551" y="118"/>
                    <a:pt x="551" y="118"/>
                    <a:pt x="551" y="118"/>
                  </a:cubicBezTo>
                  <a:cubicBezTo>
                    <a:pt x="451" y="185"/>
                    <a:pt x="451" y="185"/>
                    <a:pt x="451" y="185"/>
                  </a:cubicBezTo>
                  <a:lnTo>
                    <a:pt x="468" y="92"/>
                  </a:lnTo>
                  <a:close/>
                  <a:moveTo>
                    <a:pt x="292" y="201"/>
                  </a:moveTo>
                  <a:cubicBezTo>
                    <a:pt x="393" y="134"/>
                    <a:pt x="393" y="134"/>
                    <a:pt x="393" y="134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267" y="293"/>
                    <a:pt x="267" y="293"/>
                    <a:pt x="267" y="293"/>
                  </a:cubicBezTo>
                  <a:lnTo>
                    <a:pt x="292" y="201"/>
                  </a:lnTo>
                  <a:close/>
                  <a:moveTo>
                    <a:pt x="83" y="410"/>
                  </a:moveTo>
                  <a:cubicBezTo>
                    <a:pt x="100" y="318"/>
                    <a:pt x="100" y="318"/>
                    <a:pt x="100" y="318"/>
                  </a:cubicBezTo>
                  <a:cubicBezTo>
                    <a:pt x="200" y="251"/>
                    <a:pt x="200" y="251"/>
                    <a:pt x="200" y="251"/>
                  </a:cubicBezTo>
                  <a:cubicBezTo>
                    <a:pt x="184" y="343"/>
                    <a:pt x="184" y="343"/>
                    <a:pt x="184" y="343"/>
                  </a:cubicBezTo>
                  <a:lnTo>
                    <a:pt x="83" y="410"/>
                  </a:lnTo>
                  <a:close/>
                  <a:moveTo>
                    <a:pt x="192" y="452"/>
                  </a:moveTo>
                  <a:cubicBezTo>
                    <a:pt x="300" y="452"/>
                    <a:pt x="300" y="452"/>
                    <a:pt x="300" y="452"/>
                  </a:cubicBezTo>
                  <a:cubicBezTo>
                    <a:pt x="217" y="536"/>
                    <a:pt x="217" y="536"/>
                    <a:pt x="217" y="536"/>
                  </a:cubicBezTo>
                  <a:cubicBezTo>
                    <a:pt x="108" y="536"/>
                    <a:pt x="108" y="536"/>
                    <a:pt x="108" y="536"/>
                  </a:cubicBezTo>
                  <a:lnTo>
                    <a:pt x="192" y="452"/>
                  </a:lnTo>
                  <a:close/>
                  <a:moveTo>
                    <a:pt x="694" y="853"/>
                  </a:moveTo>
                  <a:cubicBezTo>
                    <a:pt x="108" y="853"/>
                    <a:pt x="108" y="853"/>
                    <a:pt x="108" y="853"/>
                  </a:cubicBezTo>
                  <a:cubicBezTo>
                    <a:pt x="108" y="586"/>
                    <a:pt x="108" y="586"/>
                    <a:pt x="108" y="586"/>
                  </a:cubicBezTo>
                  <a:cubicBezTo>
                    <a:pt x="694" y="586"/>
                    <a:pt x="694" y="586"/>
                    <a:pt x="694" y="586"/>
                  </a:cubicBezTo>
                  <a:lnTo>
                    <a:pt x="694" y="853"/>
                  </a:lnTo>
                  <a:close/>
                  <a:moveTo>
                    <a:pt x="618" y="536"/>
                  </a:moveTo>
                  <a:cubicBezTo>
                    <a:pt x="501" y="536"/>
                    <a:pt x="501" y="536"/>
                    <a:pt x="501" y="536"/>
                  </a:cubicBezTo>
                  <a:cubicBezTo>
                    <a:pt x="585" y="452"/>
                    <a:pt x="585" y="452"/>
                    <a:pt x="585" y="452"/>
                  </a:cubicBezTo>
                  <a:cubicBezTo>
                    <a:pt x="702" y="452"/>
                    <a:pt x="702" y="452"/>
                    <a:pt x="702" y="452"/>
                  </a:cubicBezTo>
                  <a:lnTo>
                    <a:pt x="618" y="536"/>
                  </a:lnTo>
                  <a:close/>
                  <a:moveTo>
                    <a:pt x="618" y="536"/>
                  </a:moveTo>
                  <a:lnTo>
                    <a:pt x="618" y="5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" name="íşḷiďè">
              <a:extLst>
                <a:ext uri="{FF2B5EF4-FFF2-40B4-BE49-F238E27FC236}">
                  <a16:creationId xmlns="" xmlns:a16="http://schemas.microsoft.com/office/drawing/2014/main" id="{690566EB-9DCC-4758-B412-9A2638A0FC84}"/>
                </a:ext>
              </a:extLst>
            </p:cNvPr>
            <p:cNvSpPr/>
            <p:nvPr/>
          </p:nvSpPr>
          <p:spPr bwMode="auto">
            <a:xfrm>
              <a:off x="8045000" y="4586385"/>
              <a:ext cx="482956" cy="48308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ḷïḑé">
              <a:extLst>
                <a:ext uri="{FF2B5EF4-FFF2-40B4-BE49-F238E27FC236}">
                  <a16:creationId xmlns="" xmlns:a16="http://schemas.microsoft.com/office/drawing/2014/main" id="{FB6B7FC8-B550-427B-B773-47C1C3C527FF}"/>
                </a:ext>
              </a:extLst>
            </p:cNvPr>
            <p:cNvSpPr/>
            <p:nvPr/>
          </p:nvSpPr>
          <p:spPr bwMode="auto">
            <a:xfrm>
              <a:off x="10296074" y="4602586"/>
              <a:ext cx="429838" cy="487828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ṣḷidé">
              <a:extLst>
                <a:ext uri="{FF2B5EF4-FFF2-40B4-BE49-F238E27FC236}">
                  <a16:creationId xmlns="" xmlns:a16="http://schemas.microsoft.com/office/drawing/2014/main" id="{613936DD-6E56-4577-98C5-13431C75CF38}"/>
                </a:ext>
              </a:extLst>
            </p:cNvPr>
            <p:cNvSpPr txBox="1"/>
            <p:nvPr/>
          </p:nvSpPr>
          <p:spPr>
            <a:xfrm>
              <a:off x="815271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3" name="ïṩľíde">
              <a:extLst>
                <a:ext uri="{FF2B5EF4-FFF2-40B4-BE49-F238E27FC236}">
                  <a16:creationId xmlns="" xmlns:a16="http://schemas.microsoft.com/office/drawing/2014/main" id="{A2D58B75-124F-43CF-9831-43622F9C0F41}"/>
                </a:ext>
              </a:extLst>
            </p:cNvPr>
            <p:cNvSpPr txBox="1"/>
            <p:nvPr/>
          </p:nvSpPr>
          <p:spPr>
            <a:xfrm>
              <a:off x="301755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4" name="iŝliḓè">
              <a:extLst>
                <a:ext uri="{FF2B5EF4-FFF2-40B4-BE49-F238E27FC236}">
                  <a16:creationId xmlns="" xmlns:a16="http://schemas.microsoft.com/office/drawing/2014/main" id="{62750D10-EE8F-4D44-86CC-4466B344E60D}"/>
                </a:ext>
              </a:extLst>
            </p:cNvPr>
            <p:cNvSpPr txBox="1"/>
            <p:nvPr/>
          </p:nvSpPr>
          <p:spPr>
            <a:xfrm>
              <a:off x="5246198" y="4142114"/>
              <a:ext cx="1720500" cy="59467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ïšľíde">
              <a:extLst>
                <a:ext uri="{FF2B5EF4-FFF2-40B4-BE49-F238E27FC236}">
                  <a16:creationId xmlns="" xmlns:a16="http://schemas.microsoft.com/office/drawing/2014/main" id="{38B8D2A1-D6DD-420A-817D-DDC4BA6E2BDF}"/>
                </a:ext>
              </a:extLst>
            </p:cNvPr>
            <p:cNvSpPr txBox="1"/>
            <p:nvPr/>
          </p:nvSpPr>
          <p:spPr>
            <a:xfrm>
              <a:off x="7429652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iṡḻïďê">
              <a:extLst>
                <a:ext uri="{FF2B5EF4-FFF2-40B4-BE49-F238E27FC236}">
                  <a16:creationId xmlns="" xmlns:a16="http://schemas.microsoft.com/office/drawing/2014/main" id="{9BA51A3F-F3D3-496E-AA5B-005675360F04}"/>
                </a:ext>
              </a:extLst>
            </p:cNvPr>
            <p:cNvSpPr txBox="1"/>
            <p:nvPr/>
          </p:nvSpPr>
          <p:spPr>
            <a:xfrm>
              <a:off x="965074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39A877CA-5502-4C39-9A3A-C0A84C81C5F4}"/>
                </a:ext>
              </a:extLst>
            </p:cNvPr>
            <p:cNvCxnSpPr/>
            <p:nvPr/>
          </p:nvCxnSpPr>
          <p:spPr>
            <a:xfrm>
              <a:off x="285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EE075B0A-6A1C-4AD0-92CD-DA5B84267456}"/>
                </a:ext>
              </a:extLst>
            </p:cNvPr>
            <p:cNvCxnSpPr/>
            <p:nvPr/>
          </p:nvCxnSpPr>
          <p:spPr>
            <a:xfrm>
              <a:off x="951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85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3209666"/>
            <a:ext cx="5422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763DD0-5A42-41BB-8ECC-7A2A0FEAB626}"/>
              </a:ext>
            </a:extLst>
          </p:cNvPr>
          <p:cNvSpPr txBox="1"/>
          <p:nvPr/>
        </p:nvSpPr>
        <p:spPr>
          <a:xfrm>
            <a:off x="770890" y="1842366"/>
            <a:ext cx="755400" cy="65679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: 形状 62">
            <a:extLst>
              <a:ext uri="{FF2B5EF4-FFF2-40B4-BE49-F238E27FC236}">
                <a16:creationId xmlns="" xmlns:a16="http://schemas.microsoft.com/office/drawing/2014/main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814E8-3347-41CB-AC78-47FD46AA7B11}"/>
              </a:ext>
            </a:extLst>
          </p:cNvPr>
          <p:cNvGrpSpPr/>
          <p:nvPr/>
        </p:nvGrpSpPr>
        <p:grpSpPr>
          <a:xfrm rot="5720611">
            <a:off x="7647895" y="1287486"/>
            <a:ext cx="5690535" cy="4576928"/>
            <a:chOff x="1177723" y="1028700"/>
            <a:chExt cx="5435599" cy="4371879"/>
          </a:xfrm>
        </p:grpSpPr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7840239D-5AC1-423C-87CA-6F0C849EAB5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77723" y="1028700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B6888FDA-62B6-4EF6-B1B5-10CDAA3011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5842" y="1713970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6DC9D5D-9F8B-4C83-87F5-A9F1E71206D8}"/>
              </a:ext>
            </a:extLst>
          </p:cNvPr>
          <p:cNvGrpSpPr/>
          <p:nvPr/>
        </p:nvGrpSpPr>
        <p:grpSpPr>
          <a:xfrm rot="5400000" flipH="1">
            <a:off x="6806578" y="714487"/>
            <a:ext cx="4063402" cy="5141658"/>
            <a:chOff x="1988347" y="1961097"/>
            <a:chExt cx="3342780" cy="4229812"/>
          </a:xfrm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83BDF091-AAA7-4439-B57A-2EE0574A3BC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539066"/>
              <a:ext cx="1284582" cy="42859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2B7F53F9-FB16-4016-94B4-7B0F5A5767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274031"/>
              <a:ext cx="1284582" cy="427398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6D189849-8FDF-4C91-B2FE-180A93B650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007804"/>
              <a:ext cx="1284582" cy="429786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2F9DE722-71C2-4CE4-872A-86146DE7D7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18296" y="5845886"/>
              <a:ext cx="684076" cy="345023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F86B292B-81A2-45B0-88D4-ACC9B0F47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5707" y="2429087"/>
              <a:ext cx="1456497" cy="2165644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C70DC117-6489-4DBD-AF6B-29A152FC54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40515" y="2547277"/>
              <a:ext cx="890612" cy="1427845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65DFCEBB-1D43-40C4-8371-247FEF576E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8094" y="1961097"/>
              <a:ext cx="1242798" cy="1023130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387BF85-9C77-4877-831C-B03115ABFC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4962" y="3714863"/>
              <a:ext cx="924040" cy="553946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F59231F-0626-4FEF-86EC-24D414C740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77645" y="3163304"/>
              <a:ext cx="404715" cy="553946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DE95A070-FD19-4D9F-9DB1-FA1F24DCEC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97272" y="2429087"/>
              <a:ext cx="1456497" cy="2165644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FE5DFDE-B1CB-415E-8745-2CCF64102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88347" y="2547277"/>
              <a:ext cx="893000" cy="1427845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8FB5A362-A37B-4142-BC29-EEF5F04C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09777" y="1961097"/>
              <a:ext cx="1243992" cy="1023130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28E87E16-920D-4FBE-BCD0-E6A3FB9C15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2861" y="3714863"/>
              <a:ext cx="922846" cy="553946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E640C68-D021-4498-92C8-77DA29694E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7114" y="3163304"/>
              <a:ext cx="407103" cy="553946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577B6E5F-BD56-486A-9258-6A32E18318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94197" y="4552946"/>
              <a:ext cx="508580" cy="616027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30FF6B52-05D7-471D-8AC6-D67CC95D02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2064" y="4552946"/>
              <a:ext cx="450082" cy="445306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5D77596A-DF90-49FF-A234-AABB6E262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66334" y="4689045"/>
              <a:ext cx="174302" cy="383226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32D5A0E0-FCC0-46CA-8FEA-4BAF9776CA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368438" y="4541007"/>
              <a:ext cx="228026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2209D27B-D1D2-4A02-9873-CCE036E38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88390" y="4689045"/>
              <a:ext cx="171914" cy="383226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CA761900-3ED8-455A-8A7B-AEEBF7DD62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725399" y="4541007"/>
              <a:ext cx="226831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592E134E-BC9C-4E27-B01B-FBED1689475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05345" y="2084064"/>
              <a:ext cx="1430232" cy="2403221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90C52276-B501-4D90-99E4-24539FAEA67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97030" y="4613833"/>
              <a:ext cx="83569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8F0EAA7E-6BFA-41C1-BD94-192979E25A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41262" y="4613833"/>
              <a:ext cx="82376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5474E658-C59E-4C3B-988F-58B2145DD7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83898" y="2084064"/>
              <a:ext cx="1432620" cy="2403221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657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a409207-447b-4de4-80f5-22ef7a60ef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8073EBC-66FA-4A47-9AEC-B3D4A139CA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221" y="1164828"/>
            <a:ext cx="9227558" cy="4880756"/>
            <a:chOff x="1482221" y="1164828"/>
            <a:chExt cx="9227558" cy="4880756"/>
          </a:xfrm>
        </p:grpSpPr>
        <p:sp>
          <p:nvSpPr>
            <p:cNvPr id="6" name="îṥļiďê">
              <a:extLst>
                <a:ext uri="{FF2B5EF4-FFF2-40B4-BE49-F238E27FC236}">
                  <a16:creationId xmlns="" xmlns:a16="http://schemas.microsoft.com/office/drawing/2014/main" id="{DA2C6C32-9019-43A4-A190-42DB0CE5E301}"/>
                </a:ext>
              </a:extLst>
            </p:cNvPr>
            <p:cNvSpPr/>
            <p:nvPr/>
          </p:nvSpPr>
          <p:spPr>
            <a:xfrm>
              <a:off x="7360868" y="3930907"/>
              <a:ext cx="1701451" cy="1718463"/>
            </a:xfrm>
            <a:prstGeom prst="ellipse">
              <a:avLst/>
            </a:prstGeom>
            <a:solidFill>
              <a:schemeClr val="accent4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1ïdé">
              <a:extLst>
                <a:ext uri="{FF2B5EF4-FFF2-40B4-BE49-F238E27FC236}">
                  <a16:creationId xmlns="" xmlns:a16="http://schemas.microsoft.com/office/drawing/2014/main" id="{632F3DEF-ED81-45A8-A1C5-FD44F39598F0}"/>
                </a:ext>
              </a:extLst>
            </p:cNvPr>
            <p:cNvSpPr/>
            <p:nvPr/>
          </p:nvSpPr>
          <p:spPr>
            <a:xfrm>
              <a:off x="5524385" y="2529000"/>
              <a:ext cx="2127782" cy="2149057"/>
            </a:xfrm>
            <a:prstGeom prst="ellipse">
              <a:avLst/>
            </a:prstGeom>
            <a:solidFill>
              <a:schemeClr val="accent3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şľîďê">
              <a:extLst>
                <a:ext uri="{FF2B5EF4-FFF2-40B4-BE49-F238E27FC236}">
                  <a16:creationId xmlns="" xmlns:a16="http://schemas.microsoft.com/office/drawing/2014/main" id="{D830359A-A629-4DEA-96EF-E3B94622410D}"/>
                </a:ext>
              </a:extLst>
            </p:cNvPr>
            <p:cNvSpPr/>
            <p:nvPr/>
          </p:nvSpPr>
          <p:spPr>
            <a:xfrm>
              <a:off x="2755967" y="2529726"/>
              <a:ext cx="1982992" cy="2002819"/>
            </a:xfrm>
            <a:prstGeom prst="ellipse">
              <a:avLst/>
            </a:prstGeom>
            <a:solidFill>
              <a:schemeClr val="accent2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ḷíḑè">
              <a:extLst>
                <a:ext uri="{FF2B5EF4-FFF2-40B4-BE49-F238E27FC236}">
                  <a16:creationId xmlns="" xmlns:a16="http://schemas.microsoft.com/office/drawing/2014/main" id="{B2872832-0D23-4E41-B323-1B9500F18462}"/>
                </a:ext>
              </a:extLst>
            </p:cNvPr>
            <p:cNvSpPr/>
            <p:nvPr/>
          </p:nvSpPr>
          <p:spPr>
            <a:xfrm>
              <a:off x="8070417" y="2711801"/>
              <a:ext cx="2639362" cy="26657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ŝľïḑe">
              <a:extLst>
                <a:ext uri="{FF2B5EF4-FFF2-40B4-BE49-F238E27FC236}">
                  <a16:creationId xmlns="" xmlns:a16="http://schemas.microsoft.com/office/drawing/2014/main" id="{CF9B5160-DA00-4BC3-8EE3-D22EC5AD4DC5}"/>
                </a:ext>
              </a:extLst>
            </p:cNvPr>
            <p:cNvSpPr/>
            <p:nvPr/>
          </p:nvSpPr>
          <p:spPr>
            <a:xfrm>
              <a:off x="6692079" y="2711801"/>
              <a:ext cx="1802720" cy="1820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ḷïďê">
              <a:extLst>
                <a:ext uri="{FF2B5EF4-FFF2-40B4-BE49-F238E27FC236}">
                  <a16:creationId xmlns="" xmlns:a16="http://schemas.microsoft.com/office/drawing/2014/main" id="{4A583229-B358-4B11-BC66-B31B94CD2358}"/>
                </a:ext>
              </a:extLst>
            </p:cNvPr>
            <p:cNvSpPr/>
            <p:nvPr/>
          </p:nvSpPr>
          <p:spPr>
            <a:xfrm>
              <a:off x="1482221" y="2529999"/>
              <a:ext cx="1802720" cy="1820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ḋé">
              <a:extLst>
                <a:ext uri="{FF2B5EF4-FFF2-40B4-BE49-F238E27FC236}">
                  <a16:creationId xmlns="" xmlns:a16="http://schemas.microsoft.com/office/drawing/2014/main" id="{3FE0C7FA-231E-477A-A9EC-9B500FFAC20D}"/>
                </a:ext>
              </a:extLst>
            </p:cNvPr>
            <p:cNvSpPr txBox="1"/>
            <p:nvPr/>
          </p:nvSpPr>
          <p:spPr>
            <a:xfrm>
              <a:off x="1555581" y="3758239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24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13" name="íṣļîḋê">
              <a:extLst>
                <a:ext uri="{FF2B5EF4-FFF2-40B4-BE49-F238E27FC236}">
                  <a16:creationId xmlns="" xmlns:a16="http://schemas.microsoft.com/office/drawing/2014/main" id="{200CBAD5-BC68-44A2-AA74-ED5E44D854C7}"/>
                </a:ext>
              </a:extLst>
            </p:cNvPr>
            <p:cNvSpPr txBox="1"/>
            <p:nvPr/>
          </p:nvSpPr>
          <p:spPr>
            <a:xfrm flipH="1">
              <a:off x="1555581" y="2691618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ṡḷîde">
              <a:extLst>
                <a:ext uri="{FF2B5EF4-FFF2-40B4-BE49-F238E27FC236}">
                  <a16:creationId xmlns="" xmlns:a16="http://schemas.microsoft.com/office/drawing/2014/main" id="{B563AFF4-1E3E-438D-AEFE-2B81EFFD3680}"/>
                </a:ext>
              </a:extLst>
            </p:cNvPr>
            <p:cNvSpPr/>
            <p:nvPr/>
          </p:nvSpPr>
          <p:spPr>
            <a:xfrm flipH="1">
              <a:off x="1555581" y="3087832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5" name="ísḻíḋè">
              <a:extLst>
                <a:ext uri="{FF2B5EF4-FFF2-40B4-BE49-F238E27FC236}">
                  <a16:creationId xmlns="" xmlns:a16="http://schemas.microsoft.com/office/drawing/2014/main" id="{DCA71C26-D8B0-4469-AD30-E257A7680DF9}"/>
                </a:ext>
              </a:extLst>
            </p:cNvPr>
            <p:cNvSpPr/>
            <p:nvPr/>
          </p:nvSpPr>
          <p:spPr>
            <a:xfrm>
              <a:off x="3485603" y="3043268"/>
              <a:ext cx="1982992" cy="20028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ṡļïḋe">
              <a:extLst>
                <a:ext uri="{FF2B5EF4-FFF2-40B4-BE49-F238E27FC236}">
                  <a16:creationId xmlns="" xmlns:a16="http://schemas.microsoft.com/office/drawing/2014/main" id="{E7D1F342-B932-43E2-8DA4-69DD4FDCEFF9}"/>
                </a:ext>
              </a:extLst>
            </p:cNvPr>
            <p:cNvSpPr/>
            <p:nvPr/>
          </p:nvSpPr>
          <p:spPr>
            <a:xfrm>
              <a:off x="4981829" y="3622173"/>
              <a:ext cx="2399420" cy="242341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ṩḻîdê">
              <a:extLst>
                <a:ext uri="{FF2B5EF4-FFF2-40B4-BE49-F238E27FC236}">
                  <a16:creationId xmlns="" xmlns:a16="http://schemas.microsoft.com/office/drawing/2014/main" id="{521E987C-ABD1-45F9-99E0-7C167C011470}"/>
                </a:ext>
              </a:extLst>
            </p:cNvPr>
            <p:cNvSpPr txBox="1"/>
            <p:nvPr/>
          </p:nvSpPr>
          <p:spPr>
            <a:xfrm>
              <a:off x="3649099" y="4362545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41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18" name="ïśḻiďe">
              <a:extLst>
                <a:ext uri="{FF2B5EF4-FFF2-40B4-BE49-F238E27FC236}">
                  <a16:creationId xmlns="" xmlns:a16="http://schemas.microsoft.com/office/drawing/2014/main" id="{07D5718F-5965-41CA-BB91-CD0B9BFC47AE}"/>
                </a:ext>
              </a:extLst>
            </p:cNvPr>
            <p:cNvSpPr txBox="1"/>
            <p:nvPr/>
          </p:nvSpPr>
          <p:spPr>
            <a:xfrm flipH="1">
              <a:off x="3649099" y="3295924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î$ļîḍe">
              <a:extLst>
                <a:ext uri="{FF2B5EF4-FFF2-40B4-BE49-F238E27FC236}">
                  <a16:creationId xmlns="" xmlns:a16="http://schemas.microsoft.com/office/drawing/2014/main" id="{818D70CB-68E8-4C80-BFFF-E11BCF81A4A0}"/>
                </a:ext>
              </a:extLst>
            </p:cNvPr>
            <p:cNvSpPr/>
            <p:nvPr/>
          </p:nvSpPr>
          <p:spPr>
            <a:xfrm flipH="1">
              <a:off x="3649099" y="3692138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0" name="íSḻïḍê">
              <a:extLst>
                <a:ext uri="{FF2B5EF4-FFF2-40B4-BE49-F238E27FC236}">
                  <a16:creationId xmlns="" xmlns:a16="http://schemas.microsoft.com/office/drawing/2014/main" id="{80E8B63E-4D73-44B5-B46D-D5421C2FE08E}"/>
                </a:ext>
              </a:extLst>
            </p:cNvPr>
            <p:cNvSpPr txBox="1"/>
            <p:nvPr/>
          </p:nvSpPr>
          <p:spPr>
            <a:xfrm>
              <a:off x="5353539" y="5151746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73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21" name="isḷîḋê">
              <a:extLst>
                <a:ext uri="{FF2B5EF4-FFF2-40B4-BE49-F238E27FC236}">
                  <a16:creationId xmlns="" xmlns:a16="http://schemas.microsoft.com/office/drawing/2014/main" id="{9FFA46A5-A822-48FF-8287-AC6CBD7752E4}"/>
                </a:ext>
              </a:extLst>
            </p:cNvPr>
            <p:cNvSpPr txBox="1"/>
            <p:nvPr/>
          </p:nvSpPr>
          <p:spPr>
            <a:xfrm flipH="1">
              <a:off x="5353539" y="4085125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ïṥľîḓé">
              <a:extLst>
                <a:ext uri="{FF2B5EF4-FFF2-40B4-BE49-F238E27FC236}">
                  <a16:creationId xmlns="" xmlns:a16="http://schemas.microsoft.com/office/drawing/2014/main" id="{31D95C1B-32B5-4097-910E-0F3010201ABD}"/>
                </a:ext>
              </a:extLst>
            </p:cNvPr>
            <p:cNvSpPr/>
            <p:nvPr/>
          </p:nvSpPr>
          <p:spPr>
            <a:xfrm flipH="1">
              <a:off x="5353539" y="4481339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3" name="ïṧlïḓê">
              <a:extLst>
                <a:ext uri="{FF2B5EF4-FFF2-40B4-BE49-F238E27FC236}">
                  <a16:creationId xmlns="" xmlns:a16="http://schemas.microsoft.com/office/drawing/2014/main" id="{CAE552A2-ACA5-40D1-85AE-45BDAB281162}"/>
                </a:ext>
              </a:extLst>
            </p:cNvPr>
            <p:cNvSpPr txBox="1"/>
            <p:nvPr/>
          </p:nvSpPr>
          <p:spPr>
            <a:xfrm>
              <a:off x="6765439" y="3940041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35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24" name="i$1ïḓe">
              <a:extLst>
                <a:ext uri="{FF2B5EF4-FFF2-40B4-BE49-F238E27FC236}">
                  <a16:creationId xmlns="" xmlns:a16="http://schemas.microsoft.com/office/drawing/2014/main" id="{AE3AA788-4925-4702-9309-EFDECD6A0B24}"/>
                </a:ext>
              </a:extLst>
            </p:cNvPr>
            <p:cNvSpPr txBox="1"/>
            <p:nvPr/>
          </p:nvSpPr>
          <p:spPr>
            <a:xfrm flipH="1">
              <a:off x="6765439" y="2873420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ïšḻíḑe">
              <a:extLst>
                <a:ext uri="{FF2B5EF4-FFF2-40B4-BE49-F238E27FC236}">
                  <a16:creationId xmlns="" xmlns:a16="http://schemas.microsoft.com/office/drawing/2014/main" id="{84AB0574-1191-4BF3-9E50-3C2E4EADA586}"/>
                </a:ext>
              </a:extLst>
            </p:cNvPr>
            <p:cNvSpPr/>
            <p:nvPr/>
          </p:nvSpPr>
          <p:spPr>
            <a:xfrm flipH="1">
              <a:off x="6765439" y="3269634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6" name="is1iḑe">
              <a:extLst>
                <a:ext uri="{FF2B5EF4-FFF2-40B4-BE49-F238E27FC236}">
                  <a16:creationId xmlns="" xmlns:a16="http://schemas.microsoft.com/office/drawing/2014/main" id="{216970F1-30AF-4F40-98A1-2CB7CADD7D2E}"/>
                </a:ext>
              </a:extLst>
            </p:cNvPr>
            <p:cNvSpPr txBox="1"/>
            <p:nvPr/>
          </p:nvSpPr>
          <p:spPr>
            <a:xfrm>
              <a:off x="8562098" y="4362545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8</a:t>
              </a:r>
              <a:r>
                <a:rPr lang="en-US" sz="2400" b="1" dirty="0">
                  <a:solidFill>
                    <a:schemeClr val="bg1"/>
                  </a:solidFill>
                </a:rPr>
                <a:t>6%</a:t>
              </a:r>
            </a:p>
          </p:txBody>
        </p:sp>
        <p:sp>
          <p:nvSpPr>
            <p:cNvPr id="27" name="íṡ1iḋè">
              <a:extLst>
                <a:ext uri="{FF2B5EF4-FFF2-40B4-BE49-F238E27FC236}">
                  <a16:creationId xmlns="" xmlns:a16="http://schemas.microsoft.com/office/drawing/2014/main" id="{02E4991F-E217-4DAF-B216-47AD34B63162}"/>
                </a:ext>
              </a:extLst>
            </p:cNvPr>
            <p:cNvSpPr txBox="1"/>
            <p:nvPr/>
          </p:nvSpPr>
          <p:spPr>
            <a:xfrm flipH="1">
              <a:off x="8562098" y="3295924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îSļïḓé">
              <a:extLst>
                <a:ext uri="{FF2B5EF4-FFF2-40B4-BE49-F238E27FC236}">
                  <a16:creationId xmlns="" xmlns:a16="http://schemas.microsoft.com/office/drawing/2014/main" id="{0ECC7C52-1460-48AC-9031-010E387C066B}"/>
                </a:ext>
              </a:extLst>
            </p:cNvPr>
            <p:cNvSpPr/>
            <p:nvPr/>
          </p:nvSpPr>
          <p:spPr>
            <a:xfrm flipH="1">
              <a:off x="8562098" y="3692138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9" name="ïṥľiḓe">
              <a:extLst>
                <a:ext uri="{FF2B5EF4-FFF2-40B4-BE49-F238E27FC236}">
                  <a16:creationId xmlns="" xmlns:a16="http://schemas.microsoft.com/office/drawing/2014/main" id="{CD2F2402-3281-4177-856C-51429B9C1F8E}"/>
                </a:ext>
              </a:extLst>
            </p:cNvPr>
            <p:cNvSpPr/>
            <p:nvPr/>
          </p:nvSpPr>
          <p:spPr>
            <a:xfrm>
              <a:off x="5131514" y="3383630"/>
              <a:ext cx="1190227" cy="1202127"/>
            </a:xfrm>
            <a:prstGeom prst="ellipse">
              <a:avLst/>
            </a:prstGeom>
            <a:solidFill>
              <a:schemeClr val="accent5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$ľîďè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2886032" y="1164828"/>
              <a:ext cx="6584968" cy="125340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072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22FC98C-CAF7-4A5E-ABEB-F933D4BAF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11836"/>
            <a:ext cx="11522075" cy="5046164"/>
            <a:chOff x="669925" y="1811835"/>
            <a:chExt cx="11522078" cy="5046165"/>
          </a:xfrm>
        </p:grpSpPr>
        <p:grpSp>
          <p:nvGrpSpPr>
            <p:cNvPr id="6" name="íśļidè">
              <a:extLst>
                <a:ext uri="{FF2B5EF4-FFF2-40B4-BE49-F238E27FC236}">
                  <a16:creationId xmlns="" xmlns:a16="http://schemas.microsoft.com/office/drawing/2014/main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20" name="îŝḻíḑè">
                <a:extLst>
                  <a:ext uri="{FF2B5EF4-FFF2-40B4-BE49-F238E27FC236}">
                    <a16:creationId xmlns="" xmlns:a16="http://schemas.microsoft.com/office/drawing/2014/main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1" name="îṧļidê">
                <a:extLst>
                  <a:ext uri="{FF2B5EF4-FFF2-40B4-BE49-F238E27FC236}">
                    <a16:creationId xmlns="" xmlns:a16="http://schemas.microsoft.com/office/drawing/2014/main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ïṣľïḋe">
                <a:extLst>
                  <a:ext uri="{FF2B5EF4-FFF2-40B4-BE49-F238E27FC236}">
                    <a16:creationId xmlns="" xmlns:a16="http://schemas.microsoft.com/office/drawing/2014/main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iṣľiḋê">
              <a:extLst>
                <a:ext uri="{FF2B5EF4-FFF2-40B4-BE49-F238E27FC236}">
                  <a16:creationId xmlns="" xmlns:a16="http://schemas.microsoft.com/office/drawing/2014/main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17" name="îṩlîḓè">
                <a:extLst>
                  <a:ext uri="{FF2B5EF4-FFF2-40B4-BE49-F238E27FC236}">
                    <a16:creationId xmlns="" xmlns:a16="http://schemas.microsoft.com/office/drawing/2014/main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8" name="îṧļîde">
                <a:extLst>
                  <a:ext uri="{FF2B5EF4-FFF2-40B4-BE49-F238E27FC236}">
                    <a16:creationId xmlns="" xmlns:a16="http://schemas.microsoft.com/office/drawing/2014/main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19" name="ísļíďé">
                <a:extLst>
                  <a:ext uri="{FF2B5EF4-FFF2-40B4-BE49-F238E27FC236}">
                    <a16:creationId xmlns="" xmlns:a16="http://schemas.microsoft.com/office/drawing/2014/main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î$ḷîḋè">
              <a:extLst>
                <a:ext uri="{FF2B5EF4-FFF2-40B4-BE49-F238E27FC236}">
                  <a16:creationId xmlns="" xmlns:a16="http://schemas.microsoft.com/office/drawing/2014/main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14" name="ïṡľiḍé">
                <a:extLst>
                  <a:ext uri="{FF2B5EF4-FFF2-40B4-BE49-F238E27FC236}">
                    <a16:creationId xmlns="" xmlns:a16="http://schemas.microsoft.com/office/drawing/2014/main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íŝḻíḋè">
                <a:extLst>
                  <a:ext uri="{FF2B5EF4-FFF2-40B4-BE49-F238E27FC236}">
                    <a16:creationId xmlns="" xmlns:a16="http://schemas.microsoft.com/office/drawing/2014/main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16" name="îṧḻîḑè">
                <a:extLst>
                  <a:ext uri="{FF2B5EF4-FFF2-40B4-BE49-F238E27FC236}">
                    <a16:creationId xmlns="" xmlns:a16="http://schemas.microsoft.com/office/drawing/2014/main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işḻïḋé">
              <a:extLst>
                <a:ext uri="{FF2B5EF4-FFF2-40B4-BE49-F238E27FC236}">
                  <a16:creationId xmlns="" xmlns:a16="http://schemas.microsoft.com/office/drawing/2014/main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10" name="iS1îḑê">
                <a:extLst>
                  <a:ext uri="{FF2B5EF4-FFF2-40B4-BE49-F238E27FC236}">
                    <a16:creationId xmlns="" xmlns:a16="http://schemas.microsoft.com/office/drawing/2014/main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Sḷíḓê">
                <a:extLst>
                  <a:ext uri="{FF2B5EF4-FFF2-40B4-BE49-F238E27FC236}">
                    <a16:creationId xmlns="" xmlns:a16="http://schemas.microsoft.com/office/drawing/2014/main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blipFill>
                <a:blip r:embed="rId3"/>
                <a:stretch>
                  <a:fillRect l="-25145" r="-24949"/>
                </a:stretch>
              </a:blip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iṥḷïdê">
                <a:extLst>
                  <a:ext uri="{FF2B5EF4-FFF2-40B4-BE49-F238E27FC236}">
                    <a16:creationId xmlns="" xmlns:a16="http://schemas.microsoft.com/office/drawing/2014/main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ṡ1îḋê">
                <a:extLst>
                  <a:ext uri="{FF2B5EF4-FFF2-40B4-BE49-F238E27FC236}">
                    <a16:creationId xmlns="" xmlns:a16="http://schemas.microsoft.com/office/drawing/2014/main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914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289" name="eac49d86-03ea-4686-a413-eaa613efcd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883E3C1-60EE-44FD-968B-FC05D63549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016450"/>
            <a:ext cx="10842319" cy="4846380"/>
            <a:chOff x="678170" y="1016450"/>
            <a:chExt cx="10842319" cy="4846380"/>
          </a:xfrm>
        </p:grpSpPr>
        <p:grpSp>
          <p:nvGrpSpPr>
            <p:cNvPr id="290" name="íṥḻíḍé">
              <a:extLst>
                <a:ext uri="{FF2B5EF4-FFF2-40B4-BE49-F238E27FC236}">
                  <a16:creationId xmlns="" xmlns:a16="http://schemas.microsoft.com/office/drawing/2014/main" id="{C39A20E3-4E8F-4065-98E5-0DD83EC8FEC7}"/>
                </a:ext>
              </a:extLst>
            </p:cNvPr>
            <p:cNvGrpSpPr/>
            <p:nvPr/>
          </p:nvGrpSpPr>
          <p:grpSpPr>
            <a:xfrm>
              <a:off x="4110889" y="1016450"/>
              <a:ext cx="3970222" cy="4825099"/>
              <a:chOff x="1465378" y="1239878"/>
              <a:chExt cx="3970222" cy="4825099"/>
            </a:xfrm>
          </p:grpSpPr>
          <p:grpSp>
            <p:nvGrpSpPr>
              <p:cNvPr id="313" name="ïSľiḓê">
                <a:extLst>
                  <a:ext uri="{FF2B5EF4-FFF2-40B4-BE49-F238E27FC236}">
                    <a16:creationId xmlns="" xmlns:a16="http://schemas.microsoft.com/office/drawing/2014/main" id="{661DB056-3024-4198-8620-1BAC509DC354}"/>
                  </a:ext>
                </a:extLst>
              </p:cNvPr>
              <p:cNvGrpSpPr/>
              <p:nvPr/>
            </p:nvGrpSpPr>
            <p:grpSpPr>
              <a:xfrm>
                <a:off x="1465378" y="1239878"/>
                <a:ext cx="3970222" cy="4825099"/>
                <a:chOff x="2240078" y="1077963"/>
                <a:chExt cx="3777022" cy="4590297"/>
              </a:xfrm>
            </p:grpSpPr>
            <p:grpSp>
              <p:nvGrpSpPr>
                <p:cNvPr id="317" name="iṣļïḑê">
                  <a:extLst>
                    <a:ext uri="{FF2B5EF4-FFF2-40B4-BE49-F238E27FC236}">
                      <a16:creationId xmlns="" xmlns:a16="http://schemas.microsoft.com/office/drawing/2014/main" id="{17E46752-8DDD-492D-B7F3-DED079DC4E37}"/>
                    </a:ext>
                  </a:extLst>
                </p:cNvPr>
                <p:cNvGrpSpPr/>
                <p:nvPr/>
              </p:nvGrpSpPr>
              <p:grpSpPr>
                <a:xfrm>
                  <a:off x="2240078" y="3115269"/>
                  <a:ext cx="1718233" cy="1843677"/>
                  <a:chOff x="5329489" y="3419531"/>
                  <a:chExt cx="1718233" cy="1843677"/>
                </a:xfrm>
              </p:grpSpPr>
              <p:sp>
                <p:nvSpPr>
                  <p:cNvPr id="337" name="î$ļíḑè">
                    <a:extLst>
                      <a:ext uri="{FF2B5EF4-FFF2-40B4-BE49-F238E27FC236}">
                        <a16:creationId xmlns="" xmlns:a16="http://schemas.microsoft.com/office/drawing/2014/main" id="{6329D3AC-EA9E-4E58-A6F7-39530535E3B4}"/>
                      </a:ext>
                    </a:extLst>
                  </p:cNvPr>
                  <p:cNvSpPr/>
                  <p:nvPr/>
                </p:nvSpPr>
                <p:spPr>
                  <a:xfrm rot="746739">
                    <a:off x="6592858" y="3994013"/>
                    <a:ext cx="454864" cy="616000"/>
                  </a:xfrm>
                  <a:custGeom>
                    <a:avLst/>
                    <a:gdLst>
                      <a:gd name="connsiteX0" fmla="*/ 220316 w 3023737"/>
                      <a:gd name="connsiteY0" fmla="*/ 440726 h 4094894"/>
                      <a:gd name="connsiteX1" fmla="*/ 2217264 w 3023737"/>
                      <a:gd name="connsiteY1" fmla="*/ 0 h 4094894"/>
                      <a:gd name="connsiteX2" fmla="*/ 3023737 w 3023737"/>
                      <a:gd name="connsiteY2" fmla="*/ 3654168 h 4094894"/>
                      <a:gd name="connsiteX3" fmla="*/ 1026790 w 3023737"/>
                      <a:gd name="connsiteY3" fmla="*/ 4094894 h 4094894"/>
                      <a:gd name="connsiteX4" fmla="*/ 644298 w 3023737"/>
                      <a:gd name="connsiteY4" fmla="*/ 2361803 h 4094894"/>
                      <a:gd name="connsiteX5" fmla="*/ 643444 w 3023737"/>
                      <a:gd name="connsiteY5" fmla="*/ 2361803 h 4094894"/>
                      <a:gd name="connsiteX6" fmla="*/ 642476 w 3023737"/>
                      <a:gd name="connsiteY6" fmla="*/ 2353551 h 4094894"/>
                      <a:gd name="connsiteX7" fmla="*/ 305315 w 3023737"/>
                      <a:gd name="connsiteY7" fmla="*/ 2138306 h 4094894"/>
                      <a:gd name="connsiteX8" fmla="*/ 103159 w 3023737"/>
                      <a:gd name="connsiteY8" fmla="*/ 2310629 h 4094894"/>
                      <a:gd name="connsiteX9" fmla="*/ 88440 w 3023737"/>
                      <a:gd name="connsiteY9" fmla="*/ 2361803 h 4094894"/>
                      <a:gd name="connsiteX10" fmla="*/ 0 w 3023737"/>
                      <a:gd name="connsiteY10" fmla="*/ 2361803 h 4094894"/>
                      <a:gd name="connsiteX11" fmla="*/ 1 w 3023737"/>
                      <a:gd name="connsiteY11" fmla="*/ 1203534 h 4094894"/>
                      <a:gd name="connsiteX12" fmla="*/ 388668 w 3023737"/>
                      <a:gd name="connsiteY12" fmla="*/ 1203534 h 409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23737" h="4094894">
                        <a:moveTo>
                          <a:pt x="220316" y="440726"/>
                        </a:moveTo>
                        <a:lnTo>
                          <a:pt x="2217264" y="0"/>
                        </a:lnTo>
                        <a:lnTo>
                          <a:pt x="3023737" y="3654168"/>
                        </a:lnTo>
                        <a:lnTo>
                          <a:pt x="1026790" y="4094894"/>
                        </a:lnTo>
                        <a:lnTo>
                          <a:pt x="644298" y="2361803"/>
                        </a:lnTo>
                        <a:lnTo>
                          <a:pt x="643444" y="2361803"/>
                        </a:lnTo>
                        <a:lnTo>
                          <a:pt x="642476" y="2353551"/>
                        </a:lnTo>
                        <a:cubicBezTo>
                          <a:pt x="608810" y="2201008"/>
                          <a:pt x="457858" y="2104640"/>
                          <a:pt x="305315" y="2138306"/>
                        </a:cubicBezTo>
                        <a:cubicBezTo>
                          <a:pt x="209976" y="2159348"/>
                          <a:pt x="136580" y="2226204"/>
                          <a:pt x="103159" y="2310629"/>
                        </a:cubicBezTo>
                        <a:lnTo>
                          <a:pt x="88440" y="2361803"/>
                        </a:lnTo>
                        <a:lnTo>
                          <a:pt x="0" y="2361803"/>
                        </a:lnTo>
                        <a:lnTo>
                          <a:pt x="1" y="1203534"/>
                        </a:lnTo>
                        <a:lnTo>
                          <a:pt x="388668" y="1203534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8" name="iṥliḋe">
                    <a:extLst>
                      <a:ext uri="{FF2B5EF4-FFF2-40B4-BE49-F238E27FC236}">
                        <a16:creationId xmlns="" xmlns:a16="http://schemas.microsoft.com/office/drawing/2014/main" id="{59A617AA-0AA6-413C-86DB-00D89B577A82}"/>
                      </a:ext>
                    </a:extLst>
                  </p:cNvPr>
                  <p:cNvSpPr/>
                  <p:nvPr/>
                </p:nvSpPr>
                <p:spPr>
                  <a:xfrm>
                    <a:off x="5329489" y="3419531"/>
                    <a:ext cx="1660799" cy="104233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9" name="iš1îḑe">
                    <a:extLst>
                      <a:ext uri="{FF2B5EF4-FFF2-40B4-BE49-F238E27FC236}">
                        <a16:creationId xmlns="" xmlns:a16="http://schemas.microsoft.com/office/drawing/2014/main" id="{01001E20-0578-4C1D-8495-28464B9562AD}"/>
                      </a:ext>
                    </a:extLst>
                  </p:cNvPr>
                  <p:cNvSpPr/>
                  <p:nvPr/>
                </p:nvSpPr>
                <p:spPr>
                  <a:xfrm>
                    <a:off x="6679550" y="4368694"/>
                    <a:ext cx="310738" cy="894514"/>
                  </a:xfrm>
                  <a:prstGeom prst="rec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8" name="işľíḍé">
                  <a:extLst>
                    <a:ext uri="{FF2B5EF4-FFF2-40B4-BE49-F238E27FC236}">
                      <a16:creationId xmlns="" xmlns:a16="http://schemas.microsoft.com/office/drawing/2014/main" id="{5AC0E249-B5DB-425E-94B0-C8846B4A885C}"/>
                    </a:ext>
                  </a:extLst>
                </p:cNvPr>
                <p:cNvSpPr/>
                <p:nvPr/>
              </p:nvSpPr>
              <p:spPr>
                <a:xfrm rot="20853261" flipH="1">
                  <a:off x="3826239" y="1810466"/>
                  <a:ext cx="579982" cy="785441"/>
                </a:xfrm>
                <a:custGeom>
                  <a:avLst/>
                  <a:gdLst>
                    <a:gd name="connsiteX0" fmla="*/ 220316 w 3023737"/>
                    <a:gd name="connsiteY0" fmla="*/ 440726 h 4094894"/>
                    <a:gd name="connsiteX1" fmla="*/ 2217264 w 3023737"/>
                    <a:gd name="connsiteY1" fmla="*/ 0 h 4094894"/>
                    <a:gd name="connsiteX2" fmla="*/ 3023737 w 3023737"/>
                    <a:gd name="connsiteY2" fmla="*/ 3654168 h 4094894"/>
                    <a:gd name="connsiteX3" fmla="*/ 1026790 w 3023737"/>
                    <a:gd name="connsiteY3" fmla="*/ 4094894 h 4094894"/>
                    <a:gd name="connsiteX4" fmla="*/ 644298 w 3023737"/>
                    <a:gd name="connsiteY4" fmla="*/ 2361803 h 4094894"/>
                    <a:gd name="connsiteX5" fmla="*/ 643444 w 3023737"/>
                    <a:gd name="connsiteY5" fmla="*/ 2361803 h 4094894"/>
                    <a:gd name="connsiteX6" fmla="*/ 642476 w 3023737"/>
                    <a:gd name="connsiteY6" fmla="*/ 2353551 h 4094894"/>
                    <a:gd name="connsiteX7" fmla="*/ 305315 w 3023737"/>
                    <a:gd name="connsiteY7" fmla="*/ 2138306 h 4094894"/>
                    <a:gd name="connsiteX8" fmla="*/ 103159 w 3023737"/>
                    <a:gd name="connsiteY8" fmla="*/ 2310629 h 4094894"/>
                    <a:gd name="connsiteX9" fmla="*/ 88440 w 3023737"/>
                    <a:gd name="connsiteY9" fmla="*/ 2361803 h 4094894"/>
                    <a:gd name="connsiteX10" fmla="*/ 0 w 3023737"/>
                    <a:gd name="connsiteY10" fmla="*/ 2361803 h 4094894"/>
                    <a:gd name="connsiteX11" fmla="*/ 1 w 3023737"/>
                    <a:gd name="connsiteY11" fmla="*/ 1203534 h 4094894"/>
                    <a:gd name="connsiteX12" fmla="*/ 388668 w 3023737"/>
                    <a:gd name="connsiteY12" fmla="*/ 1203534 h 4094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23737" h="4094894">
                      <a:moveTo>
                        <a:pt x="220316" y="440726"/>
                      </a:moveTo>
                      <a:lnTo>
                        <a:pt x="2217264" y="0"/>
                      </a:lnTo>
                      <a:lnTo>
                        <a:pt x="3023737" y="3654168"/>
                      </a:lnTo>
                      <a:lnTo>
                        <a:pt x="1026790" y="4094894"/>
                      </a:lnTo>
                      <a:lnTo>
                        <a:pt x="644298" y="2361803"/>
                      </a:lnTo>
                      <a:lnTo>
                        <a:pt x="643444" y="2361803"/>
                      </a:lnTo>
                      <a:lnTo>
                        <a:pt x="642476" y="2353551"/>
                      </a:lnTo>
                      <a:cubicBezTo>
                        <a:pt x="608810" y="2201008"/>
                        <a:pt x="457858" y="2104640"/>
                        <a:pt x="305315" y="2138306"/>
                      </a:cubicBezTo>
                      <a:cubicBezTo>
                        <a:pt x="209976" y="2159348"/>
                        <a:pt x="136580" y="2226204"/>
                        <a:pt x="103159" y="2310629"/>
                      </a:cubicBezTo>
                      <a:lnTo>
                        <a:pt x="88440" y="2361803"/>
                      </a:lnTo>
                      <a:lnTo>
                        <a:pt x="0" y="2361803"/>
                      </a:lnTo>
                      <a:lnTo>
                        <a:pt x="1" y="1203534"/>
                      </a:lnTo>
                      <a:lnTo>
                        <a:pt x="388668" y="1203534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9" name="isḻiďè">
                  <a:extLst>
                    <a:ext uri="{FF2B5EF4-FFF2-40B4-BE49-F238E27FC236}">
                      <a16:creationId xmlns="" xmlns:a16="http://schemas.microsoft.com/office/drawing/2014/main" id="{521CF6B1-4126-45A0-B160-D59E258FF133}"/>
                    </a:ext>
                  </a:extLst>
                </p:cNvPr>
                <p:cNvSpPr/>
                <p:nvPr/>
              </p:nvSpPr>
              <p:spPr>
                <a:xfrm flipH="1">
                  <a:off x="3899471" y="1077963"/>
                  <a:ext cx="2117629" cy="1329046"/>
                </a:xfrm>
                <a:custGeom>
                  <a:avLst/>
                  <a:gdLst>
                    <a:gd name="connsiteX0" fmla="*/ 3754178 w 6196364"/>
                    <a:gd name="connsiteY0" fmla="*/ 0 h 3888906"/>
                    <a:gd name="connsiteX1" fmla="*/ 6185754 w 6196364"/>
                    <a:gd name="connsiteY1" fmla="*/ 2194290 h 3888906"/>
                    <a:gd name="connsiteX2" fmla="*/ 6194855 w 6196364"/>
                    <a:gd name="connsiteY2" fmla="*/ 2374532 h 3888906"/>
                    <a:gd name="connsiteX3" fmla="*/ 6196363 w 6196364"/>
                    <a:gd name="connsiteY3" fmla="*/ 2374532 h 3888906"/>
                    <a:gd name="connsiteX4" fmla="*/ 6196364 w 6196364"/>
                    <a:gd name="connsiteY4" fmla="*/ 3240999 h 3888906"/>
                    <a:gd name="connsiteX5" fmla="*/ 6186988 w 6196364"/>
                    <a:gd name="connsiteY5" fmla="*/ 3148000 h 3888906"/>
                    <a:gd name="connsiteX6" fmla="*/ 6146442 w 6196364"/>
                    <a:gd name="connsiteY6" fmla="*/ 3017381 h 3888906"/>
                    <a:gd name="connsiteX7" fmla="*/ 6135503 w 6196364"/>
                    <a:gd name="connsiteY7" fmla="*/ 2997228 h 3888906"/>
                    <a:gd name="connsiteX8" fmla="*/ 6082284 w 6196364"/>
                    <a:gd name="connsiteY8" fmla="*/ 2899181 h 3888906"/>
                    <a:gd name="connsiteX9" fmla="*/ 6006413 w 6196364"/>
                    <a:gd name="connsiteY9" fmla="*/ 2807222 h 3888906"/>
                    <a:gd name="connsiteX10" fmla="*/ 5988731 w 6196364"/>
                    <a:gd name="connsiteY10" fmla="*/ 2789113 h 3888906"/>
                    <a:gd name="connsiteX11" fmla="*/ 5946041 w 6196364"/>
                    <a:gd name="connsiteY11" fmla="*/ 2753891 h 3888906"/>
                    <a:gd name="connsiteX12" fmla="*/ 5859085 w 6196364"/>
                    <a:gd name="connsiteY12" fmla="*/ 2692095 h 3888906"/>
                    <a:gd name="connsiteX13" fmla="*/ 5812087 w 6196364"/>
                    <a:gd name="connsiteY13" fmla="*/ 2666586 h 3888906"/>
                    <a:gd name="connsiteX14" fmla="*/ 5711461 w 6196364"/>
                    <a:gd name="connsiteY14" fmla="*/ 2626994 h 3888906"/>
                    <a:gd name="connsiteX15" fmla="*/ 5664645 w 6196364"/>
                    <a:gd name="connsiteY15" fmla="*/ 2612462 h 3888906"/>
                    <a:gd name="connsiteX16" fmla="*/ 5505273 w 6196364"/>
                    <a:gd name="connsiteY16" fmla="*/ 2592385 h 3888906"/>
                    <a:gd name="connsiteX17" fmla="*/ 4910161 w 6196364"/>
                    <a:gd name="connsiteY17" fmla="*/ 2927413 h 3888906"/>
                    <a:gd name="connsiteX18" fmla="*/ 4872800 w 6196364"/>
                    <a:gd name="connsiteY18" fmla="*/ 3000393 h 3888906"/>
                    <a:gd name="connsiteX19" fmla="*/ 4849385 w 6196364"/>
                    <a:gd name="connsiteY19" fmla="*/ 3074089 h 3888906"/>
                    <a:gd name="connsiteX20" fmla="*/ 3933215 w 6196364"/>
                    <a:gd name="connsiteY20" fmla="*/ 3863679 h 3888906"/>
                    <a:gd name="connsiteX21" fmla="*/ 3698093 w 6196364"/>
                    <a:gd name="connsiteY21" fmla="*/ 3887380 h 3888906"/>
                    <a:gd name="connsiteX22" fmla="*/ 3698093 w 6196364"/>
                    <a:gd name="connsiteY22" fmla="*/ 3883999 h 3888906"/>
                    <a:gd name="connsiteX23" fmla="*/ 3696475 w 6196364"/>
                    <a:gd name="connsiteY23" fmla="*/ 3884246 h 3888906"/>
                    <a:gd name="connsiteX24" fmla="*/ 3604192 w 6196364"/>
                    <a:gd name="connsiteY24" fmla="*/ 3888906 h 3888906"/>
                    <a:gd name="connsiteX25" fmla="*/ 902576 w 6196364"/>
                    <a:gd name="connsiteY25" fmla="*/ 3888906 h 3888906"/>
                    <a:gd name="connsiteX26" fmla="*/ 0 w 6196364"/>
                    <a:gd name="connsiteY26" fmla="*/ 2986330 h 3888906"/>
                    <a:gd name="connsiteX27" fmla="*/ 0 w 6196364"/>
                    <a:gd name="connsiteY27" fmla="*/ 902578 h 3888906"/>
                    <a:gd name="connsiteX28" fmla="*/ 902576 w 6196364"/>
                    <a:gd name="connsiteY28" fmla="*/ 2 h 3888906"/>
                    <a:gd name="connsiteX29" fmla="*/ 3604192 w 6196364"/>
                    <a:gd name="connsiteY29" fmla="*/ 2 h 3888906"/>
                    <a:gd name="connsiteX30" fmla="*/ 3693328 w 6196364"/>
                    <a:gd name="connsiteY30" fmla="*/ 4503 h 3888906"/>
                    <a:gd name="connsiteX31" fmla="*/ 3693328 w 6196364"/>
                    <a:gd name="connsiteY31" fmla="*/ 3073 h 3888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196364" h="3888906">
                      <a:moveTo>
                        <a:pt x="3754178" y="0"/>
                      </a:moveTo>
                      <a:cubicBezTo>
                        <a:pt x="5019701" y="0"/>
                        <a:pt x="6060587" y="961790"/>
                        <a:pt x="6185754" y="2194290"/>
                      </a:cubicBezTo>
                      <a:lnTo>
                        <a:pt x="6194855" y="2374532"/>
                      </a:lnTo>
                      <a:lnTo>
                        <a:pt x="6196363" y="2374532"/>
                      </a:lnTo>
                      <a:lnTo>
                        <a:pt x="6196364" y="3240999"/>
                      </a:lnTo>
                      <a:lnTo>
                        <a:pt x="6186988" y="3148000"/>
                      </a:lnTo>
                      <a:cubicBezTo>
                        <a:pt x="6177719" y="3102702"/>
                        <a:pt x="6164049" y="3059007"/>
                        <a:pt x="6146442" y="3017381"/>
                      </a:cubicBezTo>
                      <a:lnTo>
                        <a:pt x="6135503" y="2997228"/>
                      </a:lnTo>
                      <a:lnTo>
                        <a:pt x="6082284" y="2899181"/>
                      </a:lnTo>
                      <a:lnTo>
                        <a:pt x="6006413" y="2807222"/>
                      </a:lnTo>
                      <a:lnTo>
                        <a:pt x="5988731" y="2789113"/>
                      </a:lnTo>
                      <a:lnTo>
                        <a:pt x="5946041" y="2753891"/>
                      </a:lnTo>
                      <a:lnTo>
                        <a:pt x="5859085" y="2692095"/>
                      </a:lnTo>
                      <a:lnTo>
                        <a:pt x="5812087" y="2666586"/>
                      </a:lnTo>
                      <a:lnTo>
                        <a:pt x="5711461" y="2626994"/>
                      </a:lnTo>
                      <a:lnTo>
                        <a:pt x="5664645" y="2612462"/>
                      </a:lnTo>
                      <a:lnTo>
                        <a:pt x="5505273" y="2592385"/>
                      </a:lnTo>
                      <a:cubicBezTo>
                        <a:pt x="5253071" y="2592386"/>
                        <a:pt x="5032205" y="2726556"/>
                        <a:pt x="4910161" y="2927413"/>
                      </a:cubicBezTo>
                      <a:lnTo>
                        <a:pt x="4872800" y="3000393"/>
                      </a:lnTo>
                      <a:lnTo>
                        <a:pt x="4849385" y="3074089"/>
                      </a:lnTo>
                      <a:cubicBezTo>
                        <a:pt x="4703144" y="3473495"/>
                        <a:pt x="4357611" y="3776834"/>
                        <a:pt x="3933215" y="3863679"/>
                      </a:cubicBezTo>
                      <a:lnTo>
                        <a:pt x="3698093" y="3887380"/>
                      </a:lnTo>
                      <a:lnTo>
                        <a:pt x="3698093" y="3883999"/>
                      </a:lnTo>
                      <a:lnTo>
                        <a:pt x="3696475" y="3884246"/>
                      </a:lnTo>
                      <a:cubicBezTo>
                        <a:pt x="3666133" y="3887328"/>
                        <a:pt x="3635347" y="3888906"/>
                        <a:pt x="3604192" y="3888906"/>
                      </a:cubicBezTo>
                      <a:lnTo>
                        <a:pt x="902576" y="3888906"/>
                      </a:lnTo>
                      <a:cubicBezTo>
                        <a:pt x="404097" y="3888906"/>
                        <a:pt x="0" y="3484809"/>
                        <a:pt x="0" y="2986330"/>
                      </a:cubicBezTo>
                      <a:lnTo>
                        <a:pt x="0" y="902578"/>
                      </a:lnTo>
                      <a:cubicBezTo>
                        <a:pt x="0" y="404099"/>
                        <a:pt x="404097" y="2"/>
                        <a:pt x="902576" y="2"/>
                      </a:cubicBezTo>
                      <a:lnTo>
                        <a:pt x="3604192" y="2"/>
                      </a:lnTo>
                      <a:lnTo>
                        <a:pt x="3693328" y="4503"/>
                      </a:lnTo>
                      <a:lnTo>
                        <a:pt x="3693328" y="307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0" name="îSļïḋê">
                  <a:extLst>
                    <a:ext uri="{FF2B5EF4-FFF2-40B4-BE49-F238E27FC236}">
                      <a16:creationId xmlns="" xmlns:a16="http://schemas.microsoft.com/office/drawing/2014/main" id="{8DCA2C7C-D1B8-4709-BF44-2D0984C4DF5B}"/>
                    </a:ext>
                  </a:extLst>
                </p:cNvPr>
                <p:cNvSpPr/>
                <p:nvPr/>
              </p:nvSpPr>
              <p:spPr>
                <a:xfrm flipH="1">
                  <a:off x="3899470" y="2288207"/>
                  <a:ext cx="390369" cy="2670739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21" name="íṣḷîḍè">
                  <a:extLst>
                    <a:ext uri="{FF2B5EF4-FFF2-40B4-BE49-F238E27FC236}">
                      <a16:creationId xmlns="" xmlns:a16="http://schemas.microsoft.com/office/drawing/2014/main" id="{856EA094-D158-41AE-92C8-9DA8DEB92BB3}"/>
                    </a:ext>
                  </a:extLst>
                </p:cNvPr>
                <p:cNvGrpSpPr/>
                <p:nvPr/>
              </p:nvGrpSpPr>
              <p:grpSpPr>
                <a:xfrm>
                  <a:off x="2776819" y="2138436"/>
                  <a:ext cx="1914942" cy="2820510"/>
                  <a:chOff x="5837264" y="2442698"/>
                  <a:chExt cx="1914942" cy="2820510"/>
                </a:xfrm>
              </p:grpSpPr>
              <p:grpSp>
                <p:nvGrpSpPr>
                  <p:cNvPr id="333" name="îŝľîḍé">
                    <a:extLst>
                      <a:ext uri="{FF2B5EF4-FFF2-40B4-BE49-F238E27FC236}">
                        <a16:creationId xmlns="" xmlns:a16="http://schemas.microsoft.com/office/drawing/2014/main" id="{4FA0420A-CDD7-4E03-89E1-785B0D06E992}"/>
                      </a:ext>
                    </a:extLst>
                  </p:cNvPr>
                  <p:cNvGrpSpPr/>
                  <p:nvPr/>
                </p:nvGrpSpPr>
                <p:grpSpPr>
                  <a:xfrm>
                    <a:off x="7245267" y="3082949"/>
                    <a:ext cx="506939" cy="2180259"/>
                    <a:chOff x="7245267" y="3082949"/>
                    <a:chExt cx="506939" cy="2180259"/>
                  </a:xfrm>
                </p:grpSpPr>
                <p:sp>
                  <p:nvSpPr>
                    <p:cNvPr id="335" name="íSḷíḑê">
                      <a:extLst>
                        <a:ext uri="{FF2B5EF4-FFF2-40B4-BE49-F238E27FC236}">
                          <a16:creationId xmlns="" xmlns:a16="http://schemas.microsoft.com/office/drawing/2014/main" id="{63A0BAE3-76F8-4769-B901-6AF6AC328433}"/>
                        </a:ext>
                      </a:extLst>
                    </p:cNvPr>
                    <p:cNvSpPr/>
                    <p:nvPr/>
                  </p:nvSpPr>
                  <p:spPr>
                    <a:xfrm rot="746739">
                      <a:off x="7245267" y="3082949"/>
                      <a:ext cx="506939" cy="686522"/>
                    </a:xfrm>
                    <a:custGeom>
                      <a:avLst/>
                      <a:gdLst>
                        <a:gd name="connsiteX0" fmla="*/ 220316 w 3023737"/>
                        <a:gd name="connsiteY0" fmla="*/ 440726 h 4094894"/>
                        <a:gd name="connsiteX1" fmla="*/ 2217264 w 3023737"/>
                        <a:gd name="connsiteY1" fmla="*/ 0 h 4094894"/>
                        <a:gd name="connsiteX2" fmla="*/ 3023737 w 3023737"/>
                        <a:gd name="connsiteY2" fmla="*/ 3654168 h 4094894"/>
                        <a:gd name="connsiteX3" fmla="*/ 1026790 w 3023737"/>
                        <a:gd name="connsiteY3" fmla="*/ 4094894 h 4094894"/>
                        <a:gd name="connsiteX4" fmla="*/ 644298 w 3023737"/>
                        <a:gd name="connsiteY4" fmla="*/ 2361803 h 4094894"/>
                        <a:gd name="connsiteX5" fmla="*/ 643444 w 3023737"/>
                        <a:gd name="connsiteY5" fmla="*/ 2361803 h 4094894"/>
                        <a:gd name="connsiteX6" fmla="*/ 642476 w 3023737"/>
                        <a:gd name="connsiteY6" fmla="*/ 2353551 h 4094894"/>
                        <a:gd name="connsiteX7" fmla="*/ 305315 w 3023737"/>
                        <a:gd name="connsiteY7" fmla="*/ 2138306 h 4094894"/>
                        <a:gd name="connsiteX8" fmla="*/ 103159 w 3023737"/>
                        <a:gd name="connsiteY8" fmla="*/ 2310629 h 4094894"/>
                        <a:gd name="connsiteX9" fmla="*/ 88440 w 3023737"/>
                        <a:gd name="connsiteY9" fmla="*/ 2361803 h 4094894"/>
                        <a:gd name="connsiteX10" fmla="*/ 0 w 3023737"/>
                        <a:gd name="connsiteY10" fmla="*/ 2361803 h 4094894"/>
                        <a:gd name="connsiteX11" fmla="*/ 1 w 3023737"/>
                        <a:gd name="connsiteY11" fmla="*/ 1203534 h 4094894"/>
                        <a:gd name="connsiteX12" fmla="*/ 388668 w 3023737"/>
                        <a:gd name="connsiteY12" fmla="*/ 1203534 h 4094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23737" h="4094894">
                          <a:moveTo>
                            <a:pt x="220316" y="440726"/>
                          </a:moveTo>
                          <a:lnTo>
                            <a:pt x="2217264" y="0"/>
                          </a:lnTo>
                          <a:lnTo>
                            <a:pt x="3023737" y="3654168"/>
                          </a:lnTo>
                          <a:lnTo>
                            <a:pt x="1026790" y="4094894"/>
                          </a:lnTo>
                          <a:lnTo>
                            <a:pt x="644298" y="2361803"/>
                          </a:lnTo>
                          <a:lnTo>
                            <a:pt x="643444" y="2361803"/>
                          </a:lnTo>
                          <a:lnTo>
                            <a:pt x="642476" y="2353551"/>
                          </a:lnTo>
                          <a:cubicBezTo>
                            <a:pt x="608810" y="2201008"/>
                            <a:pt x="457858" y="2104640"/>
                            <a:pt x="305315" y="2138306"/>
                          </a:cubicBezTo>
                          <a:cubicBezTo>
                            <a:pt x="209976" y="2159348"/>
                            <a:pt x="136580" y="2226204"/>
                            <a:pt x="103159" y="2310629"/>
                          </a:cubicBezTo>
                          <a:lnTo>
                            <a:pt x="88440" y="2361803"/>
                          </a:lnTo>
                          <a:lnTo>
                            <a:pt x="0" y="2361803"/>
                          </a:lnTo>
                          <a:lnTo>
                            <a:pt x="1" y="1203534"/>
                          </a:lnTo>
                          <a:lnTo>
                            <a:pt x="388668" y="1203534"/>
                          </a:ln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6" name="iṥḻïḋe">
                      <a:extLst>
                        <a:ext uri="{FF2B5EF4-FFF2-40B4-BE49-F238E27FC236}">
                          <a16:creationId xmlns="" xmlns:a16="http://schemas.microsoft.com/office/drawing/2014/main" id="{A0CA9CB5-649B-4BAD-971F-3D2AB475C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46991" y="3500524"/>
                      <a:ext cx="341206" cy="1762684"/>
                    </a:xfrm>
                    <a:prstGeom prst="rect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34" name="iṧḻiďê">
                    <a:extLst>
                      <a:ext uri="{FF2B5EF4-FFF2-40B4-BE49-F238E27FC236}">
                        <a16:creationId xmlns="" xmlns:a16="http://schemas.microsoft.com/office/drawing/2014/main" id="{AD1B8DD3-0950-46EB-A7BB-BFFDD7158385}"/>
                      </a:ext>
                    </a:extLst>
                  </p:cNvPr>
                  <p:cNvSpPr/>
                  <p:nvPr/>
                </p:nvSpPr>
                <p:spPr>
                  <a:xfrm>
                    <a:off x="5837264" y="2442698"/>
                    <a:ext cx="1850933" cy="116166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2" name="iS1íḋè">
                  <a:extLst>
                    <a:ext uri="{FF2B5EF4-FFF2-40B4-BE49-F238E27FC236}">
                      <a16:creationId xmlns="" xmlns:a16="http://schemas.microsoft.com/office/drawing/2014/main" id="{CB0DC9CD-71C6-48DB-A1C5-E67F93540EC2}"/>
                    </a:ext>
                  </a:extLst>
                </p:cNvPr>
                <p:cNvGrpSpPr/>
                <p:nvPr/>
              </p:nvGrpSpPr>
              <p:grpSpPr>
                <a:xfrm>
                  <a:off x="3594720" y="4899415"/>
                  <a:ext cx="1033033" cy="761226"/>
                  <a:chOff x="3594720" y="4899415"/>
                  <a:chExt cx="1033033" cy="761226"/>
                </a:xfrm>
              </p:grpSpPr>
              <p:grpSp>
                <p:nvGrpSpPr>
                  <p:cNvPr id="324" name="ïṧlídê">
                    <a:extLst>
                      <a:ext uri="{FF2B5EF4-FFF2-40B4-BE49-F238E27FC236}">
                        <a16:creationId xmlns="" xmlns:a16="http://schemas.microsoft.com/office/drawing/2014/main" id="{F737FC35-14A7-486C-A2F0-D1AA56F067B8}"/>
                      </a:ext>
                    </a:extLst>
                  </p:cNvPr>
                  <p:cNvGrpSpPr/>
                  <p:nvPr/>
                </p:nvGrpSpPr>
                <p:grpSpPr>
                  <a:xfrm>
                    <a:off x="4091720" y="4899415"/>
                    <a:ext cx="536033" cy="761225"/>
                    <a:chOff x="4091720" y="4899415"/>
                    <a:chExt cx="536033" cy="761225"/>
                  </a:xfrm>
                </p:grpSpPr>
                <p:sp>
                  <p:nvSpPr>
                    <p:cNvPr id="331" name="ísḷïḋé">
                      <a:extLst>
                        <a:ext uri="{FF2B5EF4-FFF2-40B4-BE49-F238E27FC236}">
                          <a16:creationId xmlns="" xmlns:a16="http://schemas.microsoft.com/office/drawing/2014/main" id="{CEF49B3E-FAE6-4E2F-A1E8-A23F54E3E9A4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4091720" y="4958945"/>
                      <a:ext cx="536032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2" name="íşļïḍè">
                      <a:extLst>
                        <a:ext uri="{FF2B5EF4-FFF2-40B4-BE49-F238E27FC236}">
                          <a16:creationId xmlns="" xmlns:a16="http://schemas.microsoft.com/office/drawing/2014/main" id="{FE9A286E-C97D-41CD-92D4-1ADD37EBA0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86547" y="4899415"/>
                      <a:ext cx="341206" cy="59531"/>
                    </a:xfrm>
                    <a:custGeom>
                      <a:avLst/>
                      <a:gdLst>
                        <a:gd name="connsiteX0" fmla="*/ 170603 w 341206"/>
                        <a:gd name="connsiteY0" fmla="*/ 0 h 59531"/>
                        <a:gd name="connsiteX1" fmla="*/ 341206 w 341206"/>
                        <a:gd name="connsiteY1" fmla="*/ 59531 h 59531"/>
                        <a:gd name="connsiteX2" fmla="*/ 0 w 341206"/>
                        <a:gd name="connsiteY2" fmla="*/ 59531 h 59531"/>
                        <a:gd name="connsiteX3" fmla="*/ 170603 w 341206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1206" h="59531">
                          <a:moveTo>
                            <a:pt x="170603" y="0"/>
                          </a:moveTo>
                          <a:cubicBezTo>
                            <a:pt x="264824" y="0"/>
                            <a:pt x="341206" y="26653"/>
                            <a:pt x="341206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76382" y="0"/>
                            <a:pt x="170603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5" name="ïṧlïḑê">
                    <a:extLst>
                      <a:ext uri="{FF2B5EF4-FFF2-40B4-BE49-F238E27FC236}">
                        <a16:creationId xmlns="" xmlns:a16="http://schemas.microsoft.com/office/drawing/2014/main" id="{AF9E05BF-6307-42D6-9B3C-CF1C57E9E068}"/>
                      </a:ext>
                    </a:extLst>
                  </p:cNvPr>
                  <p:cNvGrpSpPr/>
                  <p:nvPr/>
                </p:nvGrpSpPr>
                <p:grpSpPr>
                  <a:xfrm>
                    <a:off x="3594720" y="4899415"/>
                    <a:ext cx="496998" cy="755011"/>
                    <a:chOff x="3594720" y="4899415"/>
                    <a:chExt cx="496998" cy="755011"/>
                  </a:xfrm>
                </p:grpSpPr>
                <p:sp>
                  <p:nvSpPr>
                    <p:cNvPr id="329" name="í$ḷidè">
                      <a:extLst>
                        <a:ext uri="{FF2B5EF4-FFF2-40B4-BE49-F238E27FC236}">
                          <a16:creationId xmlns="" xmlns:a16="http://schemas.microsoft.com/office/drawing/2014/main" id="{E1F8430E-43DF-4DB3-8B58-C1FFC8BEC9A3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3594720" y="4952731"/>
                      <a:ext cx="496998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0" name="íṧlíḍê">
                      <a:extLst>
                        <a:ext uri="{FF2B5EF4-FFF2-40B4-BE49-F238E27FC236}">
                          <a16:creationId xmlns="" xmlns:a16="http://schemas.microsoft.com/office/drawing/2014/main" id="{A19D3BB4-42B9-421D-B35E-FD8935CFA4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4732" y="4899415"/>
                      <a:ext cx="308840" cy="59531"/>
                    </a:xfrm>
                    <a:custGeom>
                      <a:avLst/>
                      <a:gdLst>
                        <a:gd name="connsiteX0" fmla="*/ 154420 w 308840"/>
                        <a:gd name="connsiteY0" fmla="*/ 0 h 59531"/>
                        <a:gd name="connsiteX1" fmla="*/ 308840 w 308840"/>
                        <a:gd name="connsiteY1" fmla="*/ 59531 h 59531"/>
                        <a:gd name="connsiteX2" fmla="*/ 0 w 308840"/>
                        <a:gd name="connsiteY2" fmla="*/ 59531 h 59531"/>
                        <a:gd name="connsiteX3" fmla="*/ 154420 w 308840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8840" h="59531">
                          <a:moveTo>
                            <a:pt x="154420" y="0"/>
                          </a:moveTo>
                          <a:cubicBezTo>
                            <a:pt x="239704" y="0"/>
                            <a:pt x="308840" y="26653"/>
                            <a:pt x="308840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69136" y="0"/>
                            <a:pt x="154420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6" name="isľîḓè">
                    <a:extLst>
                      <a:ext uri="{FF2B5EF4-FFF2-40B4-BE49-F238E27FC236}">
                        <a16:creationId xmlns="" xmlns:a16="http://schemas.microsoft.com/office/drawing/2014/main" id="{1F305F8A-61F3-49B7-AD78-D8B7FAC677A2}"/>
                      </a:ext>
                    </a:extLst>
                  </p:cNvPr>
                  <p:cNvGrpSpPr/>
                  <p:nvPr/>
                </p:nvGrpSpPr>
                <p:grpSpPr>
                  <a:xfrm>
                    <a:off x="3898182" y="4899415"/>
                    <a:ext cx="387076" cy="761226"/>
                    <a:chOff x="3898182" y="4899415"/>
                    <a:chExt cx="387076" cy="761226"/>
                  </a:xfrm>
                </p:grpSpPr>
                <p:sp>
                  <p:nvSpPr>
                    <p:cNvPr id="327" name="ïśḻïďe">
                      <a:extLst>
                        <a:ext uri="{FF2B5EF4-FFF2-40B4-BE49-F238E27FC236}">
                          <a16:creationId xmlns="" xmlns:a16="http://schemas.microsoft.com/office/drawing/2014/main" id="{5A08CEDA-BA2A-4611-B71B-B5257245B6A5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3898182" y="4958946"/>
                      <a:ext cx="387076" cy="701695"/>
                    </a:xfrm>
                    <a:prstGeom prst="triangle">
                      <a:avLst/>
                    </a:pr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8" name="îṣ1îḓe">
                      <a:extLst>
                        <a:ext uri="{FF2B5EF4-FFF2-40B4-BE49-F238E27FC236}">
                          <a16:creationId xmlns="" xmlns:a16="http://schemas.microsoft.com/office/drawing/2014/main" id="{638B402F-906C-4589-BC72-60E154916F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00877" y="4899415"/>
                      <a:ext cx="384380" cy="62705"/>
                    </a:xfrm>
                    <a:custGeom>
                      <a:avLst/>
                      <a:gdLst>
                        <a:gd name="connsiteX0" fmla="*/ 192190 w 384380"/>
                        <a:gd name="connsiteY0" fmla="*/ 0 h 62705"/>
                        <a:gd name="connsiteX1" fmla="*/ 384380 w 384380"/>
                        <a:gd name="connsiteY1" fmla="*/ 59531 h 62705"/>
                        <a:gd name="connsiteX2" fmla="*/ 2695 w 384380"/>
                        <a:gd name="connsiteY2" fmla="*/ 59531 h 62705"/>
                        <a:gd name="connsiteX3" fmla="*/ 1033 w 384380"/>
                        <a:gd name="connsiteY3" fmla="*/ 62705 h 62705"/>
                        <a:gd name="connsiteX4" fmla="*/ 0 w 384380"/>
                        <a:gd name="connsiteY4" fmla="*/ 59531 h 62705"/>
                        <a:gd name="connsiteX5" fmla="*/ 192190 w 384380"/>
                        <a:gd name="connsiteY5" fmla="*/ 0 h 62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84380" h="62705">
                          <a:moveTo>
                            <a:pt x="192190" y="0"/>
                          </a:moveTo>
                          <a:cubicBezTo>
                            <a:pt x="298334" y="0"/>
                            <a:pt x="384380" y="26653"/>
                            <a:pt x="384380" y="59531"/>
                          </a:cubicBezTo>
                          <a:lnTo>
                            <a:pt x="2695" y="59531"/>
                          </a:lnTo>
                          <a:lnTo>
                            <a:pt x="1033" y="62705"/>
                          </a:lnTo>
                          <a:lnTo>
                            <a:pt x="0" y="59531"/>
                          </a:lnTo>
                          <a:cubicBezTo>
                            <a:pt x="0" y="26653"/>
                            <a:pt x="86046" y="0"/>
                            <a:pt x="192190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323" name="iṥḷidé">
                  <a:extLst>
                    <a:ext uri="{FF2B5EF4-FFF2-40B4-BE49-F238E27FC236}">
                      <a16:creationId xmlns="" xmlns:a16="http://schemas.microsoft.com/office/drawing/2014/main" id="{293552FD-6667-49D0-A612-53CA3A3D21D9}"/>
                    </a:ext>
                  </a:extLst>
                </p:cNvPr>
                <p:cNvSpPr/>
                <p:nvPr/>
              </p:nvSpPr>
              <p:spPr>
                <a:xfrm>
                  <a:off x="3928521" y="5327547"/>
                  <a:ext cx="341633" cy="340713"/>
                </a:xfrm>
                <a:custGeom>
                  <a:avLst/>
                  <a:gdLst>
                    <a:gd name="connsiteX0" fmla="*/ 167999 w 341633"/>
                    <a:gd name="connsiteY0" fmla="*/ 0 h 340713"/>
                    <a:gd name="connsiteX1" fmla="*/ 306303 w 341633"/>
                    <a:gd name="connsiteY1" fmla="*/ 57288 h 340713"/>
                    <a:gd name="connsiteX2" fmla="*/ 341633 w 341633"/>
                    <a:gd name="connsiteY2" fmla="*/ 109688 h 340713"/>
                    <a:gd name="connsiteX3" fmla="*/ 165151 w 341633"/>
                    <a:gd name="connsiteY3" fmla="*/ 340712 h 340713"/>
                    <a:gd name="connsiteX4" fmla="*/ 165150 w 341633"/>
                    <a:gd name="connsiteY4" fmla="*/ 340713 h 340713"/>
                    <a:gd name="connsiteX5" fmla="*/ 162344 w 341633"/>
                    <a:gd name="connsiteY5" fmla="*/ 330539 h 340713"/>
                    <a:gd name="connsiteX6" fmla="*/ 0 w 341633"/>
                    <a:gd name="connsiteY6" fmla="*/ 101331 h 340713"/>
                    <a:gd name="connsiteX7" fmla="*/ 29695 w 341633"/>
                    <a:gd name="connsiteY7" fmla="*/ 57288 h 340713"/>
                    <a:gd name="connsiteX8" fmla="*/ 167999 w 341633"/>
                    <a:gd name="connsiteY8" fmla="*/ 0 h 34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633" h="340713">
                      <a:moveTo>
                        <a:pt x="167999" y="0"/>
                      </a:moveTo>
                      <a:cubicBezTo>
                        <a:pt x="222010" y="0"/>
                        <a:pt x="270908" y="21893"/>
                        <a:pt x="306303" y="57288"/>
                      </a:cubicBezTo>
                      <a:lnTo>
                        <a:pt x="341633" y="109688"/>
                      </a:lnTo>
                      <a:lnTo>
                        <a:pt x="165151" y="340712"/>
                      </a:lnTo>
                      <a:lnTo>
                        <a:pt x="165150" y="340713"/>
                      </a:lnTo>
                      <a:lnTo>
                        <a:pt x="162344" y="330539"/>
                      </a:lnTo>
                      <a:lnTo>
                        <a:pt x="0" y="101331"/>
                      </a:lnTo>
                      <a:lnTo>
                        <a:pt x="29695" y="57288"/>
                      </a:lnTo>
                      <a:cubicBezTo>
                        <a:pt x="65090" y="21893"/>
                        <a:pt x="113988" y="0"/>
                        <a:pt x="167999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4" name="í$1îḍê">
                <a:extLst>
                  <a:ext uri="{FF2B5EF4-FFF2-40B4-BE49-F238E27FC236}">
                    <a16:creationId xmlns="" xmlns:a16="http://schemas.microsoft.com/office/drawing/2014/main" id="{8DE72739-3A15-4C11-AE5A-91CAB623BABC}"/>
                  </a:ext>
                </a:extLst>
              </p:cNvPr>
              <p:cNvSpPr/>
              <p:nvPr/>
            </p:nvSpPr>
            <p:spPr bwMode="auto">
              <a:xfrm>
                <a:off x="2408819" y="2653629"/>
                <a:ext cx="557700" cy="55666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íSḷíḓe">
                <a:extLst>
                  <a:ext uri="{FF2B5EF4-FFF2-40B4-BE49-F238E27FC236}">
                    <a16:creationId xmlns="" xmlns:a16="http://schemas.microsoft.com/office/drawing/2014/main" id="{45362184-42D0-449D-AD56-56C66782A958}"/>
                  </a:ext>
                </a:extLst>
              </p:cNvPr>
              <p:cNvSpPr/>
              <p:nvPr/>
            </p:nvSpPr>
            <p:spPr bwMode="auto">
              <a:xfrm>
                <a:off x="4187326" y="1631149"/>
                <a:ext cx="747630" cy="6144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îšḷïde">
                <a:extLst>
                  <a:ext uri="{FF2B5EF4-FFF2-40B4-BE49-F238E27FC236}">
                    <a16:creationId xmlns="" xmlns:a16="http://schemas.microsoft.com/office/drawing/2014/main" id="{90F117AC-D497-43F2-8F7F-AC5045E59029}"/>
                  </a:ext>
                </a:extLst>
              </p:cNvPr>
              <p:cNvSpPr/>
              <p:nvPr/>
            </p:nvSpPr>
            <p:spPr bwMode="auto">
              <a:xfrm>
                <a:off x="1733130" y="3630041"/>
                <a:ext cx="592888" cy="571326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1" name="îš1íḓê">
              <a:extLst>
                <a:ext uri="{FF2B5EF4-FFF2-40B4-BE49-F238E27FC236}">
                  <a16:creationId xmlns="" xmlns:a16="http://schemas.microsoft.com/office/drawing/2014/main" id="{5864E923-E0B1-41CE-81BB-F43D758539A8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311" name="îṥ1íḍê">
                <a:extLst>
                  <a:ext uri="{FF2B5EF4-FFF2-40B4-BE49-F238E27FC236}">
                    <a16:creationId xmlns="" xmlns:a16="http://schemas.microsoft.com/office/drawing/2014/main" id="{C93B0986-9E21-4293-9DF1-10195760D2F8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2" name="išļîďè">
                <a:extLst>
                  <a:ext uri="{FF2B5EF4-FFF2-40B4-BE49-F238E27FC236}">
                    <a16:creationId xmlns="" xmlns:a16="http://schemas.microsoft.com/office/drawing/2014/main" id="{F3A3178A-950F-4E93-A9CA-ED038740637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2" name="íṡḷïďé">
              <a:extLst>
                <a:ext uri="{FF2B5EF4-FFF2-40B4-BE49-F238E27FC236}">
                  <a16:creationId xmlns="" xmlns:a16="http://schemas.microsoft.com/office/drawing/2014/main" id="{9C7A7DC7-5375-4552-896F-B9B0A44690A2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309" name="îsḷîde">
                <a:extLst>
                  <a:ext uri="{FF2B5EF4-FFF2-40B4-BE49-F238E27FC236}">
                    <a16:creationId xmlns="" xmlns:a16="http://schemas.microsoft.com/office/drawing/2014/main" id="{FFBC4F09-EC88-4C62-B4BB-B7CFD7592DC9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0" name="ïśḻïḍê">
                <a:extLst>
                  <a:ext uri="{FF2B5EF4-FFF2-40B4-BE49-F238E27FC236}">
                    <a16:creationId xmlns="" xmlns:a16="http://schemas.microsoft.com/office/drawing/2014/main" id="{23BA0BC8-8143-499D-92A3-3A02875FDAA0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3" name="ïŝľiďê">
              <a:extLst>
                <a:ext uri="{FF2B5EF4-FFF2-40B4-BE49-F238E27FC236}">
                  <a16:creationId xmlns="" xmlns:a16="http://schemas.microsoft.com/office/drawing/2014/main" id="{A2DCEFE0-8693-4C0E-AB28-ACC74DFABE4D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307" name="ísḻidê">
                <a:extLst>
                  <a:ext uri="{FF2B5EF4-FFF2-40B4-BE49-F238E27FC236}">
                    <a16:creationId xmlns="" xmlns:a16="http://schemas.microsoft.com/office/drawing/2014/main" id="{89E89408-EA14-46EE-B8AA-06CE2E25A01E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8" name="iṩļîḑé">
                <a:extLst>
                  <a:ext uri="{FF2B5EF4-FFF2-40B4-BE49-F238E27FC236}">
                    <a16:creationId xmlns="" xmlns:a16="http://schemas.microsoft.com/office/drawing/2014/main" id="{78A672E8-6FD5-4B47-8895-E73C05E81BF6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94" name="直接连接符 293">
              <a:extLst>
                <a:ext uri="{FF2B5EF4-FFF2-40B4-BE49-F238E27FC236}">
                  <a16:creationId xmlns="" xmlns:a16="http://schemas.microsoft.com/office/drawing/2014/main" id="{31C6FBD9-B2C0-4202-BBA2-C0BCCD0FA6A9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="" xmlns:a16="http://schemas.microsoft.com/office/drawing/2014/main" id="{E51C1CAA-384D-4A05-9B5E-AB0A0A74CBCA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6" name="îşľïḓé">
              <a:extLst>
                <a:ext uri="{FF2B5EF4-FFF2-40B4-BE49-F238E27FC236}">
                  <a16:creationId xmlns="" xmlns:a16="http://schemas.microsoft.com/office/drawing/2014/main" id="{FD90C688-8D23-4904-B761-315322B14726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305" name="îšḷíḍé">
                <a:extLst>
                  <a:ext uri="{FF2B5EF4-FFF2-40B4-BE49-F238E27FC236}">
                    <a16:creationId xmlns="" xmlns:a16="http://schemas.microsoft.com/office/drawing/2014/main" id="{95994AD7-AD3F-4891-8BBB-536A4F991A7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6" name="íṧ1íḓé">
                <a:extLst>
                  <a:ext uri="{FF2B5EF4-FFF2-40B4-BE49-F238E27FC236}">
                    <a16:creationId xmlns="" xmlns:a16="http://schemas.microsoft.com/office/drawing/2014/main" id="{8CD1BA2A-4412-41A9-A263-54BD14EA0BE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7" name="iṧ1îḑe">
              <a:extLst>
                <a:ext uri="{FF2B5EF4-FFF2-40B4-BE49-F238E27FC236}">
                  <a16:creationId xmlns="" xmlns:a16="http://schemas.microsoft.com/office/drawing/2014/main" id="{362DDF70-E02F-4312-A53C-9D732877C2E5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303" name="íSḷîďê">
                <a:extLst>
                  <a:ext uri="{FF2B5EF4-FFF2-40B4-BE49-F238E27FC236}">
                    <a16:creationId xmlns="" xmlns:a16="http://schemas.microsoft.com/office/drawing/2014/main" id="{1D930E06-C4CD-451D-93AD-0AB287B355BF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4" name="iŝ1idè">
                <a:extLst>
                  <a:ext uri="{FF2B5EF4-FFF2-40B4-BE49-F238E27FC236}">
                    <a16:creationId xmlns="" xmlns:a16="http://schemas.microsoft.com/office/drawing/2014/main" id="{B94D9ACD-053E-4322-AB1A-18BCAA94F703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98" name="iṥlïďè">
              <a:extLst>
                <a:ext uri="{FF2B5EF4-FFF2-40B4-BE49-F238E27FC236}">
                  <a16:creationId xmlns="" xmlns:a16="http://schemas.microsoft.com/office/drawing/2014/main" id="{478DEF12-FADF-43DD-A2A2-3DF0D9005C42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301" name="ïSḻîḍé">
                <a:extLst>
                  <a:ext uri="{FF2B5EF4-FFF2-40B4-BE49-F238E27FC236}">
                    <a16:creationId xmlns="" xmlns:a16="http://schemas.microsoft.com/office/drawing/2014/main" id="{411A81F1-F86D-47F4-BDC4-E2BF8DA47058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2" name="ïSļiďè">
                <a:extLst>
                  <a:ext uri="{FF2B5EF4-FFF2-40B4-BE49-F238E27FC236}">
                    <a16:creationId xmlns="" xmlns:a16="http://schemas.microsoft.com/office/drawing/2014/main" id="{1AEBD9CE-7946-4133-83B9-AFA2080832E8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299" name="直接连接符 298">
              <a:extLst>
                <a:ext uri="{FF2B5EF4-FFF2-40B4-BE49-F238E27FC236}">
                  <a16:creationId xmlns="" xmlns:a16="http://schemas.microsoft.com/office/drawing/2014/main" id="{F0516B5D-C0B2-4B04-A1B2-6BD84BB99D11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="" xmlns:a16="http://schemas.microsoft.com/office/drawing/2014/main" id="{0E3E97A7-A3CC-4F42-B5FB-FF21154FE71B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590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3724d6cb-7aae-4159-9dc1-33fa08816b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BC59A7-0DDA-47C9-AF75-02E4CA99DD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40" y="1202654"/>
            <a:ext cx="10847348" cy="4937317"/>
            <a:chOff x="673140" y="1202654"/>
            <a:chExt cx="10847348" cy="4937317"/>
          </a:xfrm>
        </p:grpSpPr>
        <p:grpSp>
          <p:nvGrpSpPr>
            <p:cNvPr id="6" name="iṩḻïďé">
              <a:extLst>
                <a:ext uri="{FF2B5EF4-FFF2-40B4-BE49-F238E27FC236}">
                  <a16:creationId xmlns="" xmlns:a16="http://schemas.microsoft.com/office/drawing/2014/main" id="{1FD4CB21-F334-4845-813E-70187D3DD074}"/>
                </a:ext>
              </a:extLst>
            </p:cNvPr>
            <p:cNvGrpSpPr/>
            <p:nvPr/>
          </p:nvGrpSpPr>
          <p:grpSpPr>
            <a:xfrm>
              <a:off x="3941284" y="1359000"/>
              <a:ext cx="4309432" cy="4309428"/>
              <a:chOff x="3986286" y="1505077"/>
              <a:chExt cx="4309432" cy="4309428"/>
            </a:xfrm>
          </p:grpSpPr>
          <p:sp>
            <p:nvSpPr>
              <p:cNvPr id="27" name="îŝḷiḓe">
                <a:extLst>
                  <a:ext uri="{FF2B5EF4-FFF2-40B4-BE49-F238E27FC236}">
                    <a16:creationId xmlns="" xmlns:a16="http://schemas.microsoft.com/office/drawing/2014/main" id="{9DBC1720-67B9-4488-B804-7C55A1C3425F}"/>
                  </a:ext>
                </a:extLst>
              </p:cNvPr>
              <p:cNvSpPr/>
              <p:nvPr/>
            </p:nvSpPr>
            <p:spPr>
              <a:xfrm>
                <a:off x="3998116" y="1516907"/>
                <a:ext cx="4285772" cy="4285768"/>
              </a:xfrm>
              <a:prstGeom prst="ellipse">
                <a:avLst/>
              </a:prstGeom>
              <a:blipFill>
                <a:blip r:embed="rId3"/>
                <a:stretch>
                  <a:fillRect l="-25074" r="-2492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lang="zh-CN" altLang="en-US"/>
              </a:p>
            </p:txBody>
          </p:sp>
          <p:sp>
            <p:nvSpPr>
              <p:cNvPr id="28" name="íṣḻidè">
                <a:extLst>
                  <a:ext uri="{FF2B5EF4-FFF2-40B4-BE49-F238E27FC236}">
                    <a16:creationId xmlns="" xmlns:a16="http://schemas.microsoft.com/office/drawing/2014/main" id="{11CDF099-3F95-44E4-8E66-381F56514F4A}"/>
                  </a:ext>
                </a:extLst>
              </p:cNvPr>
              <p:cNvSpPr/>
              <p:nvPr/>
            </p:nvSpPr>
            <p:spPr>
              <a:xfrm>
                <a:off x="3986286" y="1505077"/>
                <a:ext cx="4309432" cy="4309428"/>
              </a:xfrm>
              <a:prstGeom prst="donut">
                <a:avLst/>
              </a:prstGeom>
              <a:solidFill>
                <a:schemeClr val="tx2">
                  <a:lumMod val="20000"/>
                  <a:lumOff val="80000"/>
                  <a:alpha val="7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ïṩḻidé">
              <a:extLst>
                <a:ext uri="{FF2B5EF4-FFF2-40B4-BE49-F238E27FC236}">
                  <a16:creationId xmlns="" xmlns:a16="http://schemas.microsoft.com/office/drawing/2014/main" id="{EB23CA2B-84C2-4D14-A166-319C11E97505}"/>
                </a:ext>
              </a:extLst>
            </p:cNvPr>
            <p:cNvGrpSpPr/>
            <p:nvPr/>
          </p:nvGrpSpPr>
          <p:grpSpPr>
            <a:xfrm>
              <a:off x="4295934" y="1538935"/>
              <a:ext cx="742792" cy="742790"/>
              <a:chOff x="683975" y="1866715"/>
              <a:chExt cx="577851" cy="577851"/>
            </a:xfrm>
          </p:grpSpPr>
          <p:sp>
            <p:nvSpPr>
              <p:cNvPr id="25" name="íṣḻíḍe">
                <a:extLst>
                  <a:ext uri="{FF2B5EF4-FFF2-40B4-BE49-F238E27FC236}">
                    <a16:creationId xmlns="" xmlns:a16="http://schemas.microsoft.com/office/drawing/2014/main" id="{35C96573-4A64-4627-A974-0188F399AAC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6" name="íSľïḋê">
                <a:extLst>
                  <a:ext uri="{FF2B5EF4-FFF2-40B4-BE49-F238E27FC236}">
                    <a16:creationId xmlns="" xmlns:a16="http://schemas.microsoft.com/office/drawing/2014/main" id="{F15E253A-6B0E-48E3-AF1D-95D38F12C642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8" name="î$ḷíďê">
              <a:extLst>
                <a:ext uri="{FF2B5EF4-FFF2-40B4-BE49-F238E27FC236}">
                  <a16:creationId xmlns="" xmlns:a16="http://schemas.microsoft.com/office/drawing/2014/main" id="{8C9F5948-07DF-4C19-81C4-8371AAB930EC}"/>
                </a:ext>
              </a:extLst>
            </p:cNvPr>
            <p:cNvGrpSpPr/>
            <p:nvPr/>
          </p:nvGrpSpPr>
          <p:grpSpPr>
            <a:xfrm>
              <a:off x="7120338" y="1538935"/>
              <a:ext cx="742792" cy="742790"/>
              <a:chOff x="683975" y="1866715"/>
              <a:chExt cx="577851" cy="577851"/>
            </a:xfrm>
          </p:grpSpPr>
          <p:sp>
            <p:nvSpPr>
              <p:cNvPr id="23" name="i$1ïḑe">
                <a:extLst>
                  <a:ext uri="{FF2B5EF4-FFF2-40B4-BE49-F238E27FC236}">
                    <a16:creationId xmlns="" xmlns:a16="http://schemas.microsoft.com/office/drawing/2014/main" id="{7987F4EC-9562-4827-B3A1-59AA8FF5AA18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4" name="iṩ1ïḑè">
                <a:extLst>
                  <a:ext uri="{FF2B5EF4-FFF2-40B4-BE49-F238E27FC236}">
                    <a16:creationId xmlns="" xmlns:a16="http://schemas.microsoft.com/office/drawing/2014/main" id="{70C0D297-98DB-459F-A3CD-4994E02D72B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9" name="îsḻîḋé">
              <a:extLst>
                <a:ext uri="{FF2B5EF4-FFF2-40B4-BE49-F238E27FC236}">
                  <a16:creationId xmlns="" xmlns:a16="http://schemas.microsoft.com/office/drawing/2014/main" id="{ABCD8342-94B9-4042-B430-7A29B51F094C}"/>
                </a:ext>
              </a:extLst>
            </p:cNvPr>
            <p:cNvGrpSpPr/>
            <p:nvPr/>
          </p:nvGrpSpPr>
          <p:grpSpPr>
            <a:xfrm>
              <a:off x="4295934" y="4744380"/>
              <a:ext cx="742792" cy="742790"/>
              <a:chOff x="683975" y="1866715"/>
              <a:chExt cx="577851" cy="577851"/>
            </a:xfrm>
          </p:grpSpPr>
          <p:sp>
            <p:nvSpPr>
              <p:cNvPr id="21" name="îşḻíďé">
                <a:extLst>
                  <a:ext uri="{FF2B5EF4-FFF2-40B4-BE49-F238E27FC236}">
                    <a16:creationId xmlns="" xmlns:a16="http://schemas.microsoft.com/office/drawing/2014/main" id="{9E442D21-8B5B-413B-B4D8-76589286EE26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2" name="ïṣ1îḋé">
                <a:extLst>
                  <a:ext uri="{FF2B5EF4-FFF2-40B4-BE49-F238E27FC236}">
                    <a16:creationId xmlns="" xmlns:a16="http://schemas.microsoft.com/office/drawing/2014/main" id="{06328593-4A89-4C00-A71D-12DD7C54092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ïślïdê">
              <a:extLst>
                <a:ext uri="{FF2B5EF4-FFF2-40B4-BE49-F238E27FC236}">
                  <a16:creationId xmlns="" xmlns:a16="http://schemas.microsoft.com/office/drawing/2014/main" id="{D571DA9E-A17E-48CD-A253-59977B5933ED}"/>
                </a:ext>
              </a:extLst>
            </p:cNvPr>
            <p:cNvGrpSpPr/>
            <p:nvPr/>
          </p:nvGrpSpPr>
          <p:grpSpPr>
            <a:xfrm>
              <a:off x="7120338" y="4744380"/>
              <a:ext cx="742792" cy="742790"/>
              <a:chOff x="683975" y="1866715"/>
              <a:chExt cx="577851" cy="577851"/>
            </a:xfrm>
          </p:grpSpPr>
          <p:sp>
            <p:nvSpPr>
              <p:cNvPr id="19" name="íṣļîḍe">
                <a:extLst>
                  <a:ext uri="{FF2B5EF4-FFF2-40B4-BE49-F238E27FC236}">
                    <a16:creationId xmlns="" xmlns:a16="http://schemas.microsoft.com/office/drawing/2014/main" id="{48A1D156-05F9-4E5B-B834-15B56CC0F0A5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0" name="íṧļîdé">
                <a:extLst>
                  <a:ext uri="{FF2B5EF4-FFF2-40B4-BE49-F238E27FC236}">
                    <a16:creationId xmlns="" xmlns:a16="http://schemas.microsoft.com/office/drawing/2014/main" id="{CB3755C9-1BA3-4FD4-850A-0D7CBB53DD70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11" name="iṩ1îďé">
              <a:extLst>
                <a:ext uri="{FF2B5EF4-FFF2-40B4-BE49-F238E27FC236}">
                  <a16:creationId xmlns="" xmlns:a16="http://schemas.microsoft.com/office/drawing/2014/main" id="{58C9B51F-C8EB-4D2F-BEDB-C79B6912FB8D}"/>
                </a:ext>
              </a:extLst>
            </p:cNvPr>
            <p:cNvSpPr/>
            <p:nvPr/>
          </p:nvSpPr>
          <p:spPr bwMode="auto">
            <a:xfrm>
              <a:off x="673140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ṡ1îḓè">
              <a:extLst>
                <a:ext uri="{FF2B5EF4-FFF2-40B4-BE49-F238E27FC236}">
                  <a16:creationId xmlns="" xmlns:a16="http://schemas.microsoft.com/office/drawing/2014/main" id="{A152CA87-C1BD-4B22-81A1-1EE34E581C87}"/>
                </a:ext>
              </a:extLst>
            </p:cNvPr>
            <p:cNvSpPr txBox="1"/>
            <p:nvPr/>
          </p:nvSpPr>
          <p:spPr bwMode="auto">
            <a:xfrm>
              <a:off x="673140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$1ïďé">
              <a:extLst>
                <a:ext uri="{FF2B5EF4-FFF2-40B4-BE49-F238E27FC236}">
                  <a16:creationId xmlns="" xmlns:a16="http://schemas.microsoft.com/office/drawing/2014/main" id="{EE68E141-FC6C-49FC-9C1E-0410EA4FBE56}"/>
                </a:ext>
              </a:extLst>
            </p:cNvPr>
            <p:cNvSpPr/>
            <p:nvPr/>
          </p:nvSpPr>
          <p:spPr bwMode="auto">
            <a:xfrm>
              <a:off x="7897698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ïṥḻîḍê">
              <a:extLst>
                <a:ext uri="{FF2B5EF4-FFF2-40B4-BE49-F238E27FC236}">
                  <a16:creationId xmlns="" xmlns:a16="http://schemas.microsoft.com/office/drawing/2014/main" id="{C9C68921-0EA7-4AA0-9D87-FDD40F722C3F}"/>
                </a:ext>
              </a:extLst>
            </p:cNvPr>
            <p:cNvSpPr txBox="1"/>
            <p:nvPr/>
          </p:nvSpPr>
          <p:spPr bwMode="auto">
            <a:xfrm>
              <a:off x="7897698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îṡ1ïḑê">
              <a:extLst>
                <a:ext uri="{FF2B5EF4-FFF2-40B4-BE49-F238E27FC236}">
                  <a16:creationId xmlns="" xmlns:a16="http://schemas.microsoft.com/office/drawing/2014/main" id="{20E377FA-EF29-4FD0-9524-CF4892679F24}"/>
                </a:ext>
              </a:extLst>
            </p:cNvPr>
            <p:cNvSpPr/>
            <p:nvPr/>
          </p:nvSpPr>
          <p:spPr bwMode="auto">
            <a:xfrm>
              <a:off x="673140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6" name="ïšḷiḋè">
              <a:extLst>
                <a:ext uri="{FF2B5EF4-FFF2-40B4-BE49-F238E27FC236}">
                  <a16:creationId xmlns="" xmlns:a16="http://schemas.microsoft.com/office/drawing/2014/main" id="{9313927F-7573-485E-8ABD-64F5FB759633}"/>
                </a:ext>
              </a:extLst>
            </p:cNvPr>
            <p:cNvSpPr txBox="1"/>
            <p:nvPr/>
          </p:nvSpPr>
          <p:spPr bwMode="auto">
            <a:xfrm>
              <a:off x="673140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śḷîḍê">
              <a:extLst>
                <a:ext uri="{FF2B5EF4-FFF2-40B4-BE49-F238E27FC236}">
                  <a16:creationId xmlns="" xmlns:a16="http://schemas.microsoft.com/office/drawing/2014/main" id="{80D6B4C5-5E95-4681-935B-3A6B2E29EB40}"/>
                </a:ext>
              </a:extLst>
            </p:cNvPr>
            <p:cNvSpPr/>
            <p:nvPr/>
          </p:nvSpPr>
          <p:spPr bwMode="auto">
            <a:xfrm>
              <a:off x="7897698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8" name="îṣḷiḍè">
              <a:extLst>
                <a:ext uri="{FF2B5EF4-FFF2-40B4-BE49-F238E27FC236}">
                  <a16:creationId xmlns="" xmlns:a16="http://schemas.microsoft.com/office/drawing/2014/main" id="{B8E2E922-ED90-4BD0-89C3-B5901878CE42}"/>
                </a:ext>
              </a:extLst>
            </p:cNvPr>
            <p:cNvSpPr txBox="1"/>
            <p:nvPr/>
          </p:nvSpPr>
          <p:spPr bwMode="auto">
            <a:xfrm>
              <a:off x="7897698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77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3209666"/>
            <a:ext cx="5422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763DD0-5A42-41BB-8ECC-7A2A0FEAB626}"/>
              </a:ext>
            </a:extLst>
          </p:cNvPr>
          <p:cNvSpPr txBox="1"/>
          <p:nvPr/>
        </p:nvSpPr>
        <p:spPr>
          <a:xfrm>
            <a:off x="770890" y="1842366"/>
            <a:ext cx="755400" cy="65679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/06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: 形状 62">
            <a:extLst>
              <a:ext uri="{FF2B5EF4-FFF2-40B4-BE49-F238E27FC236}">
                <a16:creationId xmlns="" xmlns:a16="http://schemas.microsoft.com/office/drawing/2014/main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814E8-3347-41CB-AC78-47FD46AA7B11}"/>
              </a:ext>
            </a:extLst>
          </p:cNvPr>
          <p:cNvGrpSpPr/>
          <p:nvPr/>
        </p:nvGrpSpPr>
        <p:grpSpPr>
          <a:xfrm rot="5720611">
            <a:off x="7647895" y="1287486"/>
            <a:ext cx="5690535" cy="4576928"/>
            <a:chOff x="1177723" y="1028700"/>
            <a:chExt cx="5435599" cy="4371879"/>
          </a:xfrm>
        </p:grpSpPr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7840239D-5AC1-423C-87CA-6F0C849EAB5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77723" y="1028700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B6888FDA-62B6-4EF6-B1B5-10CDAA3011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5842" y="1713970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6DC9D5D-9F8B-4C83-87F5-A9F1E71206D8}"/>
              </a:ext>
            </a:extLst>
          </p:cNvPr>
          <p:cNvGrpSpPr/>
          <p:nvPr/>
        </p:nvGrpSpPr>
        <p:grpSpPr>
          <a:xfrm rot="5400000" flipH="1">
            <a:off x="6806578" y="714487"/>
            <a:ext cx="4063402" cy="5141658"/>
            <a:chOff x="1988347" y="1961097"/>
            <a:chExt cx="3342780" cy="4229812"/>
          </a:xfrm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83BDF091-AAA7-4439-B57A-2EE0574A3BC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539066"/>
              <a:ext cx="1284582" cy="42859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2B7F53F9-FB16-4016-94B4-7B0F5A5767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274031"/>
              <a:ext cx="1284582" cy="427398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6D189849-8FDF-4C91-B2FE-180A93B650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007804"/>
              <a:ext cx="1284582" cy="429786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2F9DE722-71C2-4CE4-872A-86146DE7D7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18296" y="5845886"/>
              <a:ext cx="684076" cy="345023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F86B292B-81A2-45B0-88D4-ACC9B0F47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5707" y="2429087"/>
              <a:ext cx="1456497" cy="2165644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C70DC117-6489-4DBD-AF6B-29A152FC54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40515" y="2547277"/>
              <a:ext cx="890612" cy="1427845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65DFCEBB-1D43-40C4-8371-247FEF576E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8094" y="1961097"/>
              <a:ext cx="1242798" cy="1023130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387BF85-9C77-4877-831C-B03115ABFC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4962" y="3714863"/>
              <a:ext cx="924040" cy="553946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F59231F-0626-4FEF-86EC-24D414C740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77645" y="3163304"/>
              <a:ext cx="404715" cy="553946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DE95A070-FD19-4D9F-9DB1-FA1F24DCEC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97272" y="2429087"/>
              <a:ext cx="1456497" cy="2165644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FE5DFDE-B1CB-415E-8745-2CCF64102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88347" y="2547277"/>
              <a:ext cx="893000" cy="1427845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8FB5A362-A37B-4142-BC29-EEF5F04C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09777" y="1961097"/>
              <a:ext cx="1243992" cy="1023130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28E87E16-920D-4FBE-BCD0-E6A3FB9C15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2861" y="3714863"/>
              <a:ext cx="922846" cy="553946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E640C68-D021-4498-92C8-77DA29694E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7114" y="3163304"/>
              <a:ext cx="407103" cy="553946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577B6E5F-BD56-486A-9258-6A32E18318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94197" y="4552946"/>
              <a:ext cx="508580" cy="616027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30FF6B52-05D7-471D-8AC6-D67CC95D02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2064" y="4552946"/>
              <a:ext cx="450082" cy="445306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5D77596A-DF90-49FF-A234-AABB6E262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66334" y="4689045"/>
              <a:ext cx="174302" cy="383226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32D5A0E0-FCC0-46CA-8FEA-4BAF9776CA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368438" y="4541007"/>
              <a:ext cx="228026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2209D27B-D1D2-4A02-9873-CCE036E38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88390" y="4689045"/>
              <a:ext cx="171914" cy="383226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CA761900-3ED8-455A-8A7B-AEEBF7DD62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725399" y="4541007"/>
              <a:ext cx="226831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592E134E-BC9C-4E27-B01B-FBED1689475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05345" y="2084064"/>
              <a:ext cx="1430232" cy="2403221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90C52276-B501-4D90-99E4-24539FAEA67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97030" y="4613833"/>
              <a:ext cx="83569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8F0EAA7E-6BFA-41C1-BD94-192979E25A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41262" y="4613833"/>
              <a:ext cx="82376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5474E658-C59E-4C3B-988F-58B2145DD7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83898" y="2084064"/>
              <a:ext cx="1432620" cy="2403221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916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e861b794-e99e-4d08-93e2-e71add61c3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862A955-DFEF-4B65-B982-582F048946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6916" y="1231348"/>
            <a:ext cx="10169980" cy="4453849"/>
            <a:chOff x="1086916" y="1231348"/>
            <a:chExt cx="10169980" cy="4453849"/>
          </a:xfrm>
        </p:grpSpPr>
        <p:grpSp>
          <p:nvGrpSpPr>
            <p:cNvPr id="6" name="îŝḻíḋé">
              <a:extLst>
                <a:ext uri="{FF2B5EF4-FFF2-40B4-BE49-F238E27FC236}">
                  <a16:creationId xmlns="" xmlns:a16="http://schemas.microsoft.com/office/drawing/2014/main" id="{DE99E9C4-5CCE-47CC-BF02-0D55737FF523}"/>
                </a:ext>
              </a:extLst>
            </p:cNvPr>
            <p:cNvGrpSpPr/>
            <p:nvPr/>
          </p:nvGrpSpPr>
          <p:grpSpPr>
            <a:xfrm>
              <a:off x="5991014" y="2459240"/>
              <a:ext cx="1085850" cy="3225957"/>
              <a:chOff x="5438775" y="1724025"/>
              <a:chExt cx="1085850" cy="344805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B6E57C8B-527E-4FCD-A88B-7FEDBBC57B05}"/>
                  </a:ext>
                </a:extLst>
              </p:cNvPr>
              <p:cNvCxnSpPr/>
              <p:nvPr/>
            </p:nvCxnSpPr>
            <p:spPr>
              <a:xfrm>
                <a:off x="5981700" y="2200275"/>
                <a:ext cx="0" cy="2771775"/>
              </a:xfrm>
              <a:prstGeom prst="lin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işḻiḑé">
                <a:extLst>
                  <a:ext uri="{FF2B5EF4-FFF2-40B4-BE49-F238E27FC236}">
                    <a16:creationId xmlns="" xmlns:a16="http://schemas.microsoft.com/office/drawing/2014/main" id="{6647E2DB-6D93-42D1-8471-2C7E9E266FD5}"/>
                  </a:ext>
                </a:extLst>
              </p:cNvPr>
              <p:cNvSpPr/>
              <p:nvPr/>
            </p:nvSpPr>
            <p:spPr>
              <a:xfrm>
                <a:off x="5438775" y="1724025"/>
                <a:ext cx="1085850" cy="10858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líḓé">
                <a:extLst>
                  <a:ext uri="{FF2B5EF4-FFF2-40B4-BE49-F238E27FC236}">
                    <a16:creationId xmlns="" xmlns:a16="http://schemas.microsoft.com/office/drawing/2014/main" id="{D3F69E29-E55A-41B4-A2E0-80B16E2A457A}"/>
                  </a:ext>
                </a:extLst>
              </p:cNvPr>
              <p:cNvSpPr/>
              <p:nvPr/>
            </p:nvSpPr>
            <p:spPr>
              <a:xfrm>
                <a:off x="5781675" y="4772025"/>
                <a:ext cx="400050" cy="40005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ṡļïḑê">
              <a:extLst>
                <a:ext uri="{FF2B5EF4-FFF2-40B4-BE49-F238E27FC236}">
                  <a16:creationId xmlns="" xmlns:a16="http://schemas.microsoft.com/office/drawing/2014/main" id="{4BD08603-F352-4316-A438-FCC158235B69}"/>
                </a:ext>
              </a:extLst>
            </p:cNvPr>
            <p:cNvSpPr/>
            <p:nvPr/>
          </p:nvSpPr>
          <p:spPr>
            <a:xfrm>
              <a:off x="6335791" y="2352766"/>
              <a:ext cx="2247773" cy="173579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1iḋe">
              <a:extLst>
                <a:ext uri="{FF2B5EF4-FFF2-40B4-BE49-F238E27FC236}">
                  <a16:creationId xmlns="" xmlns:a16="http://schemas.microsoft.com/office/drawing/2014/main" id="{CA135673-B15F-4FA3-99DD-5B4BDB03F668}"/>
                </a:ext>
              </a:extLst>
            </p:cNvPr>
            <p:cNvSpPr/>
            <p:nvPr/>
          </p:nvSpPr>
          <p:spPr>
            <a:xfrm flipH="1">
              <a:off x="3713736" y="2352766"/>
              <a:ext cx="2247773" cy="173579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ļîdê">
              <a:extLst>
                <a:ext uri="{FF2B5EF4-FFF2-40B4-BE49-F238E27FC236}">
                  <a16:creationId xmlns="" xmlns:a16="http://schemas.microsoft.com/office/drawing/2014/main" id="{A1DBC894-A209-4A4D-B83E-CC1BFC66338D}"/>
                </a:ext>
              </a:extLst>
            </p:cNvPr>
            <p:cNvSpPr/>
            <p:nvPr/>
          </p:nvSpPr>
          <p:spPr>
            <a:xfrm flipV="1">
              <a:off x="6335791" y="4261308"/>
              <a:ext cx="1474595" cy="113872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ḷîḍé">
              <a:extLst>
                <a:ext uri="{FF2B5EF4-FFF2-40B4-BE49-F238E27FC236}">
                  <a16:creationId xmlns="" xmlns:a16="http://schemas.microsoft.com/office/drawing/2014/main" id="{3F746FA1-1542-43E9-BA23-B02663B67193}"/>
                </a:ext>
              </a:extLst>
            </p:cNvPr>
            <p:cNvSpPr/>
            <p:nvPr/>
          </p:nvSpPr>
          <p:spPr>
            <a:xfrm flipH="1" flipV="1">
              <a:off x="4486914" y="4261308"/>
              <a:ext cx="1474595" cy="113872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sļîḓé">
              <a:extLst>
                <a:ext uri="{FF2B5EF4-FFF2-40B4-BE49-F238E27FC236}">
                  <a16:creationId xmlns="" xmlns:a16="http://schemas.microsoft.com/office/drawing/2014/main" id="{DCF05958-9434-4211-B3C5-061E4F683C3F}"/>
                </a:ext>
              </a:extLst>
            </p:cNvPr>
            <p:cNvGrpSpPr/>
            <p:nvPr/>
          </p:nvGrpSpPr>
          <p:grpSpPr>
            <a:xfrm>
              <a:off x="8166734" y="4261308"/>
              <a:ext cx="2299050" cy="902050"/>
              <a:chOff x="9029821" y="2934358"/>
              <a:chExt cx="2457329" cy="964152"/>
            </a:xfrm>
          </p:grpSpPr>
          <p:sp>
            <p:nvSpPr>
              <p:cNvPr id="29" name="îṡ1íďé">
                <a:extLst>
                  <a:ext uri="{FF2B5EF4-FFF2-40B4-BE49-F238E27FC236}">
                    <a16:creationId xmlns="" xmlns:a16="http://schemas.microsoft.com/office/drawing/2014/main" id="{7ED5C9CA-4742-4777-855A-21F6A7824B12}"/>
                  </a:ext>
                </a:extLst>
              </p:cNvPr>
              <p:cNvSpPr txBox="1"/>
              <p:nvPr/>
            </p:nvSpPr>
            <p:spPr>
              <a:xfrm>
                <a:off x="9029821" y="330895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30" name="íšľídè">
                <a:extLst>
                  <a:ext uri="{FF2B5EF4-FFF2-40B4-BE49-F238E27FC236}">
                    <a16:creationId xmlns="" xmlns:a16="http://schemas.microsoft.com/office/drawing/2014/main" id="{9A8B7A70-969F-4667-A9C4-8CC8A7BFC304}"/>
                  </a:ext>
                </a:extLst>
              </p:cNvPr>
              <p:cNvSpPr/>
              <p:nvPr/>
            </p:nvSpPr>
            <p:spPr>
              <a:xfrm>
                <a:off x="9029821" y="2934358"/>
                <a:ext cx="2457329" cy="374596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2" name="ïšḻïḓè">
              <a:extLst>
                <a:ext uri="{FF2B5EF4-FFF2-40B4-BE49-F238E27FC236}">
                  <a16:creationId xmlns="" xmlns:a16="http://schemas.microsoft.com/office/drawing/2014/main" id="{A0406786-D40A-4258-A8FB-D281442C7651}"/>
                </a:ext>
              </a:extLst>
            </p:cNvPr>
            <p:cNvGrpSpPr/>
            <p:nvPr/>
          </p:nvGrpSpPr>
          <p:grpSpPr>
            <a:xfrm>
              <a:off x="1797469" y="4261308"/>
              <a:ext cx="2252538" cy="902050"/>
              <a:chOff x="609599" y="2934358"/>
              <a:chExt cx="2407615" cy="964152"/>
            </a:xfrm>
          </p:grpSpPr>
          <p:sp>
            <p:nvSpPr>
              <p:cNvPr id="27" name="ïṡ1iḓé">
                <a:extLst>
                  <a:ext uri="{FF2B5EF4-FFF2-40B4-BE49-F238E27FC236}">
                    <a16:creationId xmlns="" xmlns:a16="http://schemas.microsoft.com/office/drawing/2014/main" id="{DDC59DAB-83F5-4595-A5A6-A6FCC2C041C7}"/>
                  </a:ext>
                </a:extLst>
              </p:cNvPr>
              <p:cNvSpPr txBox="1"/>
              <p:nvPr/>
            </p:nvSpPr>
            <p:spPr>
              <a:xfrm>
                <a:off x="609599" y="330895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íSḷïḓê">
                <a:extLst>
                  <a:ext uri="{FF2B5EF4-FFF2-40B4-BE49-F238E27FC236}">
                    <a16:creationId xmlns="" xmlns:a16="http://schemas.microsoft.com/office/drawing/2014/main" id="{C7BFCDC4-00F8-4CF6-BD65-19C940B784C7}"/>
                  </a:ext>
                </a:extLst>
              </p:cNvPr>
              <p:cNvSpPr/>
              <p:nvPr/>
            </p:nvSpPr>
            <p:spPr>
              <a:xfrm>
                <a:off x="609599" y="2934358"/>
                <a:ext cx="2407615" cy="374596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3" name="iṣlïḓè">
              <a:extLst>
                <a:ext uri="{FF2B5EF4-FFF2-40B4-BE49-F238E27FC236}">
                  <a16:creationId xmlns="" xmlns:a16="http://schemas.microsoft.com/office/drawing/2014/main" id="{F094F1C9-8BB0-4FB3-8139-FFB210720094}"/>
                </a:ext>
              </a:extLst>
            </p:cNvPr>
            <p:cNvGrpSpPr/>
            <p:nvPr/>
          </p:nvGrpSpPr>
          <p:grpSpPr>
            <a:xfrm>
              <a:off x="8957846" y="2586662"/>
              <a:ext cx="2299050" cy="902050"/>
              <a:chOff x="9029821" y="2934358"/>
              <a:chExt cx="2457329" cy="964152"/>
            </a:xfrm>
          </p:grpSpPr>
          <p:sp>
            <p:nvSpPr>
              <p:cNvPr id="25" name="iṧļíḋê">
                <a:extLst>
                  <a:ext uri="{FF2B5EF4-FFF2-40B4-BE49-F238E27FC236}">
                    <a16:creationId xmlns="" xmlns:a16="http://schemas.microsoft.com/office/drawing/2014/main" id="{DD6DE64A-DE16-4ABB-852F-2F76033D9E66}"/>
                  </a:ext>
                </a:extLst>
              </p:cNvPr>
              <p:cNvSpPr txBox="1"/>
              <p:nvPr/>
            </p:nvSpPr>
            <p:spPr>
              <a:xfrm>
                <a:off x="9029821" y="330895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ïs1ïḍè">
                <a:extLst>
                  <a:ext uri="{FF2B5EF4-FFF2-40B4-BE49-F238E27FC236}">
                    <a16:creationId xmlns="" xmlns:a16="http://schemas.microsoft.com/office/drawing/2014/main" id="{90EF315B-1E5F-403C-A0F5-4D26E3AB11D9}"/>
                  </a:ext>
                </a:extLst>
              </p:cNvPr>
              <p:cNvSpPr/>
              <p:nvPr/>
            </p:nvSpPr>
            <p:spPr>
              <a:xfrm>
                <a:off x="9029821" y="2934358"/>
                <a:ext cx="2457329" cy="374596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ïṡľîḓé">
              <a:extLst>
                <a:ext uri="{FF2B5EF4-FFF2-40B4-BE49-F238E27FC236}">
                  <a16:creationId xmlns="" xmlns:a16="http://schemas.microsoft.com/office/drawing/2014/main" id="{3BEFF454-F627-4234-A751-71C62247CA01}"/>
                </a:ext>
              </a:extLst>
            </p:cNvPr>
            <p:cNvGrpSpPr/>
            <p:nvPr/>
          </p:nvGrpSpPr>
          <p:grpSpPr>
            <a:xfrm>
              <a:off x="1086916" y="2586662"/>
              <a:ext cx="2252538" cy="902050"/>
              <a:chOff x="609599" y="2934358"/>
              <a:chExt cx="2407615" cy="964152"/>
            </a:xfrm>
          </p:grpSpPr>
          <p:sp>
            <p:nvSpPr>
              <p:cNvPr id="23" name="ïślíḓè">
                <a:extLst>
                  <a:ext uri="{FF2B5EF4-FFF2-40B4-BE49-F238E27FC236}">
                    <a16:creationId xmlns="" xmlns:a16="http://schemas.microsoft.com/office/drawing/2014/main" id="{8D836021-85CE-4C76-B14C-1B879AFF5684}"/>
                  </a:ext>
                </a:extLst>
              </p:cNvPr>
              <p:cNvSpPr txBox="1"/>
              <p:nvPr/>
            </p:nvSpPr>
            <p:spPr>
              <a:xfrm>
                <a:off x="609599" y="330895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îSļiḓê">
                <a:extLst>
                  <a:ext uri="{FF2B5EF4-FFF2-40B4-BE49-F238E27FC236}">
                    <a16:creationId xmlns="" xmlns:a16="http://schemas.microsoft.com/office/drawing/2014/main" id="{B24ECFAA-AFE2-43B2-B7EA-C4227DDB7C98}"/>
                  </a:ext>
                </a:extLst>
              </p:cNvPr>
              <p:cNvSpPr/>
              <p:nvPr/>
            </p:nvSpPr>
            <p:spPr>
              <a:xfrm>
                <a:off x="609599" y="2934358"/>
                <a:ext cx="2407615" cy="340055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iṣ1iḋé">
              <a:extLst>
                <a:ext uri="{FF2B5EF4-FFF2-40B4-BE49-F238E27FC236}">
                  <a16:creationId xmlns="" xmlns:a16="http://schemas.microsoft.com/office/drawing/2014/main" id="{08D6F40F-6035-4499-90D9-309B194FCEDB}"/>
                </a:ext>
              </a:extLst>
            </p:cNvPr>
            <p:cNvGrpSpPr/>
            <p:nvPr/>
          </p:nvGrpSpPr>
          <p:grpSpPr>
            <a:xfrm>
              <a:off x="5194841" y="1231348"/>
              <a:ext cx="1890803" cy="1049761"/>
              <a:chOff x="5122025" y="254932"/>
              <a:chExt cx="2020976" cy="1122032"/>
            </a:xfrm>
          </p:grpSpPr>
          <p:sp>
            <p:nvSpPr>
              <p:cNvPr id="21" name="ï$1iḋè">
                <a:extLst>
                  <a:ext uri="{FF2B5EF4-FFF2-40B4-BE49-F238E27FC236}">
                    <a16:creationId xmlns="" xmlns:a16="http://schemas.microsoft.com/office/drawing/2014/main" id="{2BEBF600-C52B-44D1-BCD5-C5626AFEC40C}"/>
                  </a:ext>
                </a:extLst>
              </p:cNvPr>
              <p:cNvSpPr txBox="1"/>
              <p:nvPr/>
            </p:nvSpPr>
            <p:spPr>
              <a:xfrm>
                <a:off x="5122026" y="75031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2" name="ïṣļiḋe">
                <a:extLst>
                  <a:ext uri="{FF2B5EF4-FFF2-40B4-BE49-F238E27FC236}">
                    <a16:creationId xmlns="" xmlns:a16="http://schemas.microsoft.com/office/drawing/2014/main" id="{25A5CDF0-B1AB-4A35-8693-B3B5280006DC}"/>
                  </a:ext>
                </a:extLst>
              </p:cNvPr>
              <p:cNvSpPr/>
              <p:nvPr/>
            </p:nvSpPr>
            <p:spPr>
              <a:xfrm>
                <a:off x="5122025" y="254932"/>
                <a:ext cx="2020976" cy="495386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6" name="isļíḑê">
              <a:extLst>
                <a:ext uri="{FF2B5EF4-FFF2-40B4-BE49-F238E27FC236}">
                  <a16:creationId xmlns="" xmlns:a16="http://schemas.microsoft.com/office/drawing/2014/main" id="{40913234-4443-480E-8A34-C4ED8AC91CA7}"/>
                </a:ext>
              </a:extLst>
            </p:cNvPr>
            <p:cNvSpPr/>
            <p:nvPr/>
          </p:nvSpPr>
          <p:spPr bwMode="auto">
            <a:xfrm>
              <a:off x="4338828" y="3102170"/>
              <a:ext cx="482929" cy="40811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ḻïḋè">
              <a:extLst>
                <a:ext uri="{FF2B5EF4-FFF2-40B4-BE49-F238E27FC236}">
                  <a16:creationId xmlns="" xmlns:a16="http://schemas.microsoft.com/office/drawing/2014/main" id="{99AC980D-9FEC-4E16-874E-8AA957F13214}"/>
                </a:ext>
              </a:extLst>
            </p:cNvPr>
            <p:cNvSpPr/>
            <p:nvPr/>
          </p:nvSpPr>
          <p:spPr bwMode="auto">
            <a:xfrm>
              <a:off x="6964361" y="4592481"/>
              <a:ext cx="507705" cy="42904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šlíḋé">
              <a:extLst>
                <a:ext uri="{FF2B5EF4-FFF2-40B4-BE49-F238E27FC236}">
                  <a16:creationId xmlns="" xmlns:a16="http://schemas.microsoft.com/office/drawing/2014/main" id="{A7790B61-193B-4BD4-8B30-66CE0CB81112}"/>
                </a:ext>
              </a:extLst>
            </p:cNvPr>
            <p:cNvSpPr/>
            <p:nvPr/>
          </p:nvSpPr>
          <p:spPr bwMode="auto">
            <a:xfrm>
              <a:off x="4880501" y="4611776"/>
              <a:ext cx="462041" cy="39045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1ïḑe">
              <a:extLst>
                <a:ext uri="{FF2B5EF4-FFF2-40B4-BE49-F238E27FC236}">
                  <a16:creationId xmlns="" xmlns:a16="http://schemas.microsoft.com/office/drawing/2014/main" id="{92FB016B-59ED-4533-8992-59F8B6EBBA63}"/>
                </a:ext>
              </a:extLst>
            </p:cNvPr>
            <p:cNvSpPr/>
            <p:nvPr/>
          </p:nvSpPr>
          <p:spPr bwMode="auto">
            <a:xfrm>
              <a:off x="7461690" y="3122712"/>
              <a:ext cx="434310" cy="36702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îďê">
              <a:extLst>
                <a:ext uri="{FF2B5EF4-FFF2-40B4-BE49-F238E27FC236}">
                  <a16:creationId xmlns="" xmlns:a16="http://schemas.microsoft.com/office/drawing/2014/main" id="{2130B927-276C-4300-9609-B45AE2739240}"/>
                </a:ext>
              </a:extLst>
            </p:cNvPr>
            <p:cNvSpPr/>
            <p:nvPr/>
          </p:nvSpPr>
          <p:spPr bwMode="auto">
            <a:xfrm>
              <a:off x="6226452" y="2745329"/>
              <a:ext cx="478726" cy="40455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370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3209666"/>
            <a:ext cx="5422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763DD0-5A42-41BB-8ECC-7A2A0FEAB626}"/>
              </a:ext>
            </a:extLst>
          </p:cNvPr>
          <p:cNvSpPr txBox="1"/>
          <p:nvPr/>
        </p:nvSpPr>
        <p:spPr>
          <a:xfrm>
            <a:off x="770890" y="1842366"/>
            <a:ext cx="755400" cy="65679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: 形状 62">
            <a:extLst>
              <a:ext uri="{FF2B5EF4-FFF2-40B4-BE49-F238E27FC236}">
                <a16:creationId xmlns="" xmlns:a16="http://schemas.microsoft.com/office/drawing/2014/main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814E8-3347-41CB-AC78-47FD46AA7B11}"/>
              </a:ext>
            </a:extLst>
          </p:cNvPr>
          <p:cNvGrpSpPr/>
          <p:nvPr/>
        </p:nvGrpSpPr>
        <p:grpSpPr>
          <a:xfrm rot="5720611">
            <a:off x="7647895" y="1287486"/>
            <a:ext cx="5690535" cy="4576928"/>
            <a:chOff x="1177723" y="1028700"/>
            <a:chExt cx="5435599" cy="4371879"/>
          </a:xfrm>
        </p:grpSpPr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7840239D-5AC1-423C-87CA-6F0C849EAB5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77723" y="1028700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B6888FDA-62B6-4EF6-B1B5-10CDAA3011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5842" y="1713970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6DC9D5D-9F8B-4C83-87F5-A9F1E71206D8}"/>
              </a:ext>
            </a:extLst>
          </p:cNvPr>
          <p:cNvGrpSpPr/>
          <p:nvPr/>
        </p:nvGrpSpPr>
        <p:grpSpPr>
          <a:xfrm rot="5400000" flipH="1">
            <a:off x="6806578" y="714487"/>
            <a:ext cx="4063402" cy="5141658"/>
            <a:chOff x="1988347" y="1961097"/>
            <a:chExt cx="3342780" cy="4229812"/>
          </a:xfrm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83BDF091-AAA7-4439-B57A-2EE0574A3BC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539066"/>
              <a:ext cx="1284582" cy="42859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2B7F53F9-FB16-4016-94B4-7B0F5A5767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274031"/>
              <a:ext cx="1284582" cy="427398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6D189849-8FDF-4C91-B2FE-180A93B650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007804"/>
              <a:ext cx="1284582" cy="429786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2F9DE722-71C2-4CE4-872A-86146DE7D7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18296" y="5845886"/>
              <a:ext cx="684076" cy="345023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F86B292B-81A2-45B0-88D4-ACC9B0F47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5707" y="2429087"/>
              <a:ext cx="1456497" cy="2165644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C70DC117-6489-4DBD-AF6B-29A152FC54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40515" y="2547277"/>
              <a:ext cx="890612" cy="1427845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65DFCEBB-1D43-40C4-8371-247FEF576E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8094" y="1961097"/>
              <a:ext cx="1242798" cy="1023130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387BF85-9C77-4877-831C-B03115ABFC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4962" y="3714863"/>
              <a:ext cx="924040" cy="553946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F59231F-0626-4FEF-86EC-24D414C740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77645" y="3163304"/>
              <a:ext cx="404715" cy="553946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DE95A070-FD19-4D9F-9DB1-FA1F24DCEC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97272" y="2429087"/>
              <a:ext cx="1456497" cy="2165644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FE5DFDE-B1CB-415E-8745-2CCF64102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88347" y="2547277"/>
              <a:ext cx="893000" cy="1427845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8FB5A362-A37B-4142-BC29-EEF5F04C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09777" y="1961097"/>
              <a:ext cx="1243992" cy="1023130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28E87E16-920D-4FBE-BCD0-E6A3FB9C15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2861" y="3714863"/>
              <a:ext cx="922846" cy="553946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E640C68-D021-4498-92C8-77DA29694E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7114" y="3163304"/>
              <a:ext cx="407103" cy="553946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577B6E5F-BD56-486A-9258-6A32E18318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94197" y="4552946"/>
              <a:ext cx="508580" cy="616027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30FF6B52-05D7-471D-8AC6-D67CC95D02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2064" y="4552946"/>
              <a:ext cx="450082" cy="445306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5D77596A-DF90-49FF-A234-AABB6E262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66334" y="4689045"/>
              <a:ext cx="174302" cy="383226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32D5A0E0-FCC0-46CA-8FEA-4BAF9776CA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368438" y="4541007"/>
              <a:ext cx="228026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2209D27B-D1D2-4A02-9873-CCE036E38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88390" y="4689045"/>
              <a:ext cx="171914" cy="383226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CA761900-3ED8-455A-8A7B-AEEBF7DD62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725399" y="4541007"/>
              <a:ext cx="226831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592E134E-BC9C-4E27-B01B-FBED1689475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05345" y="2084064"/>
              <a:ext cx="1430232" cy="2403221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90C52276-B501-4D90-99E4-24539FAEA67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97030" y="4613833"/>
              <a:ext cx="83569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8F0EAA7E-6BFA-41C1-BD94-192979E25A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41262" y="4613833"/>
              <a:ext cx="82376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5474E658-C59E-4C3B-988F-58B2145DD7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83898" y="2084064"/>
              <a:ext cx="1432620" cy="2403221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6" name="íšḷíḑè">
            <a:extLst>
              <a:ext uri="{FF2B5EF4-FFF2-40B4-BE49-F238E27FC236}">
                <a16:creationId xmlns="" xmlns:a16="http://schemas.microsoft.com/office/drawing/2014/main" id="{2200C11E-09FB-4A22-BA8E-A2468814B4B1}"/>
              </a:ext>
            </a:extLst>
          </p:cNvPr>
          <p:cNvSpPr/>
          <p:nvPr/>
        </p:nvSpPr>
        <p:spPr>
          <a:xfrm>
            <a:off x="677082" y="2163167"/>
            <a:ext cx="2641966" cy="1656915"/>
          </a:xfrm>
          <a:prstGeom prst="rect">
            <a:avLst/>
          </a:prstGeom>
          <a:blipFill>
            <a:blip r:embed="rId2"/>
            <a:stretch>
              <a:fillRect t="-3141" b="-309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" name="išļîḑè">
            <a:extLst>
              <a:ext uri="{FF2B5EF4-FFF2-40B4-BE49-F238E27FC236}">
                <a16:creationId xmlns="" xmlns:a16="http://schemas.microsoft.com/office/drawing/2014/main" id="{AB5A5DF7-0DB7-4208-9247-60E1CBC5B537}"/>
              </a:ext>
            </a:extLst>
          </p:cNvPr>
          <p:cNvSpPr/>
          <p:nvPr/>
        </p:nvSpPr>
        <p:spPr>
          <a:xfrm>
            <a:off x="3405887" y="2163167"/>
            <a:ext cx="2641966" cy="1656915"/>
          </a:xfrm>
          <a:prstGeom prst="rect">
            <a:avLst/>
          </a:prstGeom>
          <a:blipFill>
            <a:blip r:embed="rId3"/>
            <a:stretch>
              <a:fillRect t="-2965" b="-291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8" name="íṣľiďè">
            <a:extLst>
              <a:ext uri="{FF2B5EF4-FFF2-40B4-BE49-F238E27FC236}">
                <a16:creationId xmlns="" xmlns:a16="http://schemas.microsoft.com/office/drawing/2014/main" id="{85A4CB1E-7CA4-4491-967B-73A419E447EC}"/>
              </a:ext>
            </a:extLst>
          </p:cNvPr>
          <p:cNvSpPr/>
          <p:nvPr/>
        </p:nvSpPr>
        <p:spPr>
          <a:xfrm>
            <a:off x="6134694" y="2163167"/>
            <a:ext cx="2641966" cy="1656915"/>
          </a:xfrm>
          <a:prstGeom prst="rect">
            <a:avLst/>
          </a:prstGeom>
          <a:blipFill>
            <a:blip r:embed="rId4"/>
            <a:stretch>
              <a:fillRect l="-5775" r="-571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9" name="ïṧḷïḑe">
            <a:extLst>
              <a:ext uri="{FF2B5EF4-FFF2-40B4-BE49-F238E27FC236}">
                <a16:creationId xmlns="" xmlns:a16="http://schemas.microsoft.com/office/drawing/2014/main" id="{AC11B7DD-0ADD-4CB9-BB82-C2A4B0504D6F}"/>
              </a:ext>
            </a:extLst>
          </p:cNvPr>
          <p:cNvSpPr/>
          <p:nvPr/>
        </p:nvSpPr>
        <p:spPr>
          <a:xfrm>
            <a:off x="8892809" y="2163167"/>
            <a:ext cx="2641966" cy="1656915"/>
          </a:xfrm>
          <a:prstGeom prst="rect">
            <a:avLst/>
          </a:prstGeom>
          <a:blipFill>
            <a:blip r:embed="rId5"/>
            <a:stretch>
              <a:fillRect t="-3175" b="-312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0" name="îṡḻïḓê">
            <a:extLst>
              <a:ext uri="{FF2B5EF4-FFF2-40B4-BE49-F238E27FC236}">
                <a16:creationId xmlns="" xmlns:a16="http://schemas.microsoft.com/office/drawing/2014/main" id="{EF7ECD93-C7EC-4C7C-9D9E-1446AFB554B5}"/>
              </a:ext>
            </a:extLst>
          </p:cNvPr>
          <p:cNvGrpSpPr/>
          <p:nvPr/>
        </p:nvGrpSpPr>
        <p:grpSpPr>
          <a:xfrm>
            <a:off x="1539597" y="1705083"/>
            <a:ext cx="916936" cy="916935"/>
            <a:chOff x="1371000" y="1758363"/>
            <a:chExt cx="731886" cy="731885"/>
          </a:xfrm>
        </p:grpSpPr>
        <p:sp>
          <p:nvSpPr>
            <p:cNvPr id="35" name="îsliďé">
              <a:extLst>
                <a:ext uri="{FF2B5EF4-FFF2-40B4-BE49-F238E27FC236}">
                  <a16:creationId xmlns="" xmlns:a16="http://schemas.microsoft.com/office/drawing/2014/main" id="{4D4DDE36-F391-4A84-8CA9-357487E2DB46}"/>
                </a:ext>
              </a:extLst>
            </p:cNvPr>
            <p:cNvSpPr/>
            <p:nvPr/>
          </p:nvSpPr>
          <p:spPr>
            <a:xfrm>
              <a:off x="1371000" y="1758363"/>
              <a:ext cx="731886" cy="73188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$lïďe">
              <a:extLst>
                <a:ext uri="{FF2B5EF4-FFF2-40B4-BE49-F238E27FC236}">
                  <a16:creationId xmlns="" xmlns:a16="http://schemas.microsoft.com/office/drawing/2014/main" id="{4EF9195A-DA87-4F13-8FFC-64CF6000D097}"/>
                </a:ext>
              </a:extLst>
            </p:cNvPr>
            <p:cNvSpPr/>
            <p:nvPr/>
          </p:nvSpPr>
          <p:spPr>
            <a:xfrm>
              <a:off x="1538107" y="1926993"/>
              <a:ext cx="400739" cy="400123"/>
            </a:xfrm>
            <a:custGeom>
              <a:avLst/>
              <a:gdLst>
                <a:gd name="connsiteX0" fmla="*/ 333891 w 578320"/>
                <a:gd name="connsiteY0" fmla="*/ 314976 h 577432"/>
                <a:gd name="connsiteX1" fmla="*/ 398475 w 578320"/>
                <a:gd name="connsiteY1" fmla="*/ 314976 h 577432"/>
                <a:gd name="connsiteX2" fmla="*/ 424308 w 578320"/>
                <a:gd name="connsiteY2" fmla="*/ 340761 h 577432"/>
                <a:gd name="connsiteX3" fmla="*/ 424308 w 578320"/>
                <a:gd name="connsiteY3" fmla="*/ 550726 h 577432"/>
                <a:gd name="connsiteX4" fmla="*/ 398475 w 578320"/>
                <a:gd name="connsiteY4" fmla="*/ 577432 h 577432"/>
                <a:gd name="connsiteX5" fmla="*/ 333891 w 578320"/>
                <a:gd name="connsiteY5" fmla="*/ 577432 h 577432"/>
                <a:gd name="connsiteX6" fmla="*/ 307135 w 578320"/>
                <a:gd name="connsiteY6" fmla="*/ 550726 h 577432"/>
                <a:gd name="connsiteX7" fmla="*/ 307135 w 578320"/>
                <a:gd name="connsiteY7" fmla="*/ 340761 h 577432"/>
                <a:gd name="connsiteX8" fmla="*/ 333891 w 578320"/>
                <a:gd name="connsiteY8" fmla="*/ 314976 h 577432"/>
                <a:gd name="connsiteX9" fmla="*/ 179853 w 578320"/>
                <a:gd name="connsiteY9" fmla="*/ 314976 h 577432"/>
                <a:gd name="connsiteX10" fmla="*/ 244456 w 578320"/>
                <a:gd name="connsiteY10" fmla="*/ 314976 h 577432"/>
                <a:gd name="connsiteX11" fmla="*/ 270297 w 578320"/>
                <a:gd name="connsiteY11" fmla="*/ 340761 h 577432"/>
                <a:gd name="connsiteX12" fmla="*/ 270297 w 578320"/>
                <a:gd name="connsiteY12" fmla="*/ 550726 h 577432"/>
                <a:gd name="connsiteX13" fmla="*/ 244456 w 578320"/>
                <a:gd name="connsiteY13" fmla="*/ 577432 h 577432"/>
                <a:gd name="connsiteX14" fmla="*/ 179853 w 578320"/>
                <a:gd name="connsiteY14" fmla="*/ 577432 h 577432"/>
                <a:gd name="connsiteX15" fmla="*/ 154012 w 578320"/>
                <a:gd name="connsiteY15" fmla="*/ 550726 h 577432"/>
                <a:gd name="connsiteX16" fmla="*/ 154012 w 578320"/>
                <a:gd name="connsiteY16" fmla="*/ 340761 h 577432"/>
                <a:gd name="connsiteX17" fmla="*/ 179853 w 578320"/>
                <a:gd name="connsiteY17" fmla="*/ 314976 h 577432"/>
                <a:gd name="connsiteX18" fmla="*/ 486980 w 578320"/>
                <a:gd name="connsiteY18" fmla="*/ 235677 h 577432"/>
                <a:gd name="connsiteX19" fmla="*/ 551564 w 578320"/>
                <a:gd name="connsiteY19" fmla="*/ 235677 h 577432"/>
                <a:gd name="connsiteX20" fmla="*/ 578320 w 578320"/>
                <a:gd name="connsiteY20" fmla="*/ 262391 h 577432"/>
                <a:gd name="connsiteX21" fmla="*/ 578320 w 578320"/>
                <a:gd name="connsiteY21" fmla="*/ 550718 h 577432"/>
                <a:gd name="connsiteX22" fmla="*/ 551564 w 578320"/>
                <a:gd name="connsiteY22" fmla="*/ 577432 h 577432"/>
                <a:gd name="connsiteX23" fmla="*/ 486980 w 578320"/>
                <a:gd name="connsiteY23" fmla="*/ 577432 h 577432"/>
                <a:gd name="connsiteX24" fmla="*/ 461147 w 578320"/>
                <a:gd name="connsiteY24" fmla="*/ 550718 h 577432"/>
                <a:gd name="connsiteX25" fmla="*/ 461147 w 578320"/>
                <a:gd name="connsiteY25" fmla="*/ 262391 h 577432"/>
                <a:gd name="connsiteX26" fmla="*/ 486980 w 578320"/>
                <a:gd name="connsiteY26" fmla="*/ 235677 h 577432"/>
                <a:gd name="connsiteX27" fmla="*/ 25833 w 578320"/>
                <a:gd name="connsiteY27" fmla="*/ 235677 h 577432"/>
                <a:gd name="connsiteX28" fmla="*/ 90417 w 578320"/>
                <a:gd name="connsiteY28" fmla="*/ 235677 h 577432"/>
                <a:gd name="connsiteX29" fmla="*/ 117173 w 578320"/>
                <a:gd name="connsiteY29" fmla="*/ 262391 h 577432"/>
                <a:gd name="connsiteX30" fmla="*/ 117173 w 578320"/>
                <a:gd name="connsiteY30" fmla="*/ 550718 h 577432"/>
                <a:gd name="connsiteX31" fmla="*/ 90417 w 578320"/>
                <a:gd name="connsiteY31" fmla="*/ 577432 h 577432"/>
                <a:gd name="connsiteX32" fmla="*/ 25833 w 578320"/>
                <a:gd name="connsiteY32" fmla="*/ 577432 h 577432"/>
                <a:gd name="connsiteX33" fmla="*/ 0 w 578320"/>
                <a:gd name="connsiteY33" fmla="*/ 550718 h 577432"/>
                <a:gd name="connsiteX34" fmla="*/ 0 w 578320"/>
                <a:gd name="connsiteY34" fmla="*/ 262391 h 577432"/>
                <a:gd name="connsiteX35" fmla="*/ 25833 w 578320"/>
                <a:gd name="connsiteY35" fmla="*/ 235677 h 577432"/>
                <a:gd name="connsiteX36" fmla="*/ 297075 w 578320"/>
                <a:gd name="connsiteY36" fmla="*/ 158450 h 577432"/>
                <a:gd name="connsiteX37" fmla="*/ 326516 w 578320"/>
                <a:gd name="connsiteY37" fmla="*/ 181440 h 577432"/>
                <a:gd name="connsiteX38" fmla="*/ 297075 w 578320"/>
                <a:gd name="connsiteY38" fmla="*/ 205349 h 577432"/>
                <a:gd name="connsiteX39" fmla="*/ 282280 w 578320"/>
                <a:gd name="connsiteY39" fmla="*/ 81074 h 577432"/>
                <a:gd name="connsiteX40" fmla="*/ 282280 w 578320"/>
                <a:gd name="connsiteY40" fmla="*/ 124274 h 577432"/>
                <a:gd name="connsiteX41" fmla="*/ 255502 w 578320"/>
                <a:gd name="connsiteY41" fmla="*/ 101295 h 577432"/>
                <a:gd name="connsiteX42" fmla="*/ 282280 w 578320"/>
                <a:gd name="connsiteY42" fmla="*/ 81074 h 577432"/>
                <a:gd name="connsiteX43" fmla="*/ 289621 w 578320"/>
                <a:gd name="connsiteY43" fmla="*/ 35910 h 577432"/>
                <a:gd name="connsiteX44" fmla="*/ 282244 w 578320"/>
                <a:gd name="connsiteY44" fmla="*/ 44197 h 577432"/>
                <a:gd name="connsiteX45" fmla="*/ 282244 w 578320"/>
                <a:gd name="connsiteY45" fmla="*/ 57087 h 577432"/>
                <a:gd name="connsiteX46" fmla="*/ 225069 w 578320"/>
                <a:gd name="connsiteY46" fmla="*/ 106808 h 577432"/>
                <a:gd name="connsiteX47" fmla="*/ 282244 w 578320"/>
                <a:gd name="connsiteY47" fmla="*/ 155609 h 577432"/>
                <a:gd name="connsiteX48" fmla="*/ 282244 w 578320"/>
                <a:gd name="connsiteY48" fmla="*/ 205330 h 577432"/>
                <a:gd name="connsiteX49" fmla="*/ 237057 w 578320"/>
                <a:gd name="connsiteY49" fmla="*/ 170341 h 577432"/>
                <a:gd name="connsiteX50" fmla="*/ 222302 w 578320"/>
                <a:gd name="connsiteY50" fmla="*/ 185994 h 577432"/>
                <a:gd name="connsiteX51" fmla="*/ 282244 w 578320"/>
                <a:gd name="connsiteY51" fmla="*/ 229269 h 577432"/>
                <a:gd name="connsiteX52" fmla="*/ 282244 w 578320"/>
                <a:gd name="connsiteY52" fmla="*/ 244002 h 577432"/>
                <a:gd name="connsiteX53" fmla="*/ 289621 w 578320"/>
                <a:gd name="connsiteY53" fmla="*/ 252288 h 577432"/>
                <a:gd name="connsiteX54" fmla="*/ 296999 w 578320"/>
                <a:gd name="connsiteY54" fmla="*/ 244002 h 577432"/>
                <a:gd name="connsiteX55" fmla="*/ 296999 w 578320"/>
                <a:gd name="connsiteY55" fmla="*/ 229269 h 577432"/>
                <a:gd name="connsiteX56" fmla="*/ 356018 w 578320"/>
                <a:gd name="connsiteY56" fmla="*/ 179548 h 577432"/>
                <a:gd name="connsiteX57" fmla="*/ 296999 w 578320"/>
                <a:gd name="connsiteY57" fmla="*/ 126144 h 577432"/>
                <a:gd name="connsiteX58" fmla="*/ 296999 w 578320"/>
                <a:gd name="connsiteY58" fmla="*/ 81027 h 577432"/>
                <a:gd name="connsiteX59" fmla="*/ 338497 w 578320"/>
                <a:gd name="connsiteY59" fmla="*/ 106808 h 577432"/>
                <a:gd name="connsiteX60" fmla="*/ 353252 w 578320"/>
                <a:gd name="connsiteY60" fmla="*/ 92076 h 577432"/>
                <a:gd name="connsiteX61" fmla="*/ 296999 w 578320"/>
                <a:gd name="connsiteY61" fmla="*/ 57087 h 577432"/>
                <a:gd name="connsiteX62" fmla="*/ 296999 w 578320"/>
                <a:gd name="connsiteY62" fmla="*/ 44197 h 577432"/>
                <a:gd name="connsiteX63" fmla="*/ 289621 w 578320"/>
                <a:gd name="connsiteY63" fmla="*/ 35910 h 577432"/>
                <a:gd name="connsiteX64" fmla="*/ 288699 w 578320"/>
                <a:gd name="connsiteY64" fmla="*/ 0 h 577432"/>
                <a:gd name="connsiteX65" fmla="*/ 433481 w 578320"/>
                <a:gd name="connsiteY65" fmla="*/ 144559 h 577432"/>
                <a:gd name="connsiteX66" fmla="*/ 288699 w 578320"/>
                <a:gd name="connsiteY66" fmla="*/ 288198 h 577432"/>
                <a:gd name="connsiteX67" fmla="*/ 144839 w 578320"/>
                <a:gd name="connsiteY67" fmla="*/ 144559 h 577432"/>
                <a:gd name="connsiteX68" fmla="*/ 288699 w 578320"/>
                <a:gd name="connsiteY68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8320" h="577432">
                  <a:moveTo>
                    <a:pt x="333891" y="314976"/>
                  </a:moveTo>
                  <a:lnTo>
                    <a:pt x="398475" y="314976"/>
                  </a:lnTo>
                  <a:cubicBezTo>
                    <a:pt x="412314" y="314976"/>
                    <a:pt x="424308" y="326948"/>
                    <a:pt x="424308" y="340761"/>
                  </a:cubicBezTo>
                  <a:lnTo>
                    <a:pt x="424308" y="550726"/>
                  </a:lnTo>
                  <a:cubicBezTo>
                    <a:pt x="424308" y="565460"/>
                    <a:pt x="412314" y="577432"/>
                    <a:pt x="398475" y="577432"/>
                  </a:cubicBezTo>
                  <a:lnTo>
                    <a:pt x="333891" y="577432"/>
                  </a:lnTo>
                  <a:cubicBezTo>
                    <a:pt x="319129" y="577432"/>
                    <a:pt x="307135" y="565460"/>
                    <a:pt x="307135" y="550726"/>
                  </a:cubicBezTo>
                  <a:lnTo>
                    <a:pt x="307135" y="340761"/>
                  </a:lnTo>
                  <a:cubicBezTo>
                    <a:pt x="307135" y="326948"/>
                    <a:pt x="319129" y="314976"/>
                    <a:pt x="333891" y="314976"/>
                  </a:cubicBezTo>
                  <a:close/>
                  <a:moveTo>
                    <a:pt x="179853" y="314976"/>
                  </a:moveTo>
                  <a:lnTo>
                    <a:pt x="244456" y="314976"/>
                  </a:lnTo>
                  <a:cubicBezTo>
                    <a:pt x="259222" y="314976"/>
                    <a:pt x="270297" y="326948"/>
                    <a:pt x="270297" y="340761"/>
                  </a:cubicBezTo>
                  <a:lnTo>
                    <a:pt x="270297" y="550726"/>
                  </a:lnTo>
                  <a:cubicBezTo>
                    <a:pt x="270297" y="565460"/>
                    <a:pt x="259222" y="577432"/>
                    <a:pt x="244456" y="577432"/>
                  </a:cubicBezTo>
                  <a:lnTo>
                    <a:pt x="179853" y="577432"/>
                  </a:lnTo>
                  <a:cubicBezTo>
                    <a:pt x="165087" y="577432"/>
                    <a:pt x="154012" y="565460"/>
                    <a:pt x="154012" y="550726"/>
                  </a:cubicBezTo>
                  <a:lnTo>
                    <a:pt x="154012" y="340761"/>
                  </a:lnTo>
                  <a:cubicBezTo>
                    <a:pt x="154012" y="326948"/>
                    <a:pt x="165087" y="314976"/>
                    <a:pt x="179853" y="314976"/>
                  </a:cubicBezTo>
                  <a:close/>
                  <a:moveTo>
                    <a:pt x="486980" y="235677"/>
                  </a:moveTo>
                  <a:lnTo>
                    <a:pt x="551564" y="235677"/>
                  </a:lnTo>
                  <a:cubicBezTo>
                    <a:pt x="566326" y="235677"/>
                    <a:pt x="578320" y="247652"/>
                    <a:pt x="578320" y="262391"/>
                  </a:cubicBezTo>
                  <a:lnTo>
                    <a:pt x="578320" y="550718"/>
                  </a:lnTo>
                  <a:cubicBezTo>
                    <a:pt x="578320" y="565457"/>
                    <a:pt x="566326" y="577432"/>
                    <a:pt x="551564" y="577432"/>
                  </a:cubicBezTo>
                  <a:lnTo>
                    <a:pt x="486980" y="577432"/>
                  </a:lnTo>
                  <a:cubicBezTo>
                    <a:pt x="473141" y="577432"/>
                    <a:pt x="461147" y="565457"/>
                    <a:pt x="461147" y="550718"/>
                  </a:cubicBezTo>
                  <a:lnTo>
                    <a:pt x="461147" y="262391"/>
                  </a:lnTo>
                  <a:cubicBezTo>
                    <a:pt x="461147" y="247652"/>
                    <a:pt x="473141" y="235677"/>
                    <a:pt x="486980" y="235677"/>
                  </a:cubicBezTo>
                  <a:close/>
                  <a:moveTo>
                    <a:pt x="25833" y="235677"/>
                  </a:moveTo>
                  <a:lnTo>
                    <a:pt x="90417" y="235677"/>
                  </a:lnTo>
                  <a:cubicBezTo>
                    <a:pt x="105179" y="235677"/>
                    <a:pt x="117173" y="247652"/>
                    <a:pt x="117173" y="262391"/>
                  </a:cubicBezTo>
                  <a:lnTo>
                    <a:pt x="117173" y="550718"/>
                  </a:lnTo>
                  <a:cubicBezTo>
                    <a:pt x="117173" y="565457"/>
                    <a:pt x="105179" y="577432"/>
                    <a:pt x="90417" y="577432"/>
                  </a:cubicBezTo>
                  <a:lnTo>
                    <a:pt x="25833" y="577432"/>
                  </a:lnTo>
                  <a:cubicBezTo>
                    <a:pt x="11994" y="577432"/>
                    <a:pt x="0" y="565457"/>
                    <a:pt x="0" y="550718"/>
                  </a:cubicBezTo>
                  <a:lnTo>
                    <a:pt x="0" y="262391"/>
                  </a:lnTo>
                  <a:cubicBezTo>
                    <a:pt x="0" y="247652"/>
                    <a:pt x="11994" y="235677"/>
                    <a:pt x="25833" y="235677"/>
                  </a:cubicBezTo>
                  <a:close/>
                  <a:moveTo>
                    <a:pt x="297075" y="158450"/>
                  </a:moveTo>
                  <a:cubicBezTo>
                    <a:pt x="309956" y="161209"/>
                    <a:pt x="326516" y="165807"/>
                    <a:pt x="326516" y="181440"/>
                  </a:cubicBezTo>
                  <a:cubicBezTo>
                    <a:pt x="326516" y="197992"/>
                    <a:pt x="310876" y="204429"/>
                    <a:pt x="297075" y="205349"/>
                  </a:cubicBezTo>
                  <a:close/>
                  <a:moveTo>
                    <a:pt x="282280" y="81074"/>
                  </a:moveTo>
                  <a:lnTo>
                    <a:pt x="282280" y="124274"/>
                  </a:lnTo>
                  <a:cubicBezTo>
                    <a:pt x="264736" y="120597"/>
                    <a:pt x="255502" y="113244"/>
                    <a:pt x="255502" y="101295"/>
                  </a:cubicBezTo>
                  <a:cubicBezTo>
                    <a:pt x="255502" y="91185"/>
                    <a:pt x="265659" y="81993"/>
                    <a:pt x="282280" y="81074"/>
                  </a:cubicBezTo>
                  <a:close/>
                  <a:moveTo>
                    <a:pt x="289621" y="35910"/>
                  </a:moveTo>
                  <a:cubicBezTo>
                    <a:pt x="285010" y="35910"/>
                    <a:pt x="282244" y="40513"/>
                    <a:pt x="282244" y="44197"/>
                  </a:cubicBezTo>
                  <a:lnTo>
                    <a:pt x="282244" y="57087"/>
                  </a:lnTo>
                  <a:cubicBezTo>
                    <a:pt x="252734" y="58008"/>
                    <a:pt x="225069" y="74582"/>
                    <a:pt x="225069" y="106808"/>
                  </a:cubicBezTo>
                  <a:cubicBezTo>
                    <a:pt x="225069" y="133510"/>
                    <a:pt x="247201" y="149163"/>
                    <a:pt x="282244" y="155609"/>
                  </a:cubicBezTo>
                  <a:lnTo>
                    <a:pt x="282244" y="205330"/>
                  </a:lnTo>
                  <a:cubicBezTo>
                    <a:pt x="242590" y="203488"/>
                    <a:pt x="263800" y="170341"/>
                    <a:pt x="237057" y="170341"/>
                  </a:cubicBezTo>
                  <a:cubicBezTo>
                    <a:pt x="227835" y="170341"/>
                    <a:pt x="222302" y="175865"/>
                    <a:pt x="222302" y="185994"/>
                  </a:cubicBezTo>
                  <a:cubicBezTo>
                    <a:pt x="222302" y="204409"/>
                    <a:pt x="241668" y="228349"/>
                    <a:pt x="282244" y="229269"/>
                  </a:cubicBezTo>
                  <a:lnTo>
                    <a:pt x="282244" y="244002"/>
                  </a:lnTo>
                  <a:cubicBezTo>
                    <a:pt x="282244" y="248605"/>
                    <a:pt x="285010" y="252288"/>
                    <a:pt x="289621" y="252288"/>
                  </a:cubicBezTo>
                  <a:cubicBezTo>
                    <a:pt x="293310" y="252288"/>
                    <a:pt x="296999" y="248605"/>
                    <a:pt x="296999" y="244002"/>
                  </a:cubicBezTo>
                  <a:lnTo>
                    <a:pt x="296999" y="229269"/>
                  </a:lnTo>
                  <a:cubicBezTo>
                    <a:pt x="332041" y="227428"/>
                    <a:pt x="356018" y="210854"/>
                    <a:pt x="356018" y="179548"/>
                  </a:cubicBezTo>
                  <a:cubicBezTo>
                    <a:pt x="356018" y="142718"/>
                    <a:pt x="328353" y="133510"/>
                    <a:pt x="296999" y="126144"/>
                  </a:cubicBezTo>
                  <a:lnTo>
                    <a:pt x="296999" y="81027"/>
                  </a:lnTo>
                  <a:cubicBezTo>
                    <a:pt x="322820" y="81948"/>
                    <a:pt x="322820" y="106808"/>
                    <a:pt x="338497" y="106808"/>
                  </a:cubicBezTo>
                  <a:cubicBezTo>
                    <a:pt x="346796" y="106808"/>
                    <a:pt x="353252" y="101284"/>
                    <a:pt x="353252" y="92076"/>
                  </a:cubicBezTo>
                  <a:cubicBezTo>
                    <a:pt x="353252" y="69057"/>
                    <a:pt x="315442" y="57087"/>
                    <a:pt x="296999" y="57087"/>
                  </a:cubicBezTo>
                  <a:lnTo>
                    <a:pt x="296999" y="44197"/>
                  </a:lnTo>
                  <a:cubicBezTo>
                    <a:pt x="296999" y="40513"/>
                    <a:pt x="293310" y="35910"/>
                    <a:pt x="289621" y="35910"/>
                  </a:cubicBezTo>
                  <a:close/>
                  <a:moveTo>
                    <a:pt x="288699" y="0"/>
                  </a:moveTo>
                  <a:cubicBezTo>
                    <a:pt x="368929" y="0"/>
                    <a:pt x="433481" y="64453"/>
                    <a:pt x="433481" y="144559"/>
                  </a:cubicBezTo>
                  <a:cubicBezTo>
                    <a:pt x="433481" y="223745"/>
                    <a:pt x="368929" y="288198"/>
                    <a:pt x="288699" y="288198"/>
                  </a:cubicBezTo>
                  <a:cubicBezTo>
                    <a:pt x="209392" y="288198"/>
                    <a:pt x="144839" y="223745"/>
                    <a:pt x="144839" y="144559"/>
                  </a:cubicBezTo>
                  <a:cubicBezTo>
                    <a:pt x="144839" y="64453"/>
                    <a:pt x="209392" y="0"/>
                    <a:pt x="2886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1" name="îsľïḍe">
            <a:extLst>
              <a:ext uri="{FF2B5EF4-FFF2-40B4-BE49-F238E27FC236}">
                <a16:creationId xmlns="" xmlns:a16="http://schemas.microsoft.com/office/drawing/2014/main" id="{A4CD5D36-226B-4040-BEC9-070F468C9F77}"/>
              </a:ext>
            </a:extLst>
          </p:cNvPr>
          <p:cNvGrpSpPr/>
          <p:nvPr/>
        </p:nvGrpSpPr>
        <p:grpSpPr>
          <a:xfrm>
            <a:off x="4268403" y="1705083"/>
            <a:ext cx="916936" cy="916935"/>
            <a:chOff x="1371000" y="1758363"/>
            <a:chExt cx="731886" cy="731885"/>
          </a:xfrm>
        </p:grpSpPr>
        <p:sp>
          <p:nvSpPr>
            <p:cNvPr id="33" name="íśļiḓé">
              <a:extLst>
                <a:ext uri="{FF2B5EF4-FFF2-40B4-BE49-F238E27FC236}">
                  <a16:creationId xmlns="" xmlns:a16="http://schemas.microsoft.com/office/drawing/2014/main" id="{972FC2A2-D020-4A04-B656-1C86B9CA8FE6}"/>
                </a:ext>
              </a:extLst>
            </p:cNvPr>
            <p:cNvSpPr/>
            <p:nvPr/>
          </p:nvSpPr>
          <p:spPr>
            <a:xfrm>
              <a:off x="1371000" y="1758363"/>
              <a:ext cx="731886" cy="73188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ṧ1íḋe">
              <a:extLst>
                <a:ext uri="{FF2B5EF4-FFF2-40B4-BE49-F238E27FC236}">
                  <a16:creationId xmlns="" xmlns:a16="http://schemas.microsoft.com/office/drawing/2014/main" id="{746379E3-F8D8-46A4-A33E-19064983E043}"/>
                </a:ext>
              </a:extLst>
            </p:cNvPr>
            <p:cNvSpPr/>
            <p:nvPr/>
          </p:nvSpPr>
          <p:spPr>
            <a:xfrm>
              <a:off x="1538107" y="1926993"/>
              <a:ext cx="400739" cy="400123"/>
            </a:xfrm>
            <a:custGeom>
              <a:avLst/>
              <a:gdLst>
                <a:gd name="connsiteX0" fmla="*/ 333891 w 578320"/>
                <a:gd name="connsiteY0" fmla="*/ 314976 h 577432"/>
                <a:gd name="connsiteX1" fmla="*/ 398475 w 578320"/>
                <a:gd name="connsiteY1" fmla="*/ 314976 h 577432"/>
                <a:gd name="connsiteX2" fmla="*/ 424308 w 578320"/>
                <a:gd name="connsiteY2" fmla="*/ 340761 h 577432"/>
                <a:gd name="connsiteX3" fmla="*/ 424308 w 578320"/>
                <a:gd name="connsiteY3" fmla="*/ 550726 h 577432"/>
                <a:gd name="connsiteX4" fmla="*/ 398475 w 578320"/>
                <a:gd name="connsiteY4" fmla="*/ 577432 h 577432"/>
                <a:gd name="connsiteX5" fmla="*/ 333891 w 578320"/>
                <a:gd name="connsiteY5" fmla="*/ 577432 h 577432"/>
                <a:gd name="connsiteX6" fmla="*/ 307135 w 578320"/>
                <a:gd name="connsiteY6" fmla="*/ 550726 h 577432"/>
                <a:gd name="connsiteX7" fmla="*/ 307135 w 578320"/>
                <a:gd name="connsiteY7" fmla="*/ 340761 h 577432"/>
                <a:gd name="connsiteX8" fmla="*/ 333891 w 578320"/>
                <a:gd name="connsiteY8" fmla="*/ 314976 h 577432"/>
                <a:gd name="connsiteX9" fmla="*/ 179853 w 578320"/>
                <a:gd name="connsiteY9" fmla="*/ 314976 h 577432"/>
                <a:gd name="connsiteX10" fmla="*/ 244456 w 578320"/>
                <a:gd name="connsiteY10" fmla="*/ 314976 h 577432"/>
                <a:gd name="connsiteX11" fmla="*/ 270297 w 578320"/>
                <a:gd name="connsiteY11" fmla="*/ 340761 h 577432"/>
                <a:gd name="connsiteX12" fmla="*/ 270297 w 578320"/>
                <a:gd name="connsiteY12" fmla="*/ 550726 h 577432"/>
                <a:gd name="connsiteX13" fmla="*/ 244456 w 578320"/>
                <a:gd name="connsiteY13" fmla="*/ 577432 h 577432"/>
                <a:gd name="connsiteX14" fmla="*/ 179853 w 578320"/>
                <a:gd name="connsiteY14" fmla="*/ 577432 h 577432"/>
                <a:gd name="connsiteX15" fmla="*/ 154012 w 578320"/>
                <a:gd name="connsiteY15" fmla="*/ 550726 h 577432"/>
                <a:gd name="connsiteX16" fmla="*/ 154012 w 578320"/>
                <a:gd name="connsiteY16" fmla="*/ 340761 h 577432"/>
                <a:gd name="connsiteX17" fmla="*/ 179853 w 578320"/>
                <a:gd name="connsiteY17" fmla="*/ 314976 h 577432"/>
                <a:gd name="connsiteX18" fmla="*/ 486980 w 578320"/>
                <a:gd name="connsiteY18" fmla="*/ 235677 h 577432"/>
                <a:gd name="connsiteX19" fmla="*/ 551564 w 578320"/>
                <a:gd name="connsiteY19" fmla="*/ 235677 h 577432"/>
                <a:gd name="connsiteX20" fmla="*/ 578320 w 578320"/>
                <a:gd name="connsiteY20" fmla="*/ 262391 h 577432"/>
                <a:gd name="connsiteX21" fmla="*/ 578320 w 578320"/>
                <a:gd name="connsiteY21" fmla="*/ 550718 h 577432"/>
                <a:gd name="connsiteX22" fmla="*/ 551564 w 578320"/>
                <a:gd name="connsiteY22" fmla="*/ 577432 h 577432"/>
                <a:gd name="connsiteX23" fmla="*/ 486980 w 578320"/>
                <a:gd name="connsiteY23" fmla="*/ 577432 h 577432"/>
                <a:gd name="connsiteX24" fmla="*/ 461147 w 578320"/>
                <a:gd name="connsiteY24" fmla="*/ 550718 h 577432"/>
                <a:gd name="connsiteX25" fmla="*/ 461147 w 578320"/>
                <a:gd name="connsiteY25" fmla="*/ 262391 h 577432"/>
                <a:gd name="connsiteX26" fmla="*/ 486980 w 578320"/>
                <a:gd name="connsiteY26" fmla="*/ 235677 h 577432"/>
                <a:gd name="connsiteX27" fmla="*/ 25833 w 578320"/>
                <a:gd name="connsiteY27" fmla="*/ 235677 h 577432"/>
                <a:gd name="connsiteX28" fmla="*/ 90417 w 578320"/>
                <a:gd name="connsiteY28" fmla="*/ 235677 h 577432"/>
                <a:gd name="connsiteX29" fmla="*/ 117173 w 578320"/>
                <a:gd name="connsiteY29" fmla="*/ 262391 h 577432"/>
                <a:gd name="connsiteX30" fmla="*/ 117173 w 578320"/>
                <a:gd name="connsiteY30" fmla="*/ 550718 h 577432"/>
                <a:gd name="connsiteX31" fmla="*/ 90417 w 578320"/>
                <a:gd name="connsiteY31" fmla="*/ 577432 h 577432"/>
                <a:gd name="connsiteX32" fmla="*/ 25833 w 578320"/>
                <a:gd name="connsiteY32" fmla="*/ 577432 h 577432"/>
                <a:gd name="connsiteX33" fmla="*/ 0 w 578320"/>
                <a:gd name="connsiteY33" fmla="*/ 550718 h 577432"/>
                <a:gd name="connsiteX34" fmla="*/ 0 w 578320"/>
                <a:gd name="connsiteY34" fmla="*/ 262391 h 577432"/>
                <a:gd name="connsiteX35" fmla="*/ 25833 w 578320"/>
                <a:gd name="connsiteY35" fmla="*/ 235677 h 577432"/>
                <a:gd name="connsiteX36" fmla="*/ 297075 w 578320"/>
                <a:gd name="connsiteY36" fmla="*/ 158450 h 577432"/>
                <a:gd name="connsiteX37" fmla="*/ 326516 w 578320"/>
                <a:gd name="connsiteY37" fmla="*/ 181440 h 577432"/>
                <a:gd name="connsiteX38" fmla="*/ 297075 w 578320"/>
                <a:gd name="connsiteY38" fmla="*/ 205349 h 577432"/>
                <a:gd name="connsiteX39" fmla="*/ 282280 w 578320"/>
                <a:gd name="connsiteY39" fmla="*/ 81074 h 577432"/>
                <a:gd name="connsiteX40" fmla="*/ 282280 w 578320"/>
                <a:gd name="connsiteY40" fmla="*/ 124274 h 577432"/>
                <a:gd name="connsiteX41" fmla="*/ 255502 w 578320"/>
                <a:gd name="connsiteY41" fmla="*/ 101295 h 577432"/>
                <a:gd name="connsiteX42" fmla="*/ 282280 w 578320"/>
                <a:gd name="connsiteY42" fmla="*/ 81074 h 577432"/>
                <a:gd name="connsiteX43" fmla="*/ 289621 w 578320"/>
                <a:gd name="connsiteY43" fmla="*/ 35910 h 577432"/>
                <a:gd name="connsiteX44" fmla="*/ 282244 w 578320"/>
                <a:gd name="connsiteY44" fmla="*/ 44197 h 577432"/>
                <a:gd name="connsiteX45" fmla="*/ 282244 w 578320"/>
                <a:gd name="connsiteY45" fmla="*/ 57087 h 577432"/>
                <a:gd name="connsiteX46" fmla="*/ 225069 w 578320"/>
                <a:gd name="connsiteY46" fmla="*/ 106808 h 577432"/>
                <a:gd name="connsiteX47" fmla="*/ 282244 w 578320"/>
                <a:gd name="connsiteY47" fmla="*/ 155609 h 577432"/>
                <a:gd name="connsiteX48" fmla="*/ 282244 w 578320"/>
                <a:gd name="connsiteY48" fmla="*/ 205330 h 577432"/>
                <a:gd name="connsiteX49" fmla="*/ 237057 w 578320"/>
                <a:gd name="connsiteY49" fmla="*/ 170341 h 577432"/>
                <a:gd name="connsiteX50" fmla="*/ 222302 w 578320"/>
                <a:gd name="connsiteY50" fmla="*/ 185994 h 577432"/>
                <a:gd name="connsiteX51" fmla="*/ 282244 w 578320"/>
                <a:gd name="connsiteY51" fmla="*/ 229269 h 577432"/>
                <a:gd name="connsiteX52" fmla="*/ 282244 w 578320"/>
                <a:gd name="connsiteY52" fmla="*/ 244002 h 577432"/>
                <a:gd name="connsiteX53" fmla="*/ 289621 w 578320"/>
                <a:gd name="connsiteY53" fmla="*/ 252288 h 577432"/>
                <a:gd name="connsiteX54" fmla="*/ 296999 w 578320"/>
                <a:gd name="connsiteY54" fmla="*/ 244002 h 577432"/>
                <a:gd name="connsiteX55" fmla="*/ 296999 w 578320"/>
                <a:gd name="connsiteY55" fmla="*/ 229269 h 577432"/>
                <a:gd name="connsiteX56" fmla="*/ 356018 w 578320"/>
                <a:gd name="connsiteY56" fmla="*/ 179548 h 577432"/>
                <a:gd name="connsiteX57" fmla="*/ 296999 w 578320"/>
                <a:gd name="connsiteY57" fmla="*/ 126144 h 577432"/>
                <a:gd name="connsiteX58" fmla="*/ 296999 w 578320"/>
                <a:gd name="connsiteY58" fmla="*/ 81027 h 577432"/>
                <a:gd name="connsiteX59" fmla="*/ 338497 w 578320"/>
                <a:gd name="connsiteY59" fmla="*/ 106808 h 577432"/>
                <a:gd name="connsiteX60" fmla="*/ 353252 w 578320"/>
                <a:gd name="connsiteY60" fmla="*/ 92076 h 577432"/>
                <a:gd name="connsiteX61" fmla="*/ 296999 w 578320"/>
                <a:gd name="connsiteY61" fmla="*/ 57087 h 577432"/>
                <a:gd name="connsiteX62" fmla="*/ 296999 w 578320"/>
                <a:gd name="connsiteY62" fmla="*/ 44197 h 577432"/>
                <a:gd name="connsiteX63" fmla="*/ 289621 w 578320"/>
                <a:gd name="connsiteY63" fmla="*/ 35910 h 577432"/>
                <a:gd name="connsiteX64" fmla="*/ 288699 w 578320"/>
                <a:gd name="connsiteY64" fmla="*/ 0 h 577432"/>
                <a:gd name="connsiteX65" fmla="*/ 433481 w 578320"/>
                <a:gd name="connsiteY65" fmla="*/ 144559 h 577432"/>
                <a:gd name="connsiteX66" fmla="*/ 288699 w 578320"/>
                <a:gd name="connsiteY66" fmla="*/ 288198 h 577432"/>
                <a:gd name="connsiteX67" fmla="*/ 144839 w 578320"/>
                <a:gd name="connsiteY67" fmla="*/ 144559 h 577432"/>
                <a:gd name="connsiteX68" fmla="*/ 288699 w 578320"/>
                <a:gd name="connsiteY68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8320" h="577432">
                  <a:moveTo>
                    <a:pt x="333891" y="314976"/>
                  </a:moveTo>
                  <a:lnTo>
                    <a:pt x="398475" y="314976"/>
                  </a:lnTo>
                  <a:cubicBezTo>
                    <a:pt x="412314" y="314976"/>
                    <a:pt x="424308" y="326948"/>
                    <a:pt x="424308" y="340761"/>
                  </a:cubicBezTo>
                  <a:lnTo>
                    <a:pt x="424308" y="550726"/>
                  </a:lnTo>
                  <a:cubicBezTo>
                    <a:pt x="424308" y="565460"/>
                    <a:pt x="412314" y="577432"/>
                    <a:pt x="398475" y="577432"/>
                  </a:cubicBezTo>
                  <a:lnTo>
                    <a:pt x="333891" y="577432"/>
                  </a:lnTo>
                  <a:cubicBezTo>
                    <a:pt x="319129" y="577432"/>
                    <a:pt x="307135" y="565460"/>
                    <a:pt x="307135" y="550726"/>
                  </a:cubicBezTo>
                  <a:lnTo>
                    <a:pt x="307135" y="340761"/>
                  </a:lnTo>
                  <a:cubicBezTo>
                    <a:pt x="307135" y="326948"/>
                    <a:pt x="319129" y="314976"/>
                    <a:pt x="333891" y="314976"/>
                  </a:cubicBezTo>
                  <a:close/>
                  <a:moveTo>
                    <a:pt x="179853" y="314976"/>
                  </a:moveTo>
                  <a:lnTo>
                    <a:pt x="244456" y="314976"/>
                  </a:lnTo>
                  <a:cubicBezTo>
                    <a:pt x="259222" y="314976"/>
                    <a:pt x="270297" y="326948"/>
                    <a:pt x="270297" y="340761"/>
                  </a:cubicBezTo>
                  <a:lnTo>
                    <a:pt x="270297" y="550726"/>
                  </a:lnTo>
                  <a:cubicBezTo>
                    <a:pt x="270297" y="565460"/>
                    <a:pt x="259222" y="577432"/>
                    <a:pt x="244456" y="577432"/>
                  </a:cubicBezTo>
                  <a:lnTo>
                    <a:pt x="179853" y="577432"/>
                  </a:lnTo>
                  <a:cubicBezTo>
                    <a:pt x="165087" y="577432"/>
                    <a:pt x="154012" y="565460"/>
                    <a:pt x="154012" y="550726"/>
                  </a:cubicBezTo>
                  <a:lnTo>
                    <a:pt x="154012" y="340761"/>
                  </a:lnTo>
                  <a:cubicBezTo>
                    <a:pt x="154012" y="326948"/>
                    <a:pt x="165087" y="314976"/>
                    <a:pt x="179853" y="314976"/>
                  </a:cubicBezTo>
                  <a:close/>
                  <a:moveTo>
                    <a:pt x="486980" y="235677"/>
                  </a:moveTo>
                  <a:lnTo>
                    <a:pt x="551564" y="235677"/>
                  </a:lnTo>
                  <a:cubicBezTo>
                    <a:pt x="566326" y="235677"/>
                    <a:pt x="578320" y="247652"/>
                    <a:pt x="578320" y="262391"/>
                  </a:cubicBezTo>
                  <a:lnTo>
                    <a:pt x="578320" y="550718"/>
                  </a:lnTo>
                  <a:cubicBezTo>
                    <a:pt x="578320" y="565457"/>
                    <a:pt x="566326" y="577432"/>
                    <a:pt x="551564" y="577432"/>
                  </a:cubicBezTo>
                  <a:lnTo>
                    <a:pt x="486980" y="577432"/>
                  </a:lnTo>
                  <a:cubicBezTo>
                    <a:pt x="473141" y="577432"/>
                    <a:pt x="461147" y="565457"/>
                    <a:pt x="461147" y="550718"/>
                  </a:cubicBezTo>
                  <a:lnTo>
                    <a:pt x="461147" y="262391"/>
                  </a:lnTo>
                  <a:cubicBezTo>
                    <a:pt x="461147" y="247652"/>
                    <a:pt x="473141" y="235677"/>
                    <a:pt x="486980" y="235677"/>
                  </a:cubicBezTo>
                  <a:close/>
                  <a:moveTo>
                    <a:pt x="25833" y="235677"/>
                  </a:moveTo>
                  <a:lnTo>
                    <a:pt x="90417" y="235677"/>
                  </a:lnTo>
                  <a:cubicBezTo>
                    <a:pt x="105179" y="235677"/>
                    <a:pt x="117173" y="247652"/>
                    <a:pt x="117173" y="262391"/>
                  </a:cubicBezTo>
                  <a:lnTo>
                    <a:pt x="117173" y="550718"/>
                  </a:lnTo>
                  <a:cubicBezTo>
                    <a:pt x="117173" y="565457"/>
                    <a:pt x="105179" y="577432"/>
                    <a:pt x="90417" y="577432"/>
                  </a:cubicBezTo>
                  <a:lnTo>
                    <a:pt x="25833" y="577432"/>
                  </a:lnTo>
                  <a:cubicBezTo>
                    <a:pt x="11994" y="577432"/>
                    <a:pt x="0" y="565457"/>
                    <a:pt x="0" y="550718"/>
                  </a:cubicBezTo>
                  <a:lnTo>
                    <a:pt x="0" y="262391"/>
                  </a:lnTo>
                  <a:cubicBezTo>
                    <a:pt x="0" y="247652"/>
                    <a:pt x="11994" y="235677"/>
                    <a:pt x="25833" y="235677"/>
                  </a:cubicBezTo>
                  <a:close/>
                  <a:moveTo>
                    <a:pt x="297075" y="158450"/>
                  </a:moveTo>
                  <a:cubicBezTo>
                    <a:pt x="309956" y="161209"/>
                    <a:pt x="326516" y="165807"/>
                    <a:pt x="326516" y="181440"/>
                  </a:cubicBezTo>
                  <a:cubicBezTo>
                    <a:pt x="326516" y="197992"/>
                    <a:pt x="310876" y="204429"/>
                    <a:pt x="297075" y="205349"/>
                  </a:cubicBezTo>
                  <a:close/>
                  <a:moveTo>
                    <a:pt x="282280" y="81074"/>
                  </a:moveTo>
                  <a:lnTo>
                    <a:pt x="282280" y="124274"/>
                  </a:lnTo>
                  <a:cubicBezTo>
                    <a:pt x="264736" y="120597"/>
                    <a:pt x="255502" y="113244"/>
                    <a:pt x="255502" y="101295"/>
                  </a:cubicBezTo>
                  <a:cubicBezTo>
                    <a:pt x="255502" y="91185"/>
                    <a:pt x="265659" y="81993"/>
                    <a:pt x="282280" y="81074"/>
                  </a:cubicBezTo>
                  <a:close/>
                  <a:moveTo>
                    <a:pt x="289621" y="35910"/>
                  </a:moveTo>
                  <a:cubicBezTo>
                    <a:pt x="285010" y="35910"/>
                    <a:pt x="282244" y="40513"/>
                    <a:pt x="282244" y="44197"/>
                  </a:cubicBezTo>
                  <a:lnTo>
                    <a:pt x="282244" y="57087"/>
                  </a:lnTo>
                  <a:cubicBezTo>
                    <a:pt x="252734" y="58008"/>
                    <a:pt x="225069" y="74582"/>
                    <a:pt x="225069" y="106808"/>
                  </a:cubicBezTo>
                  <a:cubicBezTo>
                    <a:pt x="225069" y="133510"/>
                    <a:pt x="247201" y="149163"/>
                    <a:pt x="282244" y="155609"/>
                  </a:cubicBezTo>
                  <a:lnTo>
                    <a:pt x="282244" y="205330"/>
                  </a:lnTo>
                  <a:cubicBezTo>
                    <a:pt x="242590" y="203488"/>
                    <a:pt x="263800" y="170341"/>
                    <a:pt x="237057" y="170341"/>
                  </a:cubicBezTo>
                  <a:cubicBezTo>
                    <a:pt x="227835" y="170341"/>
                    <a:pt x="222302" y="175865"/>
                    <a:pt x="222302" y="185994"/>
                  </a:cubicBezTo>
                  <a:cubicBezTo>
                    <a:pt x="222302" y="204409"/>
                    <a:pt x="241668" y="228349"/>
                    <a:pt x="282244" y="229269"/>
                  </a:cubicBezTo>
                  <a:lnTo>
                    <a:pt x="282244" y="244002"/>
                  </a:lnTo>
                  <a:cubicBezTo>
                    <a:pt x="282244" y="248605"/>
                    <a:pt x="285010" y="252288"/>
                    <a:pt x="289621" y="252288"/>
                  </a:cubicBezTo>
                  <a:cubicBezTo>
                    <a:pt x="293310" y="252288"/>
                    <a:pt x="296999" y="248605"/>
                    <a:pt x="296999" y="244002"/>
                  </a:cubicBezTo>
                  <a:lnTo>
                    <a:pt x="296999" y="229269"/>
                  </a:lnTo>
                  <a:cubicBezTo>
                    <a:pt x="332041" y="227428"/>
                    <a:pt x="356018" y="210854"/>
                    <a:pt x="356018" y="179548"/>
                  </a:cubicBezTo>
                  <a:cubicBezTo>
                    <a:pt x="356018" y="142718"/>
                    <a:pt x="328353" y="133510"/>
                    <a:pt x="296999" y="126144"/>
                  </a:cubicBezTo>
                  <a:lnTo>
                    <a:pt x="296999" y="81027"/>
                  </a:lnTo>
                  <a:cubicBezTo>
                    <a:pt x="322820" y="81948"/>
                    <a:pt x="322820" y="106808"/>
                    <a:pt x="338497" y="106808"/>
                  </a:cubicBezTo>
                  <a:cubicBezTo>
                    <a:pt x="346796" y="106808"/>
                    <a:pt x="353252" y="101284"/>
                    <a:pt x="353252" y="92076"/>
                  </a:cubicBezTo>
                  <a:cubicBezTo>
                    <a:pt x="353252" y="69057"/>
                    <a:pt x="315442" y="57087"/>
                    <a:pt x="296999" y="57087"/>
                  </a:cubicBezTo>
                  <a:lnTo>
                    <a:pt x="296999" y="44197"/>
                  </a:lnTo>
                  <a:cubicBezTo>
                    <a:pt x="296999" y="40513"/>
                    <a:pt x="293310" y="35910"/>
                    <a:pt x="289621" y="35910"/>
                  </a:cubicBezTo>
                  <a:close/>
                  <a:moveTo>
                    <a:pt x="288699" y="0"/>
                  </a:moveTo>
                  <a:cubicBezTo>
                    <a:pt x="368929" y="0"/>
                    <a:pt x="433481" y="64453"/>
                    <a:pt x="433481" y="144559"/>
                  </a:cubicBezTo>
                  <a:cubicBezTo>
                    <a:pt x="433481" y="223745"/>
                    <a:pt x="368929" y="288198"/>
                    <a:pt x="288699" y="288198"/>
                  </a:cubicBezTo>
                  <a:cubicBezTo>
                    <a:pt x="209392" y="288198"/>
                    <a:pt x="144839" y="223745"/>
                    <a:pt x="144839" y="144559"/>
                  </a:cubicBezTo>
                  <a:cubicBezTo>
                    <a:pt x="144839" y="64453"/>
                    <a:pt x="209392" y="0"/>
                    <a:pt x="2886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2" name="íS1ïḍe">
            <a:extLst>
              <a:ext uri="{FF2B5EF4-FFF2-40B4-BE49-F238E27FC236}">
                <a16:creationId xmlns="" xmlns:a16="http://schemas.microsoft.com/office/drawing/2014/main" id="{AE19A1CC-30FC-48BD-9A1B-BBE44323CCAD}"/>
              </a:ext>
            </a:extLst>
          </p:cNvPr>
          <p:cNvGrpSpPr/>
          <p:nvPr/>
        </p:nvGrpSpPr>
        <p:grpSpPr>
          <a:xfrm>
            <a:off x="6997209" y="1705083"/>
            <a:ext cx="916936" cy="916935"/>
            <a:chOff x="1371000" y="1758363"/>
            <a:chExt cx="731886" cy="731885"/>
          </a:xfrm>
        </p:grpSpPr>
        <p:sp>
          <p:nvSpPr>
            <p:cNvPr id="31" name="îṣ1îdè">
              <a:extLst>
                <a:ext uri="{FF2B5EF4-FFF2-40B4-BE49-F238E27FC236}">
                  <a16:creationId xmlns="" xmlns:a16="http://schemas.microsoft.com/office/drawing/2014/main" id="{0E6BF015-7054-4F4A-B0C7-69C07016DCFE}"/>
                </a:ext>
              </a:extLst>
            </p:cNvPr>
            <p:cNvSpPr/>
            <p:nvPr/>
          </p:nvSpPr>
          <p:spPr>
            <a:xfrm>
              <a:off x="1371000" y="1758363"/>
              <a:ext cx="731886" cy="73188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ṥlîḓè">
              <a:extLst>
                <a:ext uri="{FF2B5EF4-FFF2-40B4-BE49-F238E27FC236}">
                  <a16:creationId xmlns="" xmlns:a16="http://schemas.microsoft.com/office/drawing/2014/main" id="{8FCB62AD-7562-45C4-B458-850E75BDE624}"/>
                </a:ext>
              </a:extLst>
            </p:cNvPr>
            <p:cNvSpPr/>
            <p:nvPr/>
          </p:nvSpPr>
          <p:spPr>
            <a:xfrm>
              <a:off x="1538107" y="1926993"/>
              <a:ext cx="400739" cy="400123"/>
            </a:xfrm>
            <a:custGeom>
              <a:avLst/>
              <a:gdLst>
                <a:gd name="connsiteX0" fmla="*/ 333891 w 578320"/>
                <a:gd name="connsiteY0" fmla="*/ 314976 h 577432"/>
                <a:gd name="connsiteX1" fmla="*/ 398475 w 578320"/>
                <a:gd name="connsiteY1" fmla="*/ 314976 h 577432"/>
                <a:gd name="connsiteX2" fmla="*/ 424308 w 578320"/>
                <a:gd name="connsiteY2" fmla="*/ 340761 h 577432"/>
                <a:gd name="connsiteX3" fmla="*/ 424308 w 578320"/>
                <a:gd name="connsiteY3" fmla="*/ 550726 h 577432"/>
                <a:gd name="connsiteX4" fmla="*/ 398475 w 578320"/>
                <a:gd name="connsiteY4" fmla="*/ 577432 h 577432"/>
                <a:gd name="connsiteX5" fmla="*/ 333891 w 578320"/>
                <a:gd name="connsiteY5" fmla="*/ 577432 h 577432"/>
                <a:gd name="connsiteX6" fmla="*/ 307135 w 578320"/>
                <a:gd name="connsiteY6" fmla="*/ 550726 h 577432"/>
                <a:gd name="connsiteX7" fmla="*/ 307135 w 578320"/>
                <a:gd name="connsiteY7" fmla="*/ 340761 h 577432"/>
                <a:gd name="connsiteX8" fmla="*/ 333891 w 578320"/>
                <a:gd name="connsiteY8" fmla="*/ 314976 h 577432"/>
                <a:gd name="connsiteX9" fmla="*/ 179853 w 578320"/>
                <a:gd name="connsiteY9" fmla="*/ 314976 h 577432"/>
                <a:gd name="connsiteX10" fmla="*/ 244456 w 578320"/>
                <a:gd name="connsiteY10" fmla="*/ 314976 h 577432"/>
                <a:gd name="connsiteX11" fmla="*/ 270297 w 578320"/>
                <a:gd name="connsiteY11" fmla="*/ 340761 h 577432"/>
                <a:gd name="connsiteX12" fmla="*/ 270297 w 578320"/>
                <a:gd name="connsiteY12" fmla="*/ 550726 h 577432"/>
                <a:gd name="connsiteX13" fmla="*/ 244456 w 578320"/>
                <a:gd name="connsiteY13" fmla="*/ 577432 h 577432"/>
                <a:gd name="connsiteX14" fmla="*/ 179853 w 578320"/>
                <a:gd name="connsiteY14" fmla="*/ 577432 h 577432"/>
                <a:gd name="connsiteX15" fmla="*/ 154012 w 578320"/>
                <a:gd name="connsiteY15" fmla="*/ 550726 h 577432"/>
                <a:gd name="connsiteX16" fmla="*/ 154012 w 578320"/>
                <a:gd name="connsiteY16" fmla="*/ 340761 h 577432"/>
                <a:gd name="connsiteX17" fmla="*/ 179853 w 578320"/>
                <a:gd name="connsiteY17" fmla="*/ 314976 h 577432"/>
                <a:gd name="connsiteX18" fmla="*/ 486980 w 578320"/>
                <a:gd name="connsiteY18" fmla="*/ 235677 h 577432"/>
                <a:gd name="connsiteX19" fmla="*/ 551564 w 578320"/>
                <a:gd name="connsiteY19" fmla="*/ 235677 h 577432"/>
                <a:gd name="connsiteX20" fmla="*/ 578320 w 578320"/>
                <a:gd name="connsiteY20" fmla="*/ 262391 h 577432"/>
                <a:gd name="connsiteX21" fmla="*/ 578320 w 578320"/>
                <a:gd name="connsiteY21" fmla="*/ 550718 h 577432"/>
                <a:gd name="connsiteX22" fmla="*/ 551564 w 578320"/>
                <a:gd name="connsiteY22" fmla="*/ 577432 h 577432"/>
                <a:gd name="connsiteX23" fmla="*/ 486980 w 578320"/>
                <a:gd name="connsiteY23" fmla="*/ 577432 h 577432"/>
                <a:gd name="connsiteX24" fmla="*/ 461147 w 578320"/>
                <a:gd name="connsiteY24" fmla="*/ 550718 h 577432"/>
                <a:gd name="connsiteX25" fmla="*/ 461147 w 578320"/>
                <a:gd name="connsiteY25" fmla="*/ 262391 h 577432"/>
                <a:gd name="connsiteX26" fmla="*/ 486980 w 578320"/>
                <a:gd name="connsiteY26" fmla="*/ 235677 h 577432"/>
                <a:gd name="connsiteX27" fmla="*/ 25833 w 578320"/>
                <a:gd name="connsiteY27" fmla="*/ 235677 h 577432"/>
                <a:gd name="connsiteX28" fmla="*/ 90417 w 578320"/>
                <a:gd name="connsiteY28" fmla="*/ 235677 h 577432"/>
                <a:gd name="connsiteX29" fmla="*/ 117173 w 578320"/>
                <a:gd name="connsiteY29" fmla="*/ 262391 h 577432"/>
                <a:gd name="connsiteX30" fmla="*/ 117173 w 578320"/>
                <a:gd name="connsiteY30" fmla="*/ 550718 h 577432"/>
                <a:gd name="connsiteX31" fmla="*/ 90417 w 578320"/>
                <a:gd name="connsiteY31" fmla="*/ 577432 h 577432"/>
                <a:gd name="connsiteX32" fmla="*/ 25833 w 578320"/>
                <a:gd name="connsiteY32" fmla="*/ 577432 h 577432"/>
                <a:gd name="connsiteX33" fmla="*/ 0 w 578320"/>
                <a:gd name="connsiteY33" fmla="*/ 550718 h 577432"/>
                <a:gd name="connsiteX34" fmla="*/ 0 w 578320"/>
                <a:gd name="connsiteY34" fmla="*/ 262391 h 577432"/>
                <a:gd name="connsiteX35" fmla="*/ 25833 w 578320"/>
                <a:gd name="connsiteY35" fmla="*/ 235677 h 577432"/>
                <a:gd name="connsiteX36" fmla="*/ 297075 w 578320"/>
                <a:gd name="connsiteY36" fmla="*/ 158450 h 577432"/>
                <a:gd name="connsiteX37" fmla="*/ 326516 w 578320"/>
                <a:gd name="connsiteY37" fmla="*/ 181440 h 577432"/>
                <a:gd name="connsiteX38" fmla="*/ 297075 w 578320"/>
                <a:gd name="connsiteY38" fmla="*/ 205349 h 577432"/>
                <a:gd name="connsiteX39" fmla="*/ 282280 w 578320"/>
                <a:gd name="connsiteY39" fmla="*/ 81074 h 577432"/>
                <a:gd name="connsiteX40" fmla="*/ 282280 w 578320"/>
                <a:gd name="connsiteY40" fmla="*/ 124274 h 577432"/>
                <a:gd name="connsiteX41" fmla="*/ 255502 w 578320"/>
                <a:gd name="connsiteY41" fmla="*/ 101295 h 577432"/>
                <a:gd name="connsiteX42" fmla="*/ 282280 w 578320"/>
                <a:gd name="connsiteY42" fmla="*/ 81074 h 577432"/>
                <a:gd name="connsiteX43" fmla="*/ 289621 w 578320"/>
                <a:gd name="connsiteY43" fmla="*/ 35910 h 577432"/>
                <a:gd name="connsiteX44" fmla="*/ 282244 w 578320"/>
                <a:gd name="connsiteY44" fmla="*/ 44197 h 577432"/>
                <a:gd name="connsiteX45" fmla="*/ 282244 w 578320"/>
                <a:gd name="connsiteY45" fmla="*/ 57087 h 577432"/>
                <a:gd name="connsiteX46" fmla="*/ 225069 w 578320"/>
                <a:gd name="connsiteY46" fmla="*/ 106808 h 577432"/>
                <a:gd name="connsiteX47" fmla="*/ 282244 w 578320"/>
                <a:gd name="connsiteY47" fmla="*/ 155609 h 577432"/>
                <a:gd name="connsiteX48" fmla="*/ 282244 w 578320"/>
                <a:gd name="connsiteY48" fmla="*/ 205330 h 577432"/>
                <a:gd name="connsiteX49" fmla="*/ 237057 w 578320"/>
                <a:gd name="connsiteY49" fmla="*/ 170341 h 577432"/>
                <a:gd name="connsiteX50" fmla="*/ 222302 w 578320"/>
                <a:gd name="connsiteY50" fmla="*/ 185994 h 577432"/>
                <a:gd name="connsiteX51" fmla="*/ 282244 w 578320"/>
                <a:gd name="connsiteY51" fmla="*/ 229269 h 577432"/>
                <a:gd name="connsiteX52" fmla="*/ 282244 w 578320"/>
                <a:gd name="connsiteY52" fmla="*/ 244002 h 577432"/>
                <a:gd name="connsiteX53" fmla="*/ 289621 w 578320"/>
                <a:gd name="connsiteY53" fmla="*/ 252288 h 577432"/>
                <a:gd name="connsiteX54" fmla="*/ 296999 w 578320"/>
                <a:gd name="connsiteY54" fmla="*/ 244002 h 577432"/>
                <a:gd name="connsiteX55" fmla="*/ 296999 w 578320"/>
                <a:gd name="connsiteY55" fmla="*/ 229269 h 577432"/>
                <a:gd name="connsiteX56" fmla="*/ 356018 w 578320"/>
                <a:gd name="connsiteY56" fmla="*/ 179548 h 577432"/>
                <a:gd name="connsiteX57" fmla="*/ 296999 w 578320"/>
                <a:gd name="connsiteY57" fmla="*/ 126144 h 577432"/>
                <a:gd name="connsiteX58" fmla="*/ 296999 w 578320"/>
                <a:gd name="connsiteY58" fmla="*/ 81027 h 577432"/>
                <a:gd name="connsiteX59" fmla="*/ 338497 w 578320"/>
                <a:gd name="connsiteY59" fmla="*/ 106808 h 577432"/>
                <a:gd name="connsiteX60" fmla="*/ 353252 w 578320"/>
                <a:gd name="connsiteY60" fmla="*/ 92076 h 577432"/>
                <a:gd name="connsiteX61" fmla="*/ 296999 w 578320"/>
                <a:gd name="connsiteY61" fmla="*/ 57087 h 577432"/>
                <a:gd name="connsiteX62" fmla="*/ 296999 w 578320"/>
                <a:gd name="connsiteY62" fmla="*/ 44197 h 577432"/>
                <a:gd name="connsiteX63" fmla="*/ 289621 w 578320"/>
                <a:gd name="connsiteY63" fmla="*/ 35910 h 577432"/>
                <a:gd name="connsiteX64" fmla="*/ 288699 w 578320"/>
                <a:gd name="connsiteY64" fmla="*/ 0 h 577432"/>
                <a:gd name="connsiteX65" fmla="*/ 433481 w 578320"/>
                <a:gd name="connsiteY65" fmla="*/ 144559 h 577432"/>
                <a:gd name="connsiteX66" fmla="*/ 288699 w 578320"/>
                <a:gd name="connsiteY66" fmla="*/ 288198 h 577432"/>
                <a:gd name="connsiteX67" fmla="*/ 144839 w 578320"/>
                <a:gd name="connsiteY67" fmla="*/ 144559 h 577432"/>
                <a:gd name="connsiteX68" fmla="*/ 288699 w 578320"/>
                <a:gd name="connsiteY68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8320" h="577432">
                  <a:moveTo>
                    <a:pt x="333891" y="314976"/>
                  </a:moveTo>
                  <a:lnTo>
                    <a:pt x="398475" y="314976"/>
                  </a:lnTo>
                  <a:cubicBezTo>
                    <a:pt x="412314" y="314976"/>
                    <a:pt x="424308" y="326948"/>
                    <a:pt x="424308" y="340761"/>
                  </a:cubicBezTo>
                  <a:lnTo>
                    <a:pt x="424308" y="550726"/>
                  </a:lnTo>
                  <a:cubicBezTo>
                    <a:pt x="424308" y="565460"/>
                    <a:pt x="412314" y="577432"/>
                    <a:pt x="398475" y="577432"/>
                  </a:cubicBezTo>
                  <a:lnTo>
                    <a:pt x="333891" y="577432"/>
                  </a:lnTo>
                  <a:cubicBezTo>
                    <a:pt x="319129" y="577432"/>
                    <a:pt x="307135" y="565460"/>
                    <a:pt x="307135" y="550726"/>
                  </a:cubicBezTo>
                  <a:lnTo>
                    <a:pt x="307135" y="340761"/>
                  </a:lnTo>
                  <a:cubicBezTo>
                    <a:pt x="307135" y="326948"/>
                    <a:pt x="319129" y="314976"/>
                    <a:pt x="333891" y="314976"/>
                  </a:cubicBezTo>
                  <a:close/>
                  <a:moveTo>
                    <a:pt x="179853" y="314976"/>
                  </a:moveTo>
                  <a:lnTo>
                    <a:pt x="244456" y="314976"/>
                  </a:lnTo>
                  <a:cubicBezTo>
                    <a:pt x="259222" y="314976"/>
                    <a:pt x="270297" y="326948"/>
                    <a:pt x="270297" y="340761"/>
                  </a:cubicBezTo>
                  <a:lnTo>
                    <a:pt x="270297" y="550726"/>
                  </a:lnTo>
                  <a:cubicBezTo>
                    <a:pt x="270297" y="565460"/>
                    <a:pt x="259222" y="577432"/>
                    <a:pt x="244456" y="577432"/>
                  </a:cubicBezTo>
                  <a:lnTo>
                    <a:pt x="179853" y="577432"/>
                  </a:lnTo>
                  <a:cubicBezTo>
                    <a:pt x="165087" y="577432"/>
                    <a:pt x="154012" y="565460"/>
                    <a:pt x="154012" y="550726"/>
                  </a:cubicBezTo>
                  <a:lnTo>
                    <a:pt x="154012" y="340761"/>
                  </a:lnTo>
                  <a:cubicBezTo>
                    <a:pt x="154012" y="326948"/>
                    <a:pt x="165087" y="314976"/>
                    <a:pt x="179853" y="314976"/>
                  </a:cubicBezTo>
                  <a:close/>
                  <a:moveTo>
                    <a:pt x="486980" y="235677"/>
                  </a:moveTo>
                  <a:lnTo>
                    <a:pt x="551564" y="235677"/>
                  </a:lnTo>
                  <a:cubicBezTo>
                    <a:pt x="566326" y="235677"/>
                    <a:pt x="578320" y="247652"/>
                    <a:pt x="578320" y="262391"/>
                  </a:cubicBezTo>
                  <a:lnTo>
                    <a:pt x="578320" y="550718"/>
                  </a:lnTo>
                  <a:cubicBezTo>
                    <a:pt x="578320" y="565457"/>
                    <a:pt x="566326" y="577432"/>
                    <a:pt x="551564" y="577432"/>
                  </a:cubicBezTo>
                  <a:lnTo>
                    <a:pt x="486980" y="577432"/>
                  </a:lnTo>
                  <a:cubicBezTo>
                    <a:pt x="473141" y="577432"/>
                    <a:pt x="461147" y="565457"/>
                    <a:pt x="461147" y="550718"/>
                  </a:cubicBezTo>
                  <a:lnTo>
                    <a:pt x="461147" y="262391"/>
                  </a:lnTo>
                  <a:cubicBezTo>
                    <a:pt x="461147" y="247652"/>
                    <a:pt x="473141" y="235677"/>
                    <a:pt x="486980" y="235677"/>
                  </a:cubicBezTo>
                  <a:close/>
                  <a:moveTo>
                    <a:pt x="25833" y="235677"/>
                  </a:moveTo>
                  <a:lnTo>
                    <a:pt x="90417" y="235677"/>
                  </a:lnTo>
                  <a:cubicBezTo>
                    <a:pt x="105179" y="235677"/>
                    <a:pt x="117173" y="247652"/>
                    <a:pt x="117173" y="262391"/>
                  </a:cubicBezTo>
                  <a:lnTo>
                    <a:pt x="117173" y="550718"/>
                  </a:lnTo>
                  <a:cubicBezTo>
                    <a:pt x="117173" y="565457"/>
                    <a:pt x="105179" y="577432"/>
                    <a:pt x="90417" y="577432"/>
                  </a:cubicBezTo>
                  <a:lnTo>
                    <a:pt x="25833" y="577432"/>
                  </a:lnTo>
                  <a:cubicBezTo>
                    <a:pt x="11994" y="577432"/>
                    <a:pt x="0" y="565457"/>
                    <a:pt x="0" y="550718"/>
                  </a:cubicBezTo>
                  <a:lnTo>
                    <a:pt x="0" y="262391"/>
                  </a:lnTo>
                  <a:cubicBezTo>
                    <a:pt x="0" y="247652"/>
                    <a:pt x="11994" y="235677"/>
                    <a:pt x="25833" y="235677"/>
                  </a:cubicBezTo>
                  <a:close/>
                  <a:moveTo>
                    <a:pt x="297075" y="158450"/>
                  </a:moveTo>
                  <a:cubicBezTo>
                    <a:pt x="309956" y="161209"/>
                    <a:pt x="326516" y="165807"/>
                    <a:pt x="326516" y="181440"/>
                  </a:cubicBezTo>
                  <a:cubicBezTo>
                    <a:pt x="326516" y="197992"/>
                    <a:pt x="310876" y="204429"/>
                    <a:pt x="297075" y="205349"/>
                  </a:cubicBezTo>
                  <a:close/>
                  <a:moveTo>
                    <a:pt x="282280" y="81074"/>
                  </a:moveTo>
                  <a:lnTo>
                    <a:pt x="282280" y="124274"/>
                  </a:lnTo>
                  <a:cubicBezTo>
                    <a:pt x="264736" y="120597"/>
                    <a:pt x="255502" y="113244"/>
                    <a:pt x="255502" y="101295"/>
                  </a:cubicBezTo>
                  <a:cubicBezTo>
                    <a:pt x="255502" y="91185"/>
                    <a:pt x="265659" y="81993"/>
                    <a:pt x="282280" y="81074"/>
                  </a:cubicBezTo>
                  <a:close/>
                  <a:moveTo>
                    <a:pt x="289621" y="35910"/>
                  </a:moveTo>
                  <a:cubicBezTo>
                    <a:pt x="285010" y="35910"/>
                    <a:pt x="282244" y="40513"/>
                    <a:pt x="282244" y="44197"/>
                  </a:cubicBezTo>
                  <a:lnTo>
                    <a:pt x="282244" y="57087"/>
                  </a:lnTo>
                  <a:cubicBezTo>
                    <a:pt x="252734" y="58008"/>
                    <a:pt x="225069" y="74582"/>
                    <a:pt x="225069" y="106808"/>
                  </a:cubicBezTo>
                  <a:cubicBezTo>
                    <a:pt x="225069" y="133510"/>
                    <a:pt x="247201" y="149163"/>
                    <a:pt x="282244" y="155609"/>
                  </a:cubicBezTo>
                  <a:lnTo>
                    <a:pt x="282244" y="205330"/>
                  </a:lnTo>
                  <a:cubicBezTo>
                    <a:pt x="242590" y="203488"/>
                    <a:pt x="263800" y="170341"/>
                    <a:pt x="237057" y="170341"/>
                  </a:cubicBezTo>
                  <a:cubicBezTo>
                    <a:pt x="227835" y="170341"/>
                    <a:pt x="222302" y="175865"/>
                    <a:pt x="222302" y="185994"/>
                  </a:cubicBezTo>
                  <a:cubicBezTo>
                    <a:pt x="222302" y="204409"/>
                    <a:pt x="241668" y="228349"/>
                    <a:pt x="282244" y="229269"/>
                  </a:cubicBezTo>
                  <a:lnTo>
                    <a:pt x="282244" y="244002"/>
                  </a:lnTo>
                  <a:cubicBezTo>
                    <a:pt x="282244" y="248605"/>
                    <a:pt x="285010" y="252288"/>
                    <a:pt x="289621" y="252288"/>
                  </a:cubicBezTo>
                  <a:cubicBezTo>
                    <a:pt x="293310" y="252288"/>
                    <a:pt x="296999" y="248605"/>
                    <a:pt x="296999" y="244002"/>
                  </a:cubicBezTo>
                  <a:lnTo>
                    <a:pt x="296999" y="229269"/>
                  </a:lnTo>
                  <a:cubicBezTo>
                    <a:pt x="332041" y="227428"/>
                    <a:pt x="356018" y="210854"/>
                    <a:pt x="356018" y="179548"/>
                  </a:cubicBezTo>
                  <a:cubicBezTo>
                    <a:pt x="356018" y="142718"/>
                    <a:pt x="328353" y="133510"/>
                    <a:pt x="296999" y="126144"/>
                  </a:cubicBezTo>
                  <a:lnTo>
                    <a:pt x="296999" y="81027"/>
                  </a:lnTo>
                  <a:cubicBezTo>
                    <a:pt x="322820" y="81948"/>
                    <a:pt x="322820" y="106808"/>
                    <a:pt x="338497" y="106808"/>
                  </a:cubicBezTo>
                  <a:cubicBezTo>
                    <a:pt x="346796" y="106808"/>
                    <a:pt x="353252" y="101284"/>
                    <a:pt x="353252" y="92076"/>
                  </a:cubicBezTo>
                  <a:cubicBezTo>
                    <a:pt x="353252" y="69057"/>
                    <a:pt x="315442" y="57087"/>
                    <a:pt x="296999" y="57087"/>
                  </a:cubicBezTo>
                  <a:lnTo>
                    <a:pt x="296999" y="44197"/>
                  </a:lnTo>
                  <a:cubicBezTo>
                    <a:pt x="296999" y="40513"/>
                    <a:pt x="293310" y="35910"/>
                    <a:pt x="289621" y="35910"/>
                  </a:cubicBezTo>
                  <a:close/>
                  <a:moveTo>
                    <a:pt x="288699" y="0"/>
                  </a:moveTo>
                  <a:cubicBezTo>
                    <a:pt x="368929" y="0"/>
                    <a:pt x="433481" y="64453"/>
                    <a:pt x="433481" y="144559"/>
                  </a:cubicBezTo>
                  <a:cubicBezTo>
                    <a:pt x="433481" y="223745"/>
                    <a:pt x="368929" y="288198"/>
                    <a:pt x="288699" y="288198"/>
                  </a:cubicBezTo>
                  <a:cubicBezTo>
                    <a:pt x="209392" y="288198"/>
                    <a:pt x="144839" y="223745"/>
                    <a:pt x="144839" y="144559"/>
                  </a:cubicBezTo>
                  <a:cubicBezTo>
                    <a:pt x="144839" y="64453"/>
                    <a:pt x="209392" y="0"/>
                    <a:pt x="2886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3" name="íṩļidé">
            <a:extLst>
              <a:ext uri="{FF2B5EF4-FFF2-40B4-BE49-F238E27FC236}">
                <a16:creationId xmlns="" xmlns:a16="http://schemas.microsoft.com/office/drawing/2014/main" id="{5A24C3FF-0CFE-4B9A-9FB2-1A52C8830E4B}"/>
              </a:ext>
            </a:extLst>
          </p:cNvPr>
          <p:cNvGrpSpPr/>
          <p:nvPr/>
        </p:nvGrpSpPr>
        <p:grpSpPr>
          <a:xfrm>
            <a:off x="9726015" y="1705083"/>
            <a:ext cx="916936" cy="916935"/>
            <a:chOff x="1371000" y="1758363"/>
            <a:chExt cx="731886" cy="731885"/>
          </a:xfrm>
        </p:grpSpPr>
        <p:sp>
          <p:nvSpPr>
            <p:cNvPr id="29" name="išḻiḍè">
              <a:extLst>
                <a:ext uri="{FF2B5EF4-FFF2-40B4-BE49-F238E27FC236}">
                  <a16:creationId xmlns="" xmlns:a16="http://schemas.microsoft.com/office/drawing/2014/main" id="{B542F085-5C8D-402C-B257-229CFFFA6DD4}"/>
                </a:ext>
              </a:extLst>
            </p:cNvPr>
            <p:cNvSpPr/>
            <p:nvPr/>
          </p:nvSpPr>
          <p:spPr>
            <a:xfrm>
              <a:off x="1371000" y="1758363"/>
              <a:ext cx="731886" cy="73188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" name="iṣḷiḓé">
              <a:extLst>
                <a:ext uri="{FF2B5EF4-FFF2-40B4-BE49-F238E27FC236}">
                  <a16:creationId xmlns="" xmlns:a16="http://schemas.microsoft.com/office/drawing/2014/main" id="{6DD8878F-EE08-4B28-9983-2AE1903CB6C1}"/>
                </a:ext>
              </a:extLst>
            </p:cNvPr>
            <p:cNvSpPr/>
            <p:nvPr/>
          </p:nvSpPr>
          <p:spPr>
            <a:xfrm>
              <a:off x="1538107" y="1926993"/>
              <a:ext cx="400739" cy="400123"/>
            </a:xfrm>
            <a:custGeom>
              <a:avLst/>
              <a:gdLst>
                <a:gd name="connsiteX0" fmla="*/ 333891 w 578320"/>
                <a:gd name="connsiteY0" fmla="*/ 314976 h 577432"/>
                <a:gd name="connsiteX1" fmla="*/ 398475 w 578320"/>
                <a:gd name="connsiteY1" fmla="*/ 314976 h 577432"/>
                <a:gd name="connsiteX2" fmla="*/ 424308 w 578320"/>
                <a:gd name="connsiteY2" fmla="*/ 340761 h 577432"/>
                <a:gd name="connsiteX3" fmla="*/ 424308 w 578320"/>
                <a:gd name="connsiteY3" fmla="*/ 550726 h 577432"/>
                <a:gd name="connsiteX4" fmla="*/ 398475 w 578320"/>
                <a:gd name="connsiteY4" fmla="*/ 577432 h 577432"/>
                <a:gd name="connsiteX5" fmla="*/ 333891 w 578320"/>
                <a:gd name="connsiteY5" fmla="*/ 577432 h 577432"/>
                <a:gd name="connsiteX6" fmla="*/ 307135 w 578320"/>
                <a:gd name="connsiteY6" fmla="*/ 550726 h 577432"/>
                <a:gd name="connsiteX7" fmla="*/ 307135 w 578320"/>
                <a:gd name="connsiteY7" fmla="*/ 340761 h 577432"/>
                <a:gd name="connsiteX8" fmla="*/ 333891 w 578320"/>
                <a:gd name="connsiteY8" fmla="*/ 314976 h 577432"/>
                <a:gd name="connsiteX9" fmla="*/ 179853 w 578320"/>
                <a:gd name="connsiteY9" fmla="*/ 314976 h 577432"/>
                <a:gd name="connsiteX10" fmla="*/ 244456 w 578320"/>
                <a:gd name="connsiteY10" fmla="*/ 314976 h 577432"/>
                <a:gd name="connsiteX11" fmla="*/ 270297 w 578320"/>
                <a:gd name="connsiteY11" fmla="*/ 340761 h 577432"/>
                <a:gd name="connsiteX12" fmla="*/ 270297 w 578320"/>
                <a:gd name="connsiteY12" fmla="*/ 550726 h 577432"/>
                <a:gd name="connsiteX13" fmla="*/ 244456 w 578320"/>
                <a:gd name="connsiteY13" fmla="*/ 577432 h 577432"/>
                <a:gd name="connsiteX14" fmla="*/ 179853 w 578320"/>
                <a:gd name="connsiteY14" fmla="*/ 577432 h 577432"/>
                <a:gd name="connsiteX15" fmla="*/ 154012 w 578320"/>
                <a:gd name="connsiteY15" fmla="*/ 550726 h 577432"/>
                <a:gd name="connsiteX16" fmla="*/ 154012 w 578320"/>
                <a:gd name="connsiteY16" fmla="*/ 340761 h 577432"/>
                <a:gd name="connsiteX17" fmla="*/ 179853 w 578320"/>
                <a:gd name="connsiteY17" fmla="*/ 314976 h 577432"/>
                <a:gd name="connsiteX18" fmla="*/ 486980 w 578320"/>
                <a:gd name="connsiteY18" fmla="*/ 235677 h 577432"/>
                <a:gd name="connsiteX19" fmla="*/ 551564 w 578320"/>
                <a:gd name="connsiteY19" fmla="*/ 235677 h 577432"/>
                <a:gd name="connsiteX20" fmla="*/ 578320 w 578320"/>
                <a:gd name="connsiteY20" fmla="*/ 262391 h 577432"/>
                <a:gd name="connsiteX21" fmla="*/ 578320 w 578320"/>
                <a:gd name="connsiteY21" fmla="*/ 550718 h 577432"/>
                <a:gd name="connsiteX22" fmla="*/ 551564 w 578320"/>
                <a:gd name="connsiteY22" fmla="*/ 577432 h 577432"/>
                <a:gd name="connsiteX23" fmla="*/ 486980 w 578320"/>
                <a:gd name="connsiteY23" fmla="*/ 577432 h 577432"/>
                <a:gd name="connsiteX24" fmla="*/ 461147 w 578320"/>
                <a:gd name="connsiteY24" fmla="*/ 550718 h 577432"/>
                <a:gd name="connsiteX25" fmla="*/ 461147 w 578320"/>
                <a:gd name="connsiteY25" fmla="*/ 262391 h 577432"/>
                <a:gd name="connsiteX26" fmla="*/ 486980 w 578320"/>
                <a:gd name="connsiteY26" fmla="*/ 235677 h 577432"/>
                <a:gd name="connsiteX27" fmla="*/ 25833 w 578320"/>
                <a:gd name="connsiteY27" fmla="*/ 235677 h 577432"/>
                <a:gd name="connsiteX28" fmla="*/ 90417 w 578320"/>
                <a:gd name="connsiteY28" fmla="*/ 235677 h 577432"/>
                <a:gd name="connsiteX29" fmla="*/ 117173 w 578320"/>
                <a:gd name="connsiteY29" fmla="*/ 262391 h 577432"/>
                <a:gd name="connsiteX30" fmla="*/ 117173 w 578320"/>
                <a:gd name="connsiteY30" fmla="*/ 550718 h 577432"/>
                <a:gd name="connsiteX31" fmla="*/ 90417 w 578320"/>
                <a:gd name="connsiteY31" fmla="*/ 577432 h 577432"/>
                <a:gd name="connsiteX32" fmla="*/ 25833 w 578320"/>
                <a:gd name="connsiteY32" fmla="*/ 577432 h 577432"/>
                <a:gd name="connsiteX33" fmla="*/ 0 w 578320"/>
                <a:gd name="connsiteY33" fmla="*/ 550718 h 577432"/>
                <a:gd name="connsiteX34" fmla="*/ 0 w 578320"/>
                <a:gd name="connsiteY34" fmla="*/ 262391 h 577432"/>
                <a:gd name="connsiteX35" fmla="*/ 25833 w 578320"/>
                <a:gd name="connsiteY35" fmla="*/ 235677 h 577432"/>
                <a:gd name="connsiteX36" fmla="*/ 297075 w 578320"/>
                <a:gd name="connsiteY36" fmla="*/ 158450 h 577432"/>
                <a:gd name="connsiteX37" fmla="*/ 326516 w 578320"/>
                <a:gd name="connsiteY37" fmla="*/ 181440 h 577432"/>
                <a:gd name="connsiteX38" fmla="*/ 297075 w 578320"/>
                <a:gd name="connsiteY38" fmla="*/ 205349 h 577432"/>
                <a:gd name="connsiteX39" fmla="*/ 282280 w 578320"/>
                <a:gd name="connsiteY39" fmla="*/ 81074 h 577432"/>
                <a:gd name="connsiteX40" fmla="*/ 282280 w 578320"/>
                <a:gd name="connsiteY40" fmla="*/ 124274 h 577432"/>
                <a:gd name="connsiteX41" fmla="*/ 255502 w 578320"/>
                <a:gd name="connsiteY41" fmla="*/ 101295 h 577432"/>
                <a:gd name="connsiteX42" fmla="*/ 282280 w 578320"/>
                <a:gd name="connsiteY42" fmla="*/ 81074 h 577432"/>
                <a:gd name="connsiteX43" fmla="*/ 289621 w 578320"/>
                <a:gd name="connsiteY43" fmla="*/ 35910 h 577432"/>
                <a:gd name="connsiteX44" fmla="*/ 282244 w 578320"/>
                <a:gd name="connsiteY44" fmla="*/ 44197 h 577432"/>
                <a:gd name="connsiteX45" fmla="*/ 282244 w 578320"/>
                <a:gd name="connsiteY45" fmla="*/ 57087 h 577432"/>
                <a:gd name="connsiteX46" fmla="*/ 225069 w 578320"/>
                <a:gd name="connsiteY46" fmla="*/ 106808 h 577432"/>
                <a:gd name="connsiteX47" fmla="*/ 282244 w 578320"/>
                <a:gd name="connsiteY47" fmla="*/ 155609 h 577432"/>
                <a:gd name="connsiteX48" fmla="*/ 282244 w 578320"/>
                <a:gd name="connsiteY48" fmla="*/ 205330 h 577432"/>
                <a:gd name="connsiteX49" fmla="*/ 237057 w 578320"/>
                <a:gd name="connsiteY49" fmla="*/ 170341 h 577432"/>
                <a:gd name="connsiteX50" fmla="*/ 222302 w 578320"/>
                <a:gd name="connsiteY50" fmla="*/ 185994 h 577432"/>
                <a:gd name="connsiteX51" fmla="*/ 282244 w 578320"/>
                <a:gd name="connsiteY51" fmla="*/ 229269 h 577432"/>
                <a:gd name="connsiteX52" fmla="*/ 282244 w 578320"/>
                <a:gd name="connsiteY52" fmla="*/ 244002 h 577432"/>
                <a:gd name="connsiteX53" fmla="*/ 289621 w 578320"/>
                <a:gd name="connsiteY53" fmla="*/ 252288 h 577432"/>
                <a:gd name="connsiteX54" fmla="*/ 296999 w 578320"/>
                <a:gd name="connsiteY54" fmla="*/ 244002 h 577432"/>
                <a:gd name="connsiteX55" fmla="*/ 296999 w 578320"/>
                <a:gd name="connsiteY55" fmla="*/ 229269 h 577432"/>
                <a:gd name="connsiteX56" fmla="*/ 356018 w 578320"/>
                <a:gd name="connsiteY56" fmla="*/ 179548 h 577432"/>
                <a:gd name="connsiteX57" fmla="*/ 296999 w 578320"/>
                <a:gd name="connsiteY57" fmla="*/ 126144 h 577432"/>
                <a:gd name="connsiteX58" fmla="*/ 296999 w 578320"/>
                <a:gd name="connsiteY58" fmla="*/ 81027 h 577432"/>
                <a:gd name="connsiteX59" fmla="*/ 338497 w 578320"/>
                <a:gd name="connsiteY59" fmla="*/ 106808 h 577432"/>
                <a:gd name="connsiteX60" fmla="*/ 353252 w 578320"/>
                <a:gd name="connsiteY60" fmla="*/ 92076 h 577432"/>
                <a:gd name="connsiteX61" fmla="*/ 296999 w 578320"/>
                <a:gd name="connsiteY61" fmla="*/ 57087 h 577432"/>
                <a:gd name="connsiteX62" fmla="*/ 296999 w 578320"/>
                <a:gd name="connsiteY62" fmla="*/ 44197 h 577432"/>
                <a:gd name="connsiteX63" fmla="*/ 289621 w 578320"/>
                <a:gd name="connsiteY63" fmla="*/ 35910 h 577432"/>
                <a:gd name="connsiteX64" fmla="*/ 288699 w 578320"/>
                <a:gd name="connsiteY64" fmla="*/ 0 h 577432"/>
                <a:gd name="connsiteX65" fmla="*/ 433481 w 578320"/>
                <a:gd name="connsiteY65" fmla="*/ 144559 h 577432"/>
                <a:gd name="connsiteX66" fmla="*/ 288699 w 578320"/>
                <a:gd name="connsiteY66" fmla="*/ 288198 h 577432"/>
                <a:gd name="connsiteX67" fmla="*/ 144839 w 578320"/>
                <a:gd name="connsiteY67" fmla="*/ 144559 h 577432"/>
                <a:gd name="connsiteX68" fmla="*/ 288699 w 578320"/>
                <a:gd name="connsiteY68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8320" h="577432">
                  <a:moveTo>
                    <a:pt x="333891" y="314976"/>
                  </a:moveTo>
                  <a:lnTo>
                    <a:pt x="398475" y="314976"/>
                  </a:lnTo>
                  <a:cubicBezTo>
                    <a:pt x="412314" y="314976"/>
                    <a:pt x="424308" y="326948"/>
                    <a:pt x="424308" y="340761"/>
                  </a:cubicBezTo>
                  <a:lnTo>
                    <a:pt x="424308" y="550726"/>
                  </a:lnTo>
                  <a:cubicBezTo>
                    <a:pt x="424308" y="565460"/>
                    <a:pt x="412314" y="577432"/>
                    <a:pt x="398475" y="577432"/>
                  </a:cubicBezTo>
                  <a:lnTo>
                    <a:pt x="333891" y="577432"/>
                  </a:lnTo>
                  <a:cubicBezTo>
                    <a:pt x="319129" y="577432"/>
                    <a:pt x="307135" y="565460"/>
                    <a:pt x="307135" y="550726"/>
                  </a:cubicBezTo>
                  <a:lnTo>
                    <a:pt x="307135" y="340761"/>
                  </a:lnTo>
                  <a:cubicBezTo>
                    <a:pt x="307135" y="326948"/>
                    <a:pt x="319129" y="314976"/>
                    <a:pt x="333891" y="314976"/>
                  </a:cubicBezTo>
                  <a:close/>
                  <a:moveTo>
                    <a:pt x="179853" y="314976"/>
                  </a:moveTo>
                  <a:lnTo>
                    <a:pt x="244456" y="314976"/>
                  </a:lnTo>
                  <a:cubicBezTo>
                    <a:pt x="259222" y="314976"/>
                    <a:pt x="270297" y="326948"/>
                    <a:pt x="270297" y="340761"/>
                  </a:cubicBezTo>
                  <a:lnTo>
                    <a:pt x="270297" y="550726"/>
                  </a:lnTo>
                  <a:cubicBezTo>
                    <a:pt x="270297" y="565460"/>
                    <a:pt x="259222" y="577432"/>
                    <a:pt x="244456" y="577432"/>
                  </a:cubicBezTo>
                  <a:lnTo>
                    <a:pt x="179853" y="577432"/>
                  </a:lnTo>
                  <a:cubicBezTo>
                    <a:pt x="165087" y="577432"/>
                    <a:pt x="154012" y="565460"/>
                    <a:pt x="154012" y="550726"/>
                  </a:cubicBezTo>
                  <a:lnTo>
                    <a:pt x="154012" y="340761"/>
                  </a:lnTo>
                  <a:cubicBezTo>
                    <a:pt x="154012" y="326948"/>
                    <a:pt x="165087" y="314976"/>
                    <a:pt x="179853" y="314976"/>
                  </a:cubicBezTo>
                  <a:close/>
                  <a:moveTo>
                    <a:pt x="486980" y="235677"/>
                  </a:moveTo>
                  <a:lnTo>
                    <a:pt x="551564" y="235677"/>
                  </a:lnTo>
                  <a:cubicBezTo>
                    <a:pt x="566326" y="235677"/>
                    <a:pt x="578320" y="247652"/>
                    <a:pt x="578320" y="262391"/>
                  </a:cubicBezTo>
                  <a:lnTo>
                    <a:pt x="578320" y="550718"/>
                  </a:lnTo>
                  <a:cubicBezTo>
                    <a:pt x="578320" y="565457"/>
                    <a:pt x="566326" y="577432"/>
                    <a:pt x="551564" y="577432"/>
                  </a:cubicBezTo>
                  <a:lnTo>
                    <a:pt x="486980" y="577432"/>
                  </a:lnTo>
                  <a:cubicBezTo>
                    <a:pt x="473141" y="577432"/>
                    <a:pt x="461147" y="565457"/>
                    <a:pt x="461147" y="550718"/>
                  </a:cubicBezTo>
                  <a:lnTo>
                    <a:pt x="461147" y="262391"/>
                  </a:lnTo>
                  <a:cubicBezTo>
                    <a:pt x="461147" y="247652"/>
                    <a:pt x="473141" y="235677"/>
                    <a:pt x="486980" y="235677"/>
                  </a:cubicBezTo>
                  <a:close/>
                  <a:moveTo>
                    <a:pt x="25833" y="235677"/>
                  </a:moveTo>
                  <a:lnTo>
                    <a:pt x="90417" y="235677"/>
                  </a:lnTo>
                  <a:cubicBezTo>
                    <a:pt x="105179" y="235677"/>
                    <a:pt x="117173" y="247652"/>
                    <a:pt x="117173" y="262391"/>
                  </a:cubicBezTo>
                  <a:lnTo>
                    <a:pt x="117173" y="550718"/>
                  </a:lnTo>
                  <a:cubicBezTo>
                    <a:pt x="117173" y="565457"/>
                    <a:pt x="105179" y="577432"/>
                    <a:pt x="90417" y="577432"/>
                  </a:cubicBezTo>
                  <a:lnTo>
                    <a:pt x="25833" y="577432"/>
                  </a:lnTo>
                  <a:cubicBezTo>
                    <a:pt x="11994" y="577432"/>
                    <a:pt x="0" y="565457"/>
                    <a:pt x="0" y="550718"/>
                  </a:cubicBezTo>
                  <a:lnTo>
                    <a:pt x="0" y="262391"/>
                  </a:lnTo>
                  <a:cubicBezTo>
                    <a:pt x="0" y="247652"/>
                    <a:pt x="11994" y="235677"/>
                    <a:pt x="25833" y="235677"/>
                  </a:cubicBezTo>
                  <a:close/>
                  <a:moveTo>
                    <a:pt x="297075" y="158450"/>
                  </a:moveTo>
                  <a:cubicBezTo>
                    <a:pt x="309956" y="161209"/>
                    <a:pt x="326516" y="165807"/>
                    <a:pt x="326516" y="181440"/>
                  </a:cubicBezTo>
                  <a:cubicBezTo>
                    <a:pt x="326516" y="197992"/>
                    <a:pt x="310876" y="204429"/>
                    <a:pt x="297075" y="205349"/>
                  </a:cubicBezTo>
                  <a:close/>
                  <a:moveTo>
                    <a:pt x="282280" y="81074"/>
                  </a:moveTo>
                  <a:lnTo>
                    <a:pt x="282280" y="124274"/>
                  </a:lnTo>
                  <a:cubicBezTo>
                    <a:pt x="264736" y="120597"/>
                    <a:pt x="255502" y="113244"/>
                    <a:pt x="255502" y="101295"/>
                  </a:cubicBezTo>
                  <a:cubicBezTo>
                    <a:pt x="255502" y="91185"/>
                    <a:pt x="265659" y="81993"/>
                    <a:pt x="282280" y="81074"/>
                  </a:cubicBezTo>
                  <a:close/>
                  <a:moveTo>
                    <a:pt x="289621" y="35910"/>
                  </a:moveTo>
                  <a:cubicBezTo>
                    <a:pt x="285010" y="35910"/>
                    <a:pt x="282244" y="40513"/>
                    <a:pt x="282244" y="44197"/>
                  </a:cubicBezTo>
                  <a:lnTo>
                    <a:pt x="282244" y="57087"/>
                  </a:lnTo>
                  <a:cubicBezTo>
                    <a:pt x="252734" y="58008"/>
                    <a:pt x="225069" y="74582"/>
                    <a:pt x="225069" y="106808"/>
                  </a:cubicBezTo>
                  <a:cubicBezTo>
                    <a:pt x="225069" y="133510"/>
                    <a:pt x="247201" y="149163"/>
                    <a:pt x="282244" y="155609"/>
                  </a:cubicBezTo>
                  <a:lnTo>
                    <a:pt x="282244" y="205330"/>
                  </a:lnTo>
                  <a:cubicBezTo>
                    <a:pt x="242590" y="203488"/>
                    <a:pt x="263800" y="170341"/>
                    <a:pt x="237057" y="170341"/>
                  </a:cubicBezTo>
                  <a:cubicBezTo>
                    <a:pt x="227835" y="170341"/>
                    <a:pt x="222302" y="175865"/>
                    <a:pt x="222302" y="185994"/>
                  </a:cubicBezTo>
                  <a:cubicBezTo>
                    <a:pt x="222302" y="204409"/>
                    <a:pt x="241668" y="228349"/>
                    <a:pt x="282244" y="229269"/>
                  </a:cubicBezTo>
                  <a:lnTo>
                    <a:pt x="282244" y="244002"/>
                  </a:lnTo>
                  <a:cubicBezTo>
                    <a:pt x="282244" y="248605"/>
                    <a:pt x="285010" y="252288"/>
                    <a:pt x="289621" y="252288"/>
                  </a:cubicBezTo>
                  <a:cubicBezTo>
                    <a:pt x="293310" y="252288"/>
                    <a:pt x="296999" y="248605"/>
                    <a:pt x="296999" y="244002"/>
                  </a:cubicBezTo>
                  <a:lnTo>
                    <a:pt x="296999" y="229269"/>
                  </a:lnTo>
                  <a:cubicBezTo>
                    <a:pt x="332041" y="227428"/>
                    <a:pt x="356018" y="210854"/>
                    <a:pt x="356018" y="179548"/>
                  </a:cubicBezTo>
                  <a:cubicBezTo>
                    <a:pt x="356018" y="142718"/>
                    <a:pt x="328353" y="133510"/>
                    <a:pt x="296999" y="126144"/>
                  </a:cubicBezTo>
                  <a:lnTo>
                    <a:pt x="296999" y="81027"/>
                  </a:lnTo>
                  <a:cubicBezTo>
                    <a:pt x="322820" y="81948"/>
                    <a:pt x="322820" y="106808"/>
                    <a:pt x="338497" y="106808"/>
                  </a:cubicBezTo>
                  <a:cubicBezTo>
                    <a:pt x="346796" y="106808"/>
                    <a:pt x="353252" y="101284"/>
                    <a:pt x="353252" y="92076"/>
                  </a:cubicBezTo>
                  <a:cubicBezTo>
                    <a:pt x="353252" y="69057"/>
                    <a:pt x="315442" y="57087"/>
                    <a:pt x="296999" y="57087"/>
                  </a:cubicBezTo>
                  <a:lnTo>
                    <a:pt x="296999" y="44197"/>
                  </a:lnTo>
                  <a:cubicBezTo>
                    <a:pt x="296999" y="40513"/>
                    <a:pt x="293310" y="35910"/>
                    <a:pt x="289621" y="35910"/>
                  </a:cubicBezTo>
                  <a:close/>
                  <a:moveTo>
                    <a:pt x="288699" y="0"/>
                  </a:moveTo>
                  <a:cubicBezTo>
                    <a:pt x="368929" y="0"/>
                    <a:pt x="433481" y="64453"/>
                    <a:pt x="433481" y="144559"/>
                  </a:cubicBezTo>
                  <a:cubicBezTo>
                    <a:pt x="433481" y="223745"/>
                    <a:pt x="368929" y="288198"/>
                    <a:pt x="288699" y="288198"/>
                  </a:cubicBezTo>
                  <a:cubicBezTo>
                    <a:pt x="209392" y="288198"/>
                    <a:pt x="144839" y="223745"/>
                    <a:pt x="144839" y="144559"/>
                  </a:cubicBezTo>
                  <a:cubicBezTo>
                    <a:pt x="144839" y="64453"/>
                    <a:pt x="209392" y="0"/>
                    <a:pt x="2886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4" name="ïṧḻiḓê">
            <a:extLst>
              <a:ext uri="{FF2B5EF4-FFF2-40B4-BE49-F238E27FC236}">
                <a16:creationId xmlns="" xmlns:a16="http://schemas.microsoft.com/office/drawing/2014/main" id="{E6E658A5-BD96-46E0-B3FC-F4F1C91451CA}"/>
              </a:ext>
            </a:extLst>
          </p:cNvPr>
          <p:cNvSpPr/>
          <p:nvPr/>
        </p:nvSpPr>
        <p:spPr>
          <a:xfrm>
            <a:off x="677082" y="3311370"/>
            <a:ext cx="2641966" cy="5087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01.Text Here</a:t>
            </a:r>
          </a:p>
        </p:txBody>
      </p:sp>
      <p:sp>
        <p:nvSpPr>
          <p:cNvPr id="15" name="ï$ḻiḍè">
            <a:extLst>
              <a:ext uri="{FF2B5EF4-FFF2-40B4-BE49-F238E27FC236}">
                <a16:creationId xmlns="" xmlns:a16="http://schemas.microsoft.com/office/drawing/2014/main" id="{00B74A09-962B-423C-9C8C-02E251CDFF51}"/>
              </a:ext>
            </a:extLst>
          </p:cNvPr>
          <p:cNvSpPr txBox="1"/>
          <p:nvPr/>
        </p:nvSpPr>
        <p:spPr>
          <a:xfrm>
            <a:off x="671354" y="3863560"/>
            <a:ext cx="2653424" cy="1295771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lvl1pPr marL="228568" indent="-228568" algn="l" defTabSz="9142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1pPr>
            <a:lvl2pPr marL="68570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</a:defRPr>
            </a:lvl2pPr>
            <a:lvl3pPr marL="114283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</a:defRPr>
            </a:lvl3pPr>
            <a:lvl4pPr marL="159996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4pPr>
            <a:lvl5pPr marL="2057091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5pPr>
            <a:lvl6pPr marL="2514224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6pPr>
            <a:lvl7pPr marL="2971356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7pPr>
            <a:lvl8pPr marL="3428488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8pPr>
            <a:lvl9pPr marL="388562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100" dirty="0"/>
              <a:t>Supporting text here. </a:t>
            </a:r>
          </a:p>
          <a:p>
            <a:pPr mar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6" name="íŝ1ïḍè">
            <a:extLst>
              <a:ext uri="{FF2B5EF4-FFF2-40B4-BE49-F238E27FC236}">
                <a16:creationId xmlns="" xmlns:a16="http://schemas.microsoft.com/office/drawing/2014/main" id="{5BA899FF-C90D-46F2-9367-3A852F8A2143}"/>
              </a:ext>
            </a:extLst>
          </p:cNvPr>
          <p:cNvSpPr txBox="1"/>
          <p:nvPr/>
        </p:nvSpPr>
        <p:spPr>
          <a:xfrm>
            <a:off x="3400160" y="3863560"/>
            <a:ext cx="2653424" cy="1295771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defPPr>
              <a:defRPr lang="zh-CN"/>
            </a:defPPr>
            <a:lvl1pPr indent="0" algn="ctr" defTabSz="914264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100"/>
            </a:lvl1pPr>
            <a:lvl2pPr marL="68570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283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59996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091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224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356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488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62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Supporting text here. </a:t>
            </a:r>
          </a:p>
          <a:p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17" name="ïṧľiďê">
            <a:extLst>
              <a:ext uri="{FF2B5EF4-FFF2-40B4-BE49-F238E27FC236}">
                <a16:creationId xmlns="" xmlns:a16="http://schemas.microsoft.com/office/drawing/2014/main" id="{DDF8BBE5-2B74-4A24-AE32-1590E87BA2AA}"/>
              </a:ext>
            </a:extLst>
          </p:cNvPr>
          <p:cNvSpPr txBox="1"/>
          <p:nvPr/>
        </p:nvSpPr>
        <p:spPr>
          <a:xfrm>
            <a:off x="6136293" y="3863560"/>
            <a:ext cx="2653424" cy="1295771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defPPr>
              <a:defRPr lang="zh-CN"/>
            </a:defPPr>
            <a:lvl1pPr indent="0" algn="ctr" defTabSz="914264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100"/>
            </a:lvl1pPr>
            <a:lvl2pPr marL="68570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283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59996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091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224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356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488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62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Supporting text here. </a:t>
            </a:r>
          </a:p>
          <a:p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18" name="îSľïḋé">
            <a:extLst>
              <a:ext uri="{FF2B5EF4-FFF2-40B4-BE49-F238E27FC236}">
                <a16:creationId xmlns="" xmlns:a16="http://schemas.microsoft.com/office/drawing/2014/main" id="{448BBECD-78F9-47F0-BC33-0E474AAFEA5B}"/>
              </a:ext>
            </a:extLst>
          </p:cNvPr>
          <p:cNvSpPr txBox="1"/>
          <p:nvPr/>
        </p:nvSpPr>
        <p:spPr>
          <a:xfrm>
            <a:off x="8879754" y="3863560"/>
            <a:ext cx="2653424" cy="1295771"/>
          </a:xfrm>
          <a:prstGeom prst="rect">
            <a:avLst/>
          </a:prstGeom>
        </p:spPr>
        <p:txBody>
          <a:bodyPr wrap="square" anchor="t" anchorCtr="0">
            <a:normAutofit/>
          </a:bodyPr>
          <a:lstStyle>
            <a:defPPr>
              <a:defRPr lang="zh-CN"/>
            </a:defPPr>
            <a:lvl1pPr indent="0" algn="ctr" defTabSz="914264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 sz="1100"/>
            </a:lvl1pPr>
            <a:lvl2pPr marL="68570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283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599960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091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224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356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488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5622" indent="-228568" defTabSz="91426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Supporting text here. </a:t>
            </a:r>
          </a:p>
          <a:p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19" name="íṩḻîďè">
            <a:extLst>
              <a:ext uri="{FF2B5EF4-FFF2-40B4-BE49-F238E27FC236}">
                <a16:creationId xmlns="" xmlns:a16="http://schemas.microsoft.com/office/drawing/2014/main" id="{DC0C5206-DA34-43BF-BD1E-F722616A88A7}"/>
              </a:ext>
            </a:extLst>
          </p:cNvPr>
          <p:cNvSpPr/>
          <p:nvPr/>
        </p:nvSpPr>
        <p:spPr>
          <a:xfrm>
            <a:off x="3405887" y="3311370"/>
            <a:ext cx="2639313" cy="5087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02.Text Here</a:t>
            </a:r>
          </a:p>
        </p:txBody>
      </p:sp>
      <p:sp>
        <p:nvSpPr>
          <p:cNvPr id="20" name="ísḻíďé">
            <a:extLst>
              <a:ext uri="{FF2B5EF4-FFF2-40B4-BE49-F238E27FC236}">
                <a16:creationId xmlns="" xmlns:a16="http://schemas.microsoft.com/office/drawing/2014/main" id="{3D82FA25-26CD-46C7-958A-11986933CBF4}"/>
              </a:ext>
            </a:extLst>
          </p:cNvPr>
          <p:cNvSpPr/>
          <p:nvPr/>
        </p:nvSpPr>
        <p:spPr>
          <a:xfrm>
            <a:off x="6134692" y="3311370"/>
            <a:ext cx="2641967" cy="5087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03.Text Here</a:t>
            </a:r>
          </a:p>
        </p:txBody>
      </p:sp>
      <p:sp>
        <p:nvSpPr>
          <p:cNvPr id="21" name="íşľîḓé">
            <a:extLst>
              <a:ext uri="{FF2B5EF4-FFF2-40B4-BE49-F238E27FC236}">
                <a16:creationId xmlns="" xmlns:a16="http://schemas.microsoft.com/office/drawing/2014/main" id="{4AD47B99-F4FC-49F6-AF97-B251048DC2B8}"/>
              </a:ext>
            </a:extLst>
          </p:cNvPr>
          <p:cNvSpPr/>
          <p:nvPr/>
        </p:nvSpPr>
        <p:spPr>
          <a:xfrm>
            <a:off x="8892808" y="3311370"/>
            <a:ext cx="2641967" cy="508713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04.Text Here</a:t>
            </a:r>
          </a:p>
        </p:txBody>
      </p:sp>
      <p:sp>
        <p:nvSpPr>
          <p:cNvPr id="22" name="ís1íḍê">
            <a:extLst>
              <a:ext uri="{FF2B5EF4-FFF2-40B4-BE49-F238E27FC236}">
                <a16:creationId xmlns="" xmlns:a16="http://schemas.microsoft.com/office/drawing/2014/main" id="{862E021C-445D-49E7-941C-C2B404BB6419}"/>
              </a:ext>
            </a:extLst>
          </p:cNvPr>
          <p:cNvSpPr/>
          <p:nvPr/>
        </p:nvSpPr>
        <p:spPr>
          <a:xfrm>
            <a:off x="677082" y="4927851"/>
            <a:ext cx="2641966" cy="508713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b="1" dirty="0"/>
              <a:t>Text</a:t>
            </a:r>
          </a:p>
        </p:txBody>
      </p:sp>
      <p:sp>
        <p:nvSpPr>
          <p:cNvPr id="23" name="iṣḻïḑé">
            <a:extLst>
              <a:ext uri="{FF2B5EF4-FFF2-40B4-BE49-F238E27FC236}">
                <a16:creationId xmlns="" xmlns:a16="http://schemas.microsoft.com/office/drawing/2014/main" id="{53B3D9EA-0B97-4C5A-929B-7F169D27D49E}"/>
              </a:ext>
            </a:extLst>
          </p:cNvPr>
          <p:cNvSpPr/>
          <p:nvPr/>
        </p:nvSpPr>
        <p:spPr>
          <a:xfrm>
            <a:off x="3405887" y="4927851"/>
            <a:ext cx="2639313" cy="508713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/>
              <a:t>Text</a:t>
            </a:r>
          </a:p>
        </p:txBody>
      </p:sp>
      <p:sp>
        <p:nvSpPr>
          <p:cNvPr id="24" name="ísḻíďe">
            <a:extLst>
              <a:ext uri="{FF2B5EF4-FFF2-40B4-BE49-F238E27FC236}">
                <a16:creationId xmlns="" xmlns:a16="http://schemas.microsoft.com/office/drawing/2014/main" id="{81EBCCE3-404B-452D-BA4D-AE3E5198F09F}"/>
              </a:ext>
            </a:extLst>
          </p:cNvPr>
          <p:cNvSpPr/>
          <p:nvPr/>
        </p:nvSpPr>
        <p:spPr>
          <a:xfrm>
            <a:off x="6134692" y="4927851"/>
            <a:ext cx="2641967" cy="508713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/>
              <a:t>Text</a:t>
            </a:r>
          </a:p>
        </p:txBody>
      </p:sp>
      <p:sp>
        <p:nvSpPr>
          <p:cNvPr id="25" name="íšḷïḑè">
            <a:extLst>
              <a:ext uri="{FF2B5EF4-FFF2-40B4-BE49-F238E27FC236}">
                <a16:creationId xmlns="" xmlns:a16="http://schemas.microsoft.com/office/drawing/2014/main" id="{8B419DCF-9BD7-4CFE-AA1C-3A93899C3EBE}"/>
              </a:ext>
            </a:extLst>
          </p:cNvPr>
          <p:cNvSpPr/>
          <p:nvPr/>
        </p:nvSpPr>
        <p:spPr>
          <a:xfrm>
            <a:off x="8892808" y="4927851"/>
            <a:ext cx="2641967" cy="508713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/>
              <a:t>Text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6C9AD958-4B25-4953-8FD1-9A595A5B0DDE}"/>
              </a:ext>
            </a:extLst>
          </p:cNvPr>
          <p:cNvCxnSpPr/>
          <p:nvPr/>
        </p:nvCxnSpPr>
        <p:spPr>
          <a:xfrm>
            <a:off x="3352535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C470F984-2450-4E50-9800-6B8D59E69262}"/>
              </a:ext>
            </a:extLst>
          </p:cNvPr>
          <p:cNvCxnSpPr/>
          <p:nvPr/>
        </p:nvCxnSpPr>
        <p:spPr>
          <a:xfrm>
            <a:off x="6086210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36D2839-25EF-4FAE-B69B-A3493E9B6150}"/>
              </a:ext>
            </a:extLst>
          </p:cNvPr>
          <p:cNvCxnSpPr/>
          <p:nvPr/>
        </p:nvCxnSpPr>
        <p:spPr>
          <a:xfrm>
            <a:off x="8819885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3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F5E2ADA-4567-42F3-A92D-464D9DD900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>
              <a:extLst>
                <a:ext uri="{FF2B5EF4-FFF2-40B4-BE49-F238E27FC236}">
                  <a16:creationId xmlns="" xmlns:a16="http://schemas.microsoft.com/office/drawing/2014/main" id="{59B9E886-B710-40DC-8420-5AFBBF1CF8E3}"/>
                </a:ext>
              </a:extLst>
            </p:cNvPr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íďé">
              <a:extLst>
                <a:ext uri="{FF2B5EF4-FFF2-40B4-BE49-F238E27FC236}">
                  <a16:creationId xmlns="" xmlns:a16="http://schemas.microsoft.com/office/drawing/2014/main" id="{018D910B-D2C6-47B7-AE53-00789B9BC876}"/>
                </a:ext>
              </a:extLst>
            </p:cNvPr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è">
              <a:extLst>
                <a:ext uri="{FF2B5EF4-FFF2-40B4-BE49-F238E27FC236}">
                  <a16:creationId xmlns="" xmlns:a16="http://schemas.microsoft.com/office/drawing/2014/main" id="{87430261-9CDB-466A-984A-E740D2DEFCF0}"/>
                </a:ext>
              </a:extLst>
            </p:cNvPr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ḻîḋê">
              <a:extLst>
                <a:ext uri="{FF2B5EF4-FFF2-40B4-BE49-F238E27FC236}">
                  <a16:creationId xmlns="" xmlns:a16="http://schemas.microsoft.com/office/drawing/2014/main" id="{8BE8FFDD-5F63-4C45-AC51-EBF2CEF621A6}"/>
                </a:ext>
              </a:extLst>
            </p:cNvPr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ïḑe">
              <a:extLst>
                <a:ext uri="{FF2B5EF4-FFF2-40B4-BE49-F238E27FC236}">
                  <a16:creationId xmlns="" xmlns:a16="http://schemas.microsoft.com/office/drawing/2014/main" id="{8F2B0478-0E58-496E-A6FD-D5705913D8C7}"/>
                </a:ext>
              </a:extLst>
            </p:cNvPr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ḷíḍé">
              <a:extLst>
                <a:ext uri="{FF2B5EF4-FFF2-40B4-BE49-F238E27FC236}">
                  <a16:creationId xmlns="" xmlns:a16="http://schemas.microsoft.com/office/drawing/2014/main" id="{C3EEEDD0-CD02-43E2-8D14-509D635868A6}"/>
                </a:ext>
              </a:extLst>
            </p:cNvPr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iďe">
              <a:extLst>
                <a:ext uri="{FF2B5EF4-FFF2-40B4-BE49-F238E27FC236}">
                  <a16:creationId xmlns="" xmlns:a16="http://schemas.microsoft.com/office/drawing/2014/main" id="{C44116F2-4ADF-4F5F-9BC3-D09D10ACB48A}"/>
                </a:ext>
              </a:extLst>
            </p:cNvPr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ľïḑé">
              <a:extLst>
                <a:ext uri="{FF2B5EF4-FFF2-40B4-BE49-F238E27FC236}">
                  <a16:creationId xmlns="" xmlns:a16="http://schemas.microsoft.com/office/drawing/2014/main" id="{1C2E4400-96D0-4204-9358-0ADC1F38F061}"/>
                </a:ext>
              </a:extLst>
            </p:cNvPr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é">
              <a:extLst>
                <a:ext uri="{FF2B5EF4-FFF2-40B4-BE49-F238E27FC236}">
                  <a16:creationId xmlns="" xmlns:a16="http://schemas.microsoft.com/office/drawing/2014/main" id="{AF64F61F-811F-4B7C-9256-2B121419095B}"/>
                </a:ext>
              </a:extLst>
            </p:cNvPr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ḷîḋè">
              <a:extLst>
                <a:ext uri="{FF2B5EF4-FFF2-40B4-BE49-F238E27FC236}">
                  <a16:creationId xmlns="" xmlns:a16="http://schemas.microsoft.com/office/drawing/2014/main" id="{D0544DF1-3965-48D5-B76A-0EA78963926A}"/>
                </a:ext>
              </a:extLst>
            </p:cNvPr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1ïďè">
              <a:extLst>
                <a:ext uri="{FF2B5EF4-FFF2-40B4-BE49-F238E27FC236}">
                  <a16:creationId xmlns="" xmlns:a16="http://schemas.microsoft.com/office/drawing/2014/main" id="{44012A02-2968-4878-9AE6-264785FB71ED}"/>
                </a:ext>
              </a:extLst>
            </p:cNvPr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ḷíḓe">
              <a:extLst>
                <a:ext uri="{FF2B5EF4-FFF2-40B4-BE49-F238E27FC236}">
                  <a16:creationId xmlns="" xmlns:a16="http://schemas.microsoft.com/office/drawing/2014/main" id="{97215C7E-992C-44DB-941E-502F6BC509A2}"/>
                </a:ext>
              </a:extLst>
            </p:cNvPr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ḷïḍé">
              <a:extLst>
                <a:ext uri="{FF2B5EF4-FFF2-40B4-BE49-F238E27FC236}">
                  <a16:creationId xmlns="" xmlns:a16="http://schemas.microsoft.com/office/drawing/2014/main" id="{A5180C2E-B50C-4288-9260-73AB4C7A4959}"/>
                </a:ext>
              </a:extLst>
            </p:cNvPr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ļïḋê">
              <a:extLst>
                <a:ext uri="{FF2B5EF4-FFF2-40B4-BE49-F238E27FC236}">
                  <a16:creationId xmlns="" xmlns:a16="http://schemas.microsoft.com/office/drawing/2014/main" id="{75ED1C8F-EB42-44AF-8DE8-B7E561E76436}"/>
                </a:ext>
              </a:extLst>
            </p:cNvPr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ḓé">
              <a:extLst>
                <a:ext uri="{FF2B5EF4-FFF2-40B4-BE49-F238E27FC236}">
                  <a16:creationId xmlns="" xmlns:a16="http://schemas.microsoft.com/office/drawing/2014/main" id="{BF51966E-AE15-4E7B-9810-B025F742BDA2}"/>
                </a:ext>
              </a:extLst>
            </p:cNvPr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lîḍé">
              <a:extLst>
                <a:ext uri="{FF2B5EF4-FFF2-40B4-BE49-F238E27FC236}">
                  <a16:creationId xmlns="" xmlns:a16="http://schemas.microsoft.com/office/drawing/2014/main" id="{FB032A03-44EC-4A91-98A7-0DB65BC9960E}"/>
                </a:ext>
              </a:extLst>
            </p:cNvPr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ļiḓê">
              <a:extLst>
                <a:ext uri="{FF2B5EF4-FFF2-40B4-BE49-F238E27FC236}">
                  <a16:creationId xmlns="" xmlns:a16="http://schemas.microsoft.com/office/drawing/2014/main" id="{253CCF8B-D3EA-4026-93F7-DCF124F18684}"/>
                </a:ext>
              </a:extLst>
            </p:cNvPr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</a:p>
          </p:txBody>
        </p:sp>
        <p:sp>
          <p:nvSpPr>
            <p:cNvPr id="23" name="ïsḻiḓè">
              <a:extLst>
                <a:ext uri="{FF2B5EF4-FFF2-40B4-BE49-F238E27FC236}">
                  <a16:creationId xmlns="" xmlns:a16="http://schemas.microsoft.com/office/drawing/2014/main" id="{3481ED71-D2D1-4CED-86F4-289784C34B59}"/>
                </a:ext>
              </a:extLst>
            </p:cNvPr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24" name="îŝľiḋê">
              <a:extLst>
                <a:ext uri="{FF2B5EF4-FFF2-40B4-BE49-F238E27FC236}">
                  <a16:creationId xmlns="" xmlns:a16="http://schemas.microsoft.com/office/drawing/2014/main" id="{F7333E02-CFB3-441F-94AD-CA61D6E94F7C}"/>
                </a:ext>
              </a:extLst>
            </p:cNvPr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</a:p>
          </p:txBody>
        </p:sp>
        <p:sp>
          <p:nvSpPr>
            <p:cNvPr id="25" name="ïş1iďe">
              <a:extLst>
                <a:ext uri="{FF2B5EF4-FFF2-40B4-BE49-F238E27FC236}">
                  <a16:creationId xmlns="" xmlns:a16="http://schemas.microsoft.com/office/drawing/2014/main" id="{1B6C9E11-089D-4FD0-9D4C-E8C71AB6DEF9}"/>
                </a:ext>
              </a:extLst>
            </p:cNvPr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26" name="íšḷiḑê">
              <a:extLst>
                <a:ext uri="{FF2B5EF4-FFF2-40B4-BE49-F238E27FC236}">
                  <a16:creationId xmlns="" xmlns:a16="http://schemas.microsoft.com/office/drawing/2014/main" id="{F6D98E28-EDED-4663-AEFA-6E9129D3FF3B}"/>
                </a:ext>
              </a:extLst>
            </p:cNvPr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</a:p>
          </p:txBody>
        </p:sp>
        <p:sp>
          <p:nvSpPr>
            <p:cNvPr id="27" name="îṥḻide">
              <a:extLst>
                <a:ext uri="{FF2B5EF4-FFF2-40B4-BE49-F238E27FC236}">
                  <a16:creationId xmlns="" xmlns:a16="http://schemas.microsoft.com/office/drawing/2014/main" id="{6E0BCECC-6C42-4675-A09C-9CBA73EB1820}"/>
                </a:ext>
              </a:extLst>
            </p:cNvPr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F668D8A5-8DC4-4651-A0C2-66AC5356E819}"/>
                </a:ext>
              </a:extLst>
            </p:cNvPr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19517C4-CDD6-41AA-8CF1-BA870F4BC7A8}"/>
                </a:ext>
              </a:extLst>
            </p:cNvPr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D5B44257-6D18-4A47-8281-7328B785D954}"/>
                </a:ext>
              </a:extLst>
            </p:cNvPr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>
              <a:extLst>
                <a:ext uri="{FF2B5EF4-FFF2-40B4-BE49-F238E27FC236}">
                  <a16:creationId xmlns="" xmlns:a16="http://schemas.microsoft.com/office/drawing/2014/main" id="{4D777240-0F76-4D5E-96FF-500E209016E3}"/>
                </a:ext>
              </a:extLst>
            </p:cNvPr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>
              <a:extLst>
                <a:ext uri="{FF2B5EF4-FFF2-40B4-BE49-F238E27FC236}">
                  <a16:creationId xmlns="" xmlns:a16="http://schemas.microsoft.com/office/drawing/2014/main" id="{49644ED8-2BBA-4430-83F8-708742F67187}"/>
                </a:ext>
              </a:extLst>
            </p:cNvPr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ḷíḓè">
              <a:extLst>
                <a:ext uri="{FF2B5EF4-FFF2-40B4-BE49-F238E27FC236}">
                  <a16:creationId xmlns="" xmlns:a16="http://schemas.microsoft.com/office/drawing/2014/main" id="{D61EBC2F-DE1C-4BC9-A05E-55907EE669C7}"/>
                </a:ext>
              </a:extLst>
            </p:cNvPr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ŝľíḓê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iṧľiḋe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3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0b3a6a29-b8b1-4c16-adab-076eb22ca7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6600E8F-1565-4637-BFDD-BB4494C83A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íṧḷîḋê">
              <a:extLst>
                <a:ext uri="{FF2B5EF4-FFF2-40B4-BE49-F238E27FC236}">
                  <a16:creationId xmlns="" xmlns:a16="http://schemas.microsoft.com/office/drawing/2014/main" id="{7431597F-7CAF-477D-9A34-244881F00812}"/>
                </a:ext>
              </a:extLst>
            </p:cNvPr>
            <p:cNvGrpSpPr/>
            <p:nvPr/>
          </p:nvGrpSpPr>
          <p:grpSpPr>
            <a:xfrm>
              <a:off x="3952875" y="1123950"/>
              <a:ext cx="4286249" cy="2528856"/>
              <a:chOff x="831000" y="2226137"/>
              <a:chExt cx="4875074" cy="2876257"/>
            </a:xfrm>
          </p:grpSpPr>
          <p:grpSp>
            <p:nvGrpSpPr>
              <p:cNvPr id="24" name="ïṥļïḋe">
                <a:extLst>
                  <a:ext uri="{FF2B5EF4-FFF2-40B4-BE49-F238E27FC236}">
                    <a16:creationId xmlns="" xmlns:a16="http://schemas.microsoft.com/office/drawing/2014/main" id="{6CBFA5C5-692E-4940-8884-4B60B738DD0D}"/>
                  </a:ext>
                </a:extLst>
              </p:cNvPr>
              <p:cNvGrpSpPr/>
              <p:nvPr/>
            </p:nvGrpSpPr>
            <p:grpSpPr>
              <a:xfrm>
                <a:off x="831000" y="2226137"/>
                <a:ext cx="4875074" cy="2876257"/>
                <a:chOff x="1660525" y="3814763"/>
                <a:chExt cx="10310812" cy="6083300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6" name="îs1ídê">
                  <a:extLst>
                    <a:ext uri="{FF2B5EF4-FFF2-40B4-BE49-F238E27FC236}">
                      <a16:creationId xmlns="" xmlns:a16="http://schemas.microsoft.com/office/drawing/2014/main" id="{9F9B108C-A7B9-40C6-BCDD-0DD98FE46726}"/>
                    </a:ext>
                  </a:extLst>
                </p:cNvPr>
                <p:cNvSpPr/>
                <p:nvPr/>
              </p:nvSpPr>
              <p:spPr bwMode="auto">
                <a:xfrm>
                  <a:off x="2898775" y="4237038"/>
                  <a:ext cx="7829550" cy="4830763"/>
                </a:xfrm>
                <a:custGeom>
                  <a:avLst/>
                  <a:gdLst>
                    <a:gd name="T0" fmla="*/ 0 w 4932"/>
                    <a:gd name="T1" fmla="*/ 3043 h 3043"/>
                    <a:gd name="T2" fmla="*/ 4932 w 4932"/>
                    <a:gd name="T3" fmla="*/ 3043 h 3043"/>
                    <a:gd name="T4" fmla="*/ 4932 w 4932"/>
                    <a:gd name="T5" fmla="*/ 0 h 3043"/>
                    <a:gd name="T6" fmla="*/ 0 w 4932"/>
                    <a:gd name="T7" fmla="*/ 0 h 3043"/>
                    <a:gd name="T8" fmla="*/ 0 w 4932"/>
                    <a:gd name="T9" fmla="*/ 3043 h 3043"/>
                    <a:gd name="T10" fmla="*/ 41 w 4932"/>
                    <a:gd name="T11" fmla="*/ 40 h 3043"/>
                    <a:gd name="T12" fmla="*/ 4891 w 4932"/>
                    <a:gd name="T13" fmla="*/ 40 h 3043"/>
                    <a:gd name="T14" fmla="*/ 4891 w 4932"/>
                    <a:gd name="T15" fmla="*/ 3003 h 3043"/>
                    <a:gd name="T16" fmla="*/ 41 w 4932"/>
                    <a:gd name="T17" fmla="*/ 3003 h 3043"/>
                    <a:gd name="T18" fmla="*/ 41 w 4932"/>
                    <a:gd name="T19" fmla="*/ 40 h 3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32" h="3043">
                      <a:moveTo>
                        <a:pt x="0" y="3043"/>
                      </a:moveTo>
                      <a:lnTo>
                        <a:pt x="4932" y="3043"/>
                      </a:lnTo>
                      <a:lnTo>
                        <a:pt x="4932" y="0"/>
                      </a:lnTo>
                      <a:lnTo>
                        <a:pt x="0" y="0"/>
                      </a:lnTo>
                      <a:lnTo>
                        <a:pt x="0" y="3043"/>
                      </a:lnTo>
                      <a:close/>
                      <a:moveTo>
                        <a:pt x="41" y="40"/>
                      </a:moveTo>
                      <a:lnTo>
                        <a:pt x="4891" y="40"/>
                      </a:lnTo>
                      <a:lnTo>
                        <a:pt x="4891" y="3003"/>
                      </a:lnTo>
                      <a:lnTo>
                        <a:pt x="41" y="3003"/>
                      </a:lnTo>
                      <a:lnTo>
                        <a:pt x="41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ṥļïḓê">
                  <a:extLst>
                    <a:ext uri="{FF2B5EF4-FFF2-40B4-BE49-F238E27FC236}">
                      <a16:creationId xmlns="" xmlns:a16="http://schemas.microsoft.com/office/drawing/2014/main" id="{9F869C6E-596B-488E-8F40-421A0DC526C2}"/>
                    </a:ext>
                  </a:extLst>
                </p:cNvPr>
                <p:cNvSpPr/>
                <p:nvPr/>
              </p:nvSpPr>
              <p:spPr bwMode="auto">
                <a:xfrm>
                  <a:off x="6777038" y="4057651"/>
                  <a:ext cx="76200" cy="714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śḻïḋè">
                  <a:extLst>
                    <a:ext uri="{FF2B5EF4-FFF2-40B4-BE49-F238E27FC236}">
                      <a16:creationId xmlns="" xmlns:a16="http://schemas.microsoft.com/office/drawing/2014/main" id="{10C15237-5261-4A28-B452-757071C51B68}"/>
                    </a:ext>
                  </a:extLst>
                </p:cNvPr>
                <p:cNvSpPr/>
                <p:nvPr/>
              </p:nvSpPr>
              <p:spPr bwMode="auto">
                <a:xfrm>
                  <a:off x="1660525" y="3814763"/>
                  <a:ext cx="10310812" cy="6083300"/>
                </a:xfrm>
                <a:custGeom>
                  <a:avLst/>
                  <a:gdLst>
                    <a:gd name="T0" fmla="*/ 2333 w 2547"/>
                    <a:gd name="T1" fmla="*/ 1380 h 1525"/>
                    <a:gd name="T2" fmla="*/ 2333 w 2547"/>
                    <a:gd name="T3" fmla="*/ 115 h 1525"/>
                    <a:gd name="T4" fmla="*/ 2218 w 2547"/>
                    <a:gd name="T5" fmla="*/ 0 h 1525"/>
                    <a:gd name="T6" fmla="*/ 329 w 2547"/>
                    <a:gd name="T7" fmla="*/ 0 h 1525"/>
                    <a:gd name="T8" fmla="*/ 214 w 2547"/>
                    <a:gd name="T9" fmla="*/ 115 h 1525"/>
                    <a:gd name="T10" fmla="*/ 214 w 2547"/>
                    <a:gd name="T11" fmla="*/ 1380 h 1525"/>
                    <a:gd name="T12" fmla="*/ 0 w 2547"/>
                    <a:gd name="T13" fmla="*/ 1380 h 1525"/>
                    <a:gd name="T14" fmla="*/ 0 w 2547"/>
                    <a:gd name="T15" fmla="*/ 1418 h 1525"/>
                    <a:gd name="T16" fmla="*/ 107 w 2547"/>
                    <a:gd name="T17" fmla="*/ 1525 h 1525"/>
                    <a:gd name="T18" fmla="*/ 2440 w 2547"/>
                    <a:gd name="T19" fmla="*/ 1525 h 1525"/>
                    <a:gd name="T20" fmla="*/ 2547 w 2547"/>
                    <a:gd name="T21" fmla="*/ 1418 h 1525"/>
                    <a:gd name="T22" fmla="*/ 2547 w 2547"/>
                    <a:gd name="T23" fmla="*/ 1380 h 1525"/>
                    <a:gd name="T24" fmla="*/ 2333 w 2547"/>
                    <a:gd name="T25" fmla="*/ 1380 h 1525"/>
                    <a:gd name="T26" fmla="*/ 246 w 2547"/>
                    <a:gd name="T27" fmla="*/ 115 h 1525"/>
                    <a:gd name="T28" fmla="*/ 329 w 2547"/>
                    <a:gd name="T29" fmla="*/ 32 h 1525"/>
                    <a:gd name="T30" fmla="*/ 2218 w 2547"/>
                    <a:gd name="T31" fmla="*/ 32 h 1525"/>
                    <a:gd name="T32" fmla="*/ 2301 w 2547"/>
                    <a:gd name="T33" fmla="*/ 115 h 1525"/>
                    <a:gd name="T34" fmla="*/ 2301 w 2547"/>
                    <a:gd name="T35" fmla="*/ 1380 h 1525"/>
                    <a:gd name="T36" fmla="*/ 246 w 2547"/>
                    <a:gd name="T37" fmla="*/ 1380 h 1525"/>
                    <a:gd name="T38" fmla="*/ 246 w 2547"/>
                    <a:gd name="T39" fmla="*/ 115 h 1525"/>
                    <a:gd name="T40" fmla="*/ 1486 w 2547"/>
                    <a:gd name="T41" fmla="*/ 1412 h 1525"/>
                    <a:gd name="T42" fmla="*/ 1446 w 2547"/>
                    <a:gd name="T43" fmla="*/ 1448 h 1525"/>
                    <a:gd name="T44" fmla="*/ 1100 w 2547"/>
                    <a:gd name="T45" fmla="*/ 1448 h 1525"/>
                    <a:gd name="T46" fmla="*/ 1061 w 2547"/>
                    <a:gd name="T47" fmla="*/ 1412 h 1525"/>
                    <a:gd name="T48" fmla="*/ 1486 w 2547"/>
                    <a:gd name="T49" fmla="*/ 1412 h 1525"/>
                    <a:gd name="T50" fmla="*/ 2515 w 2547"/>
                    <a:gd name="T51" fmla="*/ 1418 h 1525"/>
                    <a:gd name="T52" fmla="*/ 2440 w 2547"/>
                    <a:gd name="T53" fmla="*/ 1493 h 1525"/>
                    <a:gd name="T54" fmla="*/ 107 w 2547"/>
                    <a:gd name="T55" fmla="*/ 1493 h 1525"/>
                    <a:gd name="T56" fmla="*/ 32 w 2547"/>
                    <a:gd name="T57" fmla="*/ 1418 h 1525"/>
                    <a:gd name="T58" fmla="*/ 32 w 2547"/>
                    <a:gd name="T59" fmla="*/ 1412 h 1525"/>
                    <a:gd name="T60" fmla="*/ 1045 w 2547"/>
                    <a:gd name="T61" fmla="*/ 1412 h 1525"/>
                    <a:gd name="T62" fmla="*/ 1100 w 2547"/>
                    <a:gd name="T63" fmla="*/ 1464 h 1525"/>
                    <a:gd name="T64" fmla="*/ 1446 w 2547"/>
                    <a:gd name="T65" fmla="*/ 1464 h 1525"/>
                    <a:gd name="T66" fmla="*/ 1502 w 2547"/>
                    <a:gd name="T67" fmla="*/ 1412 h 1525"/>
                    <a:gd name="T68" fmla="*/ 2515 w 2547"/>
                    <a:gd name="T69" fmla="*/ 1412 h 1525"/>
                    <a:gd name="T70" fmla="*/ 2515 w 2547"/>
                    <a:gd name="T71" fmla="*/ 1418 h 1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547" h="1525">
                      <a:moveTo>
                        <a:pt x="2333" y="1380"/>
                      </a:moveTo>
                      <a:cubicBezTo>
                        <a:pt x="2333" y="115"/>
                        <a:pt x="2333" y="115"/>
                        <a:pt x="2333" y="115"/>
                      </a:cubicBezTo>
                      <a:cubicBezTo>
                        <a:pt x="2333" y="51"/>
                        <a:pt x="2281" y="0"/>
                        <a:pt x="2218" y="0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cubicBezTo>
                        <a:pt x="265" y="0"/>
                        <a:pt x="214" y="51"/>
                        <a:pt x="214" y="115"/>
                      </a:cubicBezTo>
                      <a:cubicBezTo>
                        <a:pt x="214" y="1380"/>
                        <a:pt x="214" y="1380"/>
                        <a:pt x="214" y="1380"/>
                      </a:cubicBezTo>
                      <a:cubicBezTo>
                        <a:pt x="0" y="1380"/>
                        <a:pt x="0" y="1380"/>
                        <a:pt x="0" y="1380"/>
                      </a:cubicBezTo>
                      <a:cubicBezTo>
                        <a:pt x="0" y="1418"/>
                        <a:pt x="0" y="1418"/>
                        <a:pt x="0" y="1418"/>
                      </a:cubicBezTo>
                      <a:cubicBezTo>
                        <a:pt x="0" y="1477"/>
                        <a:pt x="48" y="1525"/>
                        <a:pt x="107" y="1525"/>
                      </a:cubicBezTo>
                      <a:cubicBezTo>
                        <a:pt x="2440" y="1525"/>
                        <a:pt x="2440" y="1525"/>
                        <a:pt x="2440" y="1525"/>
                      </a:cubicBezTo>
                      <a:cubicBezTo>
                        <a:pt x="2499" y="1525"/>
                        <a:pt x="2547" y="1477"/>
                        <a:pt x="2547" y="1418"/>
                      </a:cubicBezTo>
                      <a:cubicBezTo>
                        <a:pt x="2547" y="1380"/>
                        <a:pt x="2547" y="1380"/>
                        <a:pt x="2547" y="1380"/>
                      </a:cubicBezTo>
                      <a:lnTo>
                        <a:pt x="2333" y="1380"/>
                      </a:lnTo>
                      <a:close/>
                      <a:moveTo>
                        <a:pt x="246" y="115"/>
                      </a:moveTo>
                      <a:cubicBezTo>
                        <a:pt x="246" y="69"/>
                        <a:pt x="283" y="32"/>
                        <a:pt x="329" y="32"/>
                      </a:cubicBezTo>
                      <a:cubicBezTo>
                        <a:pt x="2218" y="32"/>
                        <a:pt x="2218" y="32"/>
                        <a:pt x="2218" y="32"/>
                      </a:cubicBezTo>
                      <a:cubicBezTo>
                        <a:pt x="2264" y="32"/>
                        <a:pt x="2301" y="69"/>
                        <a:pt x="2301" y="115"/>
                      </a:cubicBezTo>
                      <a:cubicBezTo>
                        <a:pt x="2301" y="1380"/>
                        <a:pt x="2301" y="1380"/>
                        <a:pt x="2301" y="1380"/>
                      </a:cubicBezTo>
                      <a:cubicBezTo>
                        <a:pt x="246" y="1380"/>
                        <a:pt x="246" y="1380"/>
                        <a:pt x="246" y="1380"/>
                      </a:cubicBezTo>
                      <a:lnTo>
                        <a:pt x="246" y="115"/>
                      </a:lnTo>
                      <a:close/>
                      <a:moveTo>
                        <a:pt x="1486" y="1412"/>
                      </a:moveTo>
                      <a:cubicBezTo>
                        <a:pt x="1485" y="1432"/>
                        <a:pt x="1467" y="1448"/>
                        <a:pt x="1446" y="1448"/>
                      </a:cubicBezTo>
                      <a:cubicBezTo>
                        <a:pt x="1100" y="1448"/>
                        <a:pt x="1100" y="1448"/>
                        <a:pt x="1100" y="1448"/>
                      </a:cubicBezTo>
                      <a:cubicBezTo>
                        <a:pt x="1080" y="1448"/>
                        <a:pt x="1062" y="1432"/>
                        <a:pt x="1061" y="1412"/>
                      </a:cubicBezTo>
                      <a:lnTo>
                        <a:pt x="1486" y="1412"/>
                      </a:lnTo>
                      <a:close/>
                      <a:moveTo>
                        <a:pt x="2515" y="1418"/>
                      </a:moveTo>
                      <a:cubicBezTo>
                        <a:pt x="2515" y="1460"/>
                        <a:pt x="2481" y="1493"/>
                        <a:pt x="2440" y="1493"/>
                      </a:cubicBezTo>
                      <a:cubicBezTo>
                        <a:pt x="107" y="1493"/>
                        <a:pt x="107" y="1493"/>
                        <a:pt x="107" y="1493"/>
                      </a:cubicBezTo>
                      <a:cubicBezTo>
                        <a:pt x="66" y="1493"/>
                        <a:pt x="32" y="1460"/>
                        <a:pt x="32" y="1418"/>
                      </a:cubicBezTo>
                      <a:cubicBezTo>
                        <a:pt x="32" y="1412"/>
                        <a:pt x="32" y="1412"/>
                        <a:pt x="32" y="1412"/>
                      </a:cubicBezTo>
                      <a:cubicBezTo>
                        <a:pt x="1045" y="1412"/>
                        <a:pt x="1045" y="1412"/>
                        <a:pt x="1045" y="1412"/>
                      </a:cubicBezTo>
                      <a:cubicBezTo>
                        <a:pt x="1046" y="1441"/>
                        <a:pt x="1071" y="1464"/>
                        <a:pt x="1100" y="1464"/>
                      </a:cubicBezTo>
                      <a:cubicBezTo>
                        <a:pt x="1446" y="1464"/>
                        <a:pt x="1446" y="1464"/>
                        <a:pt x="1446" y="1464"/>
                      </a:cubicBezTo>
                      <a:cubicBezTo>
                        <a:pt x="1476" y="1464"/>
                        <a:pt x="1501" y="1441"/>
                        <a:pt x="1502" y="1412"/>
                      </a:cubicBezTo>
                      <a:cubicBezTo>
                        <a:pt x="2515" y="1412"/>
                        <a:pt x="2515" y="1412"/>
                        <a:pt x="2515" y="1412"/>
                      </a:cubicBezTo>
                      <a:lnTo>
                        <a:pt x="2515" y="1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ṣḷîďê">
                <a:extLst>
                  <a:ext uri="{FF2B5EF4-FFF2-40B4-BE49-F238E27FC236}">
                    <a16:creationId xmlns="" xmlns:a16="http://schemas.microsoft.com/office/drawing/2014/main" id="{4588ED9A-1586-45AE-9A9D-E42A01388036}"/>
                  </a:ext>
                </a:extLst>
              </p:cNvPr>
              <p:cNvSpPr/>
              <p:nvPr/>
            </p:nvSpPr>
            <p:spPr>
              <a:xfrm>
                <a:off x="1538755" y="2481075"/>
                <a:ext cx="3519442" cy="2168300"/>
              </a:xfrm>
              <a:prstGeom prst="rect">
                <a:avLst/>
              </a:prstGeom>
              <a:blipFill>
                <a:blip r:embed="rId3"/>
                <a:stretch>
                  <a:fillRect t="-4132" b="-407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ṩḻîḍé">
              <a:extLst>
                <a:ext uri="{FF2B5EF4-FFF2-40B4-BE49-F238E27FC236}">
                  <a16:creationId xmlns="" xmlns:a16="http://schemas.microsoft.com/office/drawing/2014/main" id="{4AB5723A-FDCC-411B-80F8-DC0FCD0C1137}"/>
                </a:ext>
              </a:extLst>
            </p:cNvPr>
            <p:cNvGrpSpPr/>
            <p:nvPr/>
          </p:nvGrpSpPr>
          <p:grpSpPr>
            <a:xfrm>
              <a:off x="669925" y="4882346"/>
              <a:ext cx="2527565" cy="1261279"/>
              <a:chOff x="3981000" y="1539000"/>
              <a:chExt cx="2250000" cy="1261279"/>
            </a:xfrm>
          </p:grpSpPr>
          <p:sp>
            <p:nvSpPr>
              <p:cNvPr id="22" name="ïṣļîḍe">
                <a:extLst>
                  <a:ext uri="{FF2B5EF4-FFF2-40B4-BE49-F238E27FC236}">
                    <a16:creationId xmlns="" xmlns:a16="http://schemas.microsoft.com/office/drawing/2014/main" id="{859169D1-E5E1-448D-8541-837F90255584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Q1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ïṩlidé">
                <a:extLst>
                  <a:ext uri="{FF2B5EF4-FFF2-40B4-BE49-F238E27FC236}">
                    <a16:creationId xmlns="" xmlns:a16="http://schemas.microsoft.com/office/drawing/2014/main" id="{14A4A4DF-29CA-4AAF-9B72-B0DA8B322E5B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8" name="îşļiḍe">
              <a:extLst>
                <a:ext uri="{FF2B5EF4-FFF2-40B4-BE49-F238E27FC236}">
                  <a16:creationId xmlns="" xmlns:a16="http://schemas.microsoft.com/office/drawing/2014/main" id="{559E6E2A-2C25-4CDC-97DD-BB633D6CFAE3}"/>
                </a:ext>
              </a:extLst>
            </p:cNvPr>
            <p:cNvGrpSpPr/>
            <p:nvPr/>
          </p:nvGrpSpPr>
          <p:grpSpPr>
            <a:xfrm>
              <a:off x="3444258" y="4882346"/>
              <a:ext cx="2527565" cy="1261279"/>
              <a:chOff x="3981000" y="1539000"/>
              <a:chExt cx="2250000" cy="1261279"/>
            </a:xfrm>
          </p:grpSpPr>
          <p:sp>
            <p:nvSpPr>
              <p:cNvPr id="20" name="ïṡ1îďê">
                <a:extLst>
                  <a:ext uri="{FF2B5EF4-FFF2-40B4-BE49-F238E27FC236}">
                    <a16:creationId xmlns="" xmlns:a16="http://schemas.microsoft.com/office/drawing/2014/main" id="{27D9C341-9A9D-4522-B643-2A48A22BC668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Q2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îŝliďe">
                <a:extLst>
                  <a:ext uri="{FF2B5EF4-FFF2-40B4-BE49-F238E27FC236}">
                    <a16:creationId xmlns="" xmlns:a16="http://schemas.microsoft.com/office/drawing/2014/main" id="{8026DE30-8D0A-476C-8556-CBAE453BA128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ïşliďe">
              <a:extLst>
                <a:ext uri="{FF2B5EF4-FFF2-40B4-BE49-F238E27FC236}">
                  <a16:creationId xmlns="" xmlns:a16="http://schemas.microsoft.com/office/drawing/2014/main" id="{2A5392B3-2512-4625-8FDC-3941F9637F36}"/>
                </a:ext>
              </a:extLst>
            </p:cNvPr>
            <p:cNvGrpSpPr/>
            <p:nvPr/>
          </p:nvGrpSpPr>
          <p:grpSpPr>
            <a:xfrm>
              <a:off x="6218590" y="4882346"/>
              <a:ext cx="2527565" cy="1261279"/>
              <a:chOff x="3981000" y="1539000"/>
              <a:chExt cx="2250000" cy="1261279"/>
            </a:xfrm>
          </p:grpSpPr>
          <p:sp>
            <p:nvSpPr>
              <p:cNvPr id="18" name="íṩ1iḓè">
                <a:extLst>
                  <a:ext uri="{FF2B5EF4-FFF2-40B4-BE49-F238E27FC236}">
                    <a16:creationId xmlns="" xmlns:a16="http://schemas.microsoft.com/office/drawing/2014/main" id="{4DAA3B7A-4759-438B-95D6-7D77B325986C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Q3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ïSlíḍè">
                <a:extLst>
                  <a:ext uri="{FF2B5EF4-FFF2-40B4-BE49-F238E27FC236}">
                    <a16:creationId xmlns="" xmlns:a16="http://schemas.microsoft.com/office/drawing/2014/main" id="{8F3820F5-44DA-4879-B4FA-335BD65D9A0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ïsḷiďé">
              <a:extLst>
                <a:ext uri="{FF2B5EF4-FFF2-40B4-BE49-F238E27FC236}">
                  <a16:creationId xmlns="" xmlns:a16="http://schemas.microsoft.com/office/drawing/2014/main" id="{2482CD5D-C02A-4802-A013-0276FE26CEAC}"/>
                </a:ext>
              </a:extLst>
            </p:cNvPr>
            <p:cNvGrpSpPr/>
            <p:nvPr/>
          </p:nvGrpSpPr>
          <p:grpSpPr>
            <a:xfrm>
              <a:off x="8992923" y="4882346"/>
              <a:ext cx="2527565" cy="1261279"/>
              <a:chOff x="3981000" y="1539000"/>
              <a:chExt cx="2250000" cy="1261279"/>
            </a:xfrm>
          </p:grpSpPr>
          <p:sp>
            <p:nvSpPr>
              <p:cNvPr id="16" name="i$lîdè">
                <a:extLst>
                  <a:ext uri="{FF2B5EF4-FFF2-40B4-BE49-F238E27FC236}">
                    <a16:creationId xmlns="" xmlns:a16="http://schemas.microsoft.com/office/drawing/2014/main" id="{84EB984C-885B-42EE-8140-0A8E916E7C40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Q4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îṧlíḋê">
                <a:extLst>
                  <a:ext uri="{FF2B5EF4-FFF2-40B4-BE49-F238E27FC236}">
                    <a16:creationId xmlns="" xmlns:a16="http://schemas.microsoft.com/office/drawing/2014/main" id="{9F6BDEBE-5E68-4914-A938-6A72F454E885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sp>
          <p:nvSpPr>
            <p:cNvPr id="11" name="íṧḷïḋe">
              <a:extLst>
                <a:ext uri="{FF2B5EF4-FFF2-40B4-BE49-F238E27FC236}">
                  <a16:creationId xmlns="" xmlns:a16="http://schemas.microsoft.com/office/drawing/2014/main" id="{DC0010FF-D86E-4884-AC07-21B6B33DB3FB}"/>
                </a:ext>
              </a:extLst>
            </p:cNvPr>
            <p:cNvSpPr/>
            <p:nvPr/>
          </p:nvSpPr>
          <p:spPr bwMode="auto">
            <a:xfrm>
              <a:off x="4832218" y="3712663"/>
              <a:ext cx="2527565" cy="373965"/>
            </a:xfrm>
            <a:prstGeom prst="round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2" name="肘形连接符 25">
              <a:extLst>
                <a:ext uri="{FF2B5EF4-FFF2-40B4-BE49-F238E27FC236}">
                  <a16:creationId xmlns="" xmlns:a16="http://schemas.microsoft.com/office/drawing/2014/main" id="{DE91CAC3-643B-44A6-BEBB-1B0234538EC9}"/>
                </a:ext>
              </a:extLst>
            </p:cNvPr>
            <p:cNvCxnSpPr>
              <a:stCxn id="11" idx="2"/>
              <a:endCxn id="22" idx="0"/>
            </p:cNvCxnSpPr>
            <p:nvPr/>
          </p:nvCxnSpPr>
          <p:spPr>
            <a:xfrm rot="5400000">
              <a:off x="3616996" y="2403341"/>
              <a:ext cx="795718" cy="416229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7">
              <a:extLst>
                <a:ext uri="{FF2B5EF4-FFF2-40B4-BE49-F238E27FC236}">
                  <a16:creationId xmlns="" xmlns:a16="http://schemas.microsoft.com/office/drawing/2014/main" id="{D2166C21-36EF-4A24-89FC-7079FFE40933}"/>
                </a:ext>
              </a:extLst>
            </p:cNvPr>
            <p:cNvCxnSpPr>
              <a:stCxn id="11" idx="2"/>
              <a:endCxn id="16" idx="0"/>
            </p:cNvCxnSpPr>
            <p:nvPr/>
          </p:nvCxnSpPr>
          <p:spPr>
            <a:xfrm rot="16200000" flipH="1">
              <a:off x="7778494" y="2404134"/>
              <a:ext cx="795718" cy="416070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9">
              <a:extLst>
                <a:ext uri="{FF2B5EF4-FFF2-40B4-BE49-F238E27FC236}">
                  <a16:creationId xmlns="" xmlns:a16="http://schemas.microsoft.com/office/drawing/2014/main" id="{58092F37-55EF-460A-8E24-4B6BCDC6597D}"/>
                </a:ext>
              </a:extLst>
            </p:cNvPr>
            <p:cNvCxnSpPr>
              <a:stCxn id="20" idx="0"/>
              <a:endCxn id="11" idx="2"/>
            </p:cNvCxnSpPr>
            <p:nvPr/>
          </p:nvCxnSpPr>
          <p:spPr>
            <a:xfrm rot="5400000" flipH="1" flipV="1">
              <a:off x="5004162" y="3790507"/>
              <a:ext cx="795718" cy="138796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31">
              <a:extLst>
                <a:ext uri="{FF2B5EF4-FFF2-40B4-BE49-F238E27FC236}">
                  <a16:creationId xmlns="" xmlns:a16="http://schemas.microsoft.com/office/drawing/2014/main" id="{1355E1E0-D488-4EBA-811F-15452D267ACE}"/>
                </a:ext>
              </a:extLst>
            </p:cNvPr>
            <p:cNvCxnSpPr>
              <a:stCxn id="18" idx="0"/>
              <a:endCxn id="11" idx="2"/>
            </p:cNvCxnSpPr>
            <p:nvPr/>
          </p:nvCxnSpPr>
          <p:spPr>
            <a:xfrm rot="16200000" flipV="1">
              <a:off x="6391328" y="3791301"/>
              <a:ext cx="795718" cy="138637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882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38">
            <a:extLst>
              <a:ext uri="{FF2B5EF4-FFF2-40B4-BE49-F238E27FC236}">
                <a16:creationId xmlns="" xmlns:a16="http://schemas.microsoft.com/office/drawing/2014/main" id="{04D5597D-48CF-4F78-8A25-8DA71970B66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>
            <a:off x="0" y="0"/>
            <a:ext cx="12193588" cy="6866164"/>
          </a:xfrm>
          <a:custGeom>
            <a:avLst/>
            <a:gdLst>
              <a:gd name="connsiteX0" fmla="*/ 12193588 w 12193588"/>
              <a:gd name="connsiteY0" fmla="*/ 0 h 6866164"/>
              <a:gd name="connsiteX1" fmla="*/ 0 w 12193588"/>
              <a:gd name="connsiteY1" fmla="*/ 0 h 6866164"/>
              <a:gd name="connsiteX2" fmla="*/ 0 w 12193588"/>
              <a:gd name="connsiteY2" fmla="*/ 6866164 h 6866164"/>
              <a:gd name="connsiteX3" fmla="*/ 3375025 w 12193588"/>
              <a:gd name="connsiteY3" fmla="*/ 6866164 h 6866164"/>
              <a:gd name="connsiteX4" fmla="*/ 3389608 w 12193588"/>
              <a:gd name="connsiteY4" fmla="*/ 6858001 h 6866164"/>
              <a:gd name="connsiteX5" fmla="*/ 1989935 w 12193588"/>
              <a:gd name="connsiteY5" fmla="*/ 6858001 h 6866164"/>
              <a:gd name="connsiteX6" fmla="*/ 12193588 w 12193588"/>
              <a:gd name="connsiteY6" fmla="*/ 1158435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3588" h="6866164">
                <a:moveTo>
                  <a:pt x="12193588" y="0"/>
                </a:moveTo>
                <a:lnTo>
                  <a:pt x="0" y="0"/>
                </a:lnTo>
                <a:lnTo>
                  <a:pt x="0" y="6866164"/>
                </a:lnTo>
                <a:lnTo>
                  <a:pt x="3375025" y="6866164"/>
                </a:lnTo>
                <a:lnTo>
                  <a:pt x="3389608" y="6858001"/>
                </a:lnTo>
                <a:lnTo>
                  <a:pt x="1989935" y="6858001"/>
                </a:lnTo>
                <a:lnTo>
                  <a:pt x="12193588" y="1158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43C70EB-5005-4F96-A5C6-0426D18C54BE}"/>
              </a:ext>
            </a:extLst>
          </p:cNvPr>
          <p:cNvGrpSpPr/>
          <p:nvPr/>
        </p:nvGrpSpPr>
        <p:grpSpPr>
          <a:xfrm>
            <a:off x="1337380" y="317500"/>
            <a:ext cx="5435599" cy="5162209"/>
            <a:chOff x="1177723" y="1028700"/>
            <a:chExt cx="5435599" cy="5162209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763650F4-EBA2-427F-8B0C-5008C0DA6BED}"/>
                </a:ext>
              </a:extLst>
            </p:cNvPr>
            <p:cNvGrpSpPr/>
            <p:nvPr userDrawn="1"/>
          </p:nvGrpSpPr>
          <p:grpSpPr>
            <a:xfrm>
              <a:off x="1177723" y="1028700"/>
              <a:ext cx="5435599" cy="4371879"/>
              <a:chOff x="1177723" y="1028700"/>
              <a:chExt cx="5435599" cy="4371879"/>
            </a:xfrm>
          </p:grpSpPr>
          <p:sp>
            <p:nvSpPr>
              <p:cNvPr id="36" name="Freeform 9">
                <a:extLst>
                  <a:ext uri="{FF2B5EF4-FFF2-40B4-BE49-F238E27FC236}">
                    <a16:creationId xmlns="" xmlns:a16="http://schemas.microsoft.com/office/drawing/2014/main" id="{956FB81C-9502-4AC0-ABC7-658A7F66406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177723" y="1028700"/>
                <a:ext cx="5435599" cy="4371879"/>
              </a:xfrm>
              <a:custGeom>
                <a:avLst/>
                <a:gdLst>
                  <a:gd name="T0" fmla="*/ 1554 w 2942"/>
                  <a:gd name="T1" fmla="*/ 0 h 2370"/>
                  <a:gd name="T2" fmla="*/ 0 w 2942"/>
                  <a:gd name="T3" fmla="*/ 1554 h 2370"/>
                  <a:gd name="T4" fmla="*/ 231 w 2942"/>
                  <a:gd name="T5" fmla="*/ 2370 h 2370"/>
                  <a:gd name="T6" fmla="*/ 2942 w 2942"/>
                  <a:gd name="T7" fmla="*/ 854 h 2370"/>
                  <a:gd name="T8" fmla="*/ 1554 w 2942"/>
                  <a:gd name="T9" fmla="*/ 0 h 2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2" h="2370">
                    <a:moveTo>
                      <a:pt x="1554" y="0"/>
                    </a:moveTo>
                    <a:cubicBezTo>
                      <a:pt x="696" y="0"/>
                      <a:pt x="0" y="696"/>
                      <a:pt x="0" y="1554"/>
                    </a:cubicBezTo>
                    <a:cubicBezTo>
                      <a:pt x="0" y="1853"/>
                      <a:pt x="85" y="2133"/>
                      <a:pt x="231" y="2370"/>
                    </a:cubicBezTo>
                    <a:cubicBezTo>
                      <a:pt x="2942" y="854"/>
                      <a:pt x="2942" y="854"/>
                      <a:pt x="2942" y="854"/>
                    </a:cubicBezTo>
                    <a:cubicBezTo>
                      <a:pt x="2686" y="347"/>
                      <a:pt x="2161" y="0"/>
                      <a:pt x="1554" y="0"/>
                    </a:cubicBezTo>
                    <a:close/>
                  </a:path>
                </a:pathLst>
              </a:custGeom>
              <a:solidFill>
                <a:srgbClr val="797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">
                <a:extLst>
                  <a:ext uri="{FF2B5EF4-FFF2-40B4-BE49-F238E27FC236}">
                    <a16:creationId xmlns="" xmlns:a16="http://schemas.microsoft.com/office/drawing/2014/main" id="{7CAB3284-A9F2-4107-91EE-51ABF7DE3D9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775842" y="1713970"/>
                <a:ext cx="4151017" cy="3353526"/>
              </a:xfrm>
              <a:custGeom>
                <a:avLst/>
                <a:gdLst>
                  <a:gd name="T0" fmla="*/ 1183 w 2247"/>
                  <a:gd name="T1" fmla="*/ 0 h 1818"/>
                  <a:gd name="T2" fmla="*/ 0 w 2247"/>
                  <a:gd name="T3" fmla="*/ 1183 h 1818"/>
                  <a:gd name="T4" fmla="*/ 184 w 2247"/>
                  <a:gd name="T5" fmla="*/ 1818 h 1818"/>
                  <a:gd name="T6" fmla="*/ 2247 w 2247"/>
                  <a:gd name="T7" fmla="*/ 664 h 1818"/>
                  <a:gd name="T8" fmla="*/ 1183 w 2247"/>
                  <a:gd name="T9" fmla="*/ 0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7" h="1818">
                    <a:moveTo>
                      <a:pt x="1183" y="0"/>
                    </a:moveTo>
                    <a:cubicBezTo>
                      <a:pt x="530" y="0"/>
                      <a:pt x="0" y="530"/>
                      <a:pt x="0" y="1183"/>
                    </a:cubicBezTo>
                    <a:cubicBezTo>
                      <a:pt x="0" y="1417"/>
                      <a:pt x="68" y="1634"/>
                      <a:pt x="184" y="1818"/>
                    </a:cubicBezTo>
                    <a:cubicBezTo>
                      <a:pt x="2247" y="664"/>
                      <a:pt x="2247" y="664"/>
                      <a:pt x="2247" y="664"/>
                    </a:cubicBezTo>
                    <a:cubicBezTo>
                      <a:pt x="2055" y="271"/>
                      <a:pt x="1651" y="0"/>
                      <a:pt x="1183" y="0"/>
                    </a:cubicBezTo>
                    <a:close/>
                  </a:path>
                </a:pathLst>
              </a:custGeom>
              <a:solidFill>
                <a:srgbClr val="7D8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B11BC2E5-81F4-40C5-B440-EBD54DAFA589}"/>
                </a:ext>
              </a:extLst>
            </p:cNvPr>
            <p:cNvGrpSpPr/>
            <p:nvPr userDrawn="1"/>
          </p:nvGrpSpPr>
          <p:grpSpPr>
            <a:xfrm flipH="1">
              <a:off x="1988347" y="1961097"/>
              <a:ext cx="3342780" cy="4229812"/>
              <a:chOff x="1988347" y="1961097"/>
              <a:chExt cx="3342780" cy="4229812"/>
            </a:xfrm>
          </p:grpSpPr>
          <p:sp>
            <p:nvSpPr>
              <p:cNvPr id="12" name="Freeform 11">
                <a:extLst>
                  <a:ext uri="{FF2B5EF4-FFF2-40B4-BE49-F238E27FC236}">
                    <a16:creationId xmlns="" xmlns:a16="http://schemas.microsoft.com/office/drawing/2014/main" id="{6F325076-7C43-419A-8162-12555EA1896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017446" y="5539066"/>
                <a:ext cx="1284582" cy="428593"/>
              </a:xfrm>
              <a:custGeom>
                <a:avLst/>
                <a:gdLst>
                  <a:gd name="T0" fmla="*/ 5 w 695"/>
                  <a:gd name="T1" fmla="*/ 66 h 232"/>
                  <a:gd name="T2" fmla="*/ 46 w 695"/>
                  <a:gd name="T3" fmla="*/ 125 h 232"/>
                  <a:gd name="T4" fmla="*/ 627 w 695"/>
                  <a:gd name="T5" fmla="*/ 227 h 232"/>
                  <a:gd name="T6" fmla="*/ 686 w 695"/>
                  <a:gd name="T7" fmla="*/ 186 h 232"/>
                  <a:gd name="T8" fmla="*/ 690 w 695"/>
                  <a:gd name="T9" fmla="*/ 167 h 232"/>
                  <a:gd name="T10" fmla="*/ 648 w 695"/>
                  <a:gd name="T11" fmla="*/ 107 h 232"/>
                  <a:gd name="T12" fmla="*/ 67 w 695"/>
                  <a:gd name="T13" fmla="*/ 5 h 232"/>
                  <a:gd name="T14" fmla="*/ 8 w 695"/>
                  <a:gd name="T15" fmla="*/ 46 h 232"/>
                  <a:gd name="T16" fmla="*/ 5 w 695"/>
                  <a:gd name="T17" fmla="*/ 6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5" h="232">
                    <a:moveTo>
                      <a:pt x="5" y="66"/>
                    </a:moveTo>
                    <a:cubicBezTo>
                      <a:pt x="0" y="93"/>
                      <a:pt x="18" y="120"/>
                      <a:pt x="46" y="125"/>
                    </a:cubicBezTo>
                    <a:cubicBezTo>
                      <a:pt x="627" y="227"/>
                      <a:pt x="627" y="227"/>
                      <a:pt x="627" y="227"/>
                    </a:cubicBezTo>
                    <a:cubicBezTo>
                      <a:pt x="655" y="232"/>
                      <a:pt x="682" y="214"/>
                      <a:pt x="686" y="186"/>
                    </a:cubicBezTo>
                    <a:cubicBezTo>
                      <a:pt x="690" y="167"/>
                      <a:pt x="690" y="167"/>
                      <a:pt x="690" y="167"/>
                    </a:cubicBezTo>
                    <a:cubicBezTo>
                      <a:pt x="695" y="139"/>
                      <a:pt x="676" y="112"/>
                      <a:pt x="648" y="107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9" y="0"/>
                      <a:pt x="13" y="19"/>
                      <a:pt x="8" y="46"/>
                    </a:cubicBez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="" xmlns:a16="http://schemas.microsoft.com/office/drawing/2014/main" id="{30C772D6-77F1-4577-8E85-91020438DE4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017446" y="5274031"/>
                <a:ext cx="1284582" cy="427398"/>
              </a:xfrm>
              <a:custGeom>
                <a:avLst/>
                <a:gdLst>
                  <a:gd name="T0" fmla="*/ 5 w 695"/>
                  <a:gd name="T1" fmla="*/ 66 h 232"/>
                  <a:gd name="T2" fmla="*/ 46 w 695"/>
                  <a:gd name="T3" fmla="*/ 125 h 232"/>
                  <a:gd name="T4" fmla="*/ 627 w 695"/>
                  <a:gd name="T5" fmla="*/ 228 h 232"/>
                  <a:gd name="T6" fmla="*/ 686 w 695"/>
                  <a:gd name="T7" fmla="*/ 186 h 232"/>
                  <a:gd name="T8" fmla="*/ 690 w 695"/>
                  <a:gd name="T9" fmla="*/ 167 h 232"/>
                  <a:gd name="T10" fmla="*/ 648 w 695"/>
                  <a:gd name="T11" fmla="*/ 108 h 232"/>
                  <a:gd name="T12" fmla="*/ 67 w 695"/>
                  <a:gd name="T13" fmla="*/ 5 h 232"/>
                  <a:gd name="T14" fmla="*/ 8 w 695"/>
                  <a:gd name="T15" fmla="*/ 47 h 232"/>
                  <a:gd name="T16" fmla="*/ 5 w 695"/>
                  <a:gd name="T17" fmla="*/ 6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5" h="232">
                    <a:moveTo>
                      <a:pt x="5" y="66"/>
                    </a:moveTo>
                    <a:cubicBezTo>
                      <a:pt x="0" y="94"/>
                      <a:pt x="18" y="120"/>
                      <a:pt x="46" y="125"/>
                    </a:cubicBezTo>
                    <a:cubicBezTo>
                      <a:pt x="627" y="228"/>
                      <a:pt x="627" y="228"/>
                      <a:pt x="627" y="228"/>
                    </a:cubicBezTo>
                    <a:cubicBezTo>
                      <a:pt x="655" y="232"/>
                      <a:pt x="682" y="214"/>
                      <a:pt x="686" y="186"/>
                    </a:cubicBezTo>
                    <a:cubicBezTo>
                      <a:pt x="690" y="167"/>
                      <a:pt x="690" y="167"/>
                      <a:pt x="690" y="167"/>
                    </a:cubicBezTo>
                    <a:cubicBezTo>
                      <a:pt x="695" y="139"/>
                      <a:pt x="676" y="112"/>
                      <a:pt x="648" y="108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9" y="0"/>
                      <a:pt x="13" y="19"/>
                      <a:pt x="8" y="47"/>
                    </a:cubicBez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="" xmlns:a16="http://schemas.microsoft.com/office/drawing/2014/main" id="{736E9C0D-A2CF-48E2-8A9F-3350B03CA97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017446" y="5007804"/>
                <a:ext cx="1284582" cy="429786"/>
              </a:xfrm>
              <a:custGeom>
                <a:avLst/>
                <a:gdLst>
                  <a:gd name="T0" fmla="*/ 5 w 695"/>
                  <a:gd name="T1" fmla="*/ 66 h 233"/>
                  <a:gd name="T2" fmla="*/ 46 w 695"/>
                  <a:gd name="T3" fmla="*/ 125 h 233"/>
                  <a:gd name="T4" fmla="*/ 627 w 695"/>
                  <a:gd name="T5" fmla="*/ 228 h 233"/>
                  <a:gd name="T6" fmla="*/ 686 w 695"/>
                  <a:gd name="T7" fmla="*/ 186 h 233"/>
                  <a:gd name="T8" fmla="*/ 690 w 695"/>
                  <a:gd name="T9" fmla="*/ 167 h 233"/>
                  <a:gd name="T10" fmla="*/ 648 w 695"/>
                  <a:gd name="T11" fmla="*/ 108 h 233"/>
                  <a:gd name="T12" fmla="*/ 67 w 695"/>
                  <a:gd name="T13" fmla="*/ 5 h 233"/>
                  <a:gd name="T14" fmla="*/ 8 w 695"/>
                  <a:gd name="T15" fmla="*/ 47 h 233"/>
                  <a:gd name="T16" fmla="*/ 5 w 695"/>
                  <a:gd name="T17" fmla="*/ 66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5" h="233">
                    <a:moveTo>
                      <a:pt x="5" y="66"/>
                    </a:moveTo>
                    <a:cubicBezTo>
                      <a:pt x="0" y="94"/>
                      <a:pt x="18" y="120"/>
                      <a:pt x="46" y="125"/>
                    </a:cubicBezTo>
                    <a:cubicBezTo>
                      <a:pt x="627" y="228"/>
                      <a:pt x="627" y="228"/>
                      <a:pt x="627" y="228"/>
                    </a:cubicBezTo>
                    <a:cubicBezTo>
                      <a:pt x="655" y="233"/>
                      <a:pt x="682" y="214"/>
                      <a:pt x="686" y="186"/>
                    </a:cubicBezTo>
                    <a:cubicBezTo>
                      <a:pt x="690" y="167"/>
                      <a:pt x="690" y="167"/>
                      <a:pt x="690" y="167"/>
                    </a:cubicBezTo>
                    <a:cubicBezTo>
                      <a:pt x="695" y="139"/>
                      <a:pt x="676" y="113"/>
                      <a:pt x="648" y="108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9" y="0"/>
                      <a:pt x="13" y="19"/>
                      <a:pt x="8" y="47"/>
                    </a:cubicBez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="" xmlns:a16="http://schemas.microsoft.com/office/drawing/2014/main" id="{60DFB215-4900-4254-A060-585D66142CC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318296" y="5845886"/>
                <a:ext cx="684076" cy="345023"/>
              </a:xfrm>
              <a:custGeom>
                <a:avLst/>
                <a:gdLst>
                  <a:gd name="T0" fmla="*/ 0 w 370"/>
                  <a:gd name="T1" fmla="*/ 28 h 187"/>
                  <a:gd name="T2" fmla="*/ 188 w 370"/>
                  <a:gd name="T3" fmla="*/ 187 h 187"/>
                  <a:gd name="T4" fmla="*/ 370 w 370"/>
                  <a:gd name="T5" fmla="*/ 65 h 187"/>
                  <a:gd name="T6" fmla="*/ 3 w 370"/>
                  <a:gd name="T7" fmla="*/ 0 h 187"/>
                  <a:gd name="T8" fmla="*/ 0 w 370"/>
                  <a:gd name="T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87">
                    <a:moveTo>
                      <a:pt x="0" y="28"/>
                    </a:moveTo>
                    <a:cubicBezTo>
                      <a:pt x="0" y="116"/>
                      <a:pt x="84" y="187"/>
                      <a:pt x="188" y="187"/>
                    </a:cubicBezTo>
                    <a:cubicBezTo>
                      <a:pt x="276" y="187"/>
                      <a:pt x="351" y="135"/>
                      <a:pt x="370" y="6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9"/>
                      <a:pt x="0" y="18"/>
                      <a:pt x="0" y="28"/>
                    </a:cubicBezTo>
                    <a:close/>
                  </a:path>
                </a:pathLst>
              </a:custGeom>
              <a:solidFill>
                <a:srgbClr val="4655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="" xmlns:a16="http://schemas.microsoft.com/office/drawing/2014/main" id="{8B93DDA2-7892-443E-B414-7BFAAD81FCD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65707" y="2429087"/>
                <a:ext cx="1456497" cy="2165644"/>
              </a:xfrm>
              <a:custGeom>
                <a:avLst/>
                <a:gdLst>
                  <a:gd name="T0" fmla="*/ 496 w 788"/>
                  <a:gd name="T1" fmla="*/ 1174 h 1174"/>
                  <a:gd name="T2" fmla="*/ 354 w 788"/>
                  <a:gd name="T3" fmla="*/ 1127 h 1174"/>
                  <a:gd name="T4" fmla="*/ 108 w 788"/>
                  <a:gd name="T5" fmla="*/ 1076 h 1174"/>
                  <a:gd name="T6" fmla="*/ 12 w 788"/>
                  <a:gd name="T7" fmla="*/ 803 h 1174"/>
                  <a:gd name="T8" fmla="*/ 97 w 788"/>
                  <a:gd name="T9" fmla="*/ 656 h 1174"/>
                  <a:gd name="T10" fmla="*/ 214 w 788"/>
                  <a:gd name="T11" fmla="*/ 607 h 1174"/>
                  <a:gd name="T12" fmla="*/ 254 w 788"/>
                  <a:gd name="T13" fmla="*/ 476 h 1174"/>
                  <a:gd name="T14" fmla="*/ 364 w 788"/>
                  <a:gd name="T15" fmla="*/ 428 h 1174"/>
                  <a:gd name="T16" fmla="*/ 515 w 788"/>
                  <a:gd name="T17" fmla="*/ 587 h 1174"/>
                  <a:gd name="T18" fmla="*/ 483 w 788"/>
                  <a:gd name="T19" fmla="*/ 620 h 1174"/>
                  <a:gd name="T20" fmla="*/ 450 w 788"/>
                  <a:gd name="T21" fmla="*/ 588 h 1174"/>
                  <a:gd name="T22" fmla="*/ 365 w 788"/>
                  <a:gd name="T23" fmla="*/ 493 h 1174"/>
                  <a:gd name="T24" fmla="*/ 304 w 788"/>
                  <a:gd name="T25" fmla="*/ 518 h 1174"/>
                  <a:gd name="T26" fmla="*/ 280 w 788"/>
                  <a:gd name="T27" fmla="*/ 634 h 1174"/>
                  <a:gd name="T28" fmla="*/ 272 w 788"/>
                  <a:gd name="T29" fmla="*/ 661 h 1174"/>
                  <a:gd name="T30" fmla="*/ 245 w 788"/>
                  <a:gd name="T31" fmla="*/ 671 h 1174"/>
                  <a:gd name="T32" fmla="*/ 137 w 788"/>
                  <a:gd name="T33" fmla="*/ 707 h 1174"/>
                  <a:gd name="T34" fmla="*/ 77 w 788"/>
                  <a:gd name="T35" fmla="*/ 809 h 1174"/>
                  <a:gd name="T36" fmla="*/ 151 w 788"/>
                  <a:gd name="T37" fmla="*/ 1027 h 1174"/>
                  <a:gd name="T38" fmla="*/ 350 w 788"/>
                  <a:gd name="T39" fmla="*/ 1061 h 1174"/>
                  <a:gd name="T40" fmla="*/ 384 w 788"/>
                  <a:gd name="T41" fmla="*/ 1068 h 1174"/>
                  <a:gd name="T42" fmla="*/ 516 w 788"/>
                  <a:gd name="T43" fmla="*/ 1108 h 1174"/>
                  <a:gd name="T44" fmla="*/ 656 w 788"/>
                  <a:gd name="T45" fmla="*/ 1037 h 1174"/>
                  <a:gd name="T46" fmla="*/ 716 w 788"/>
                  <a:gd name="T47" fmla="*/ 816 h 1174"/>
                  <a:gd name="T48" fmla="*/ 716 w 788"/>
                  <a:gd name="T49" fmla="*/ 813 h 1174"/>
                  <a:gd name="T50" fmla="*/ 716 w 788"/>
                  <a:gd name="T51" fmla="*/ 33 h 1174"/>
                  <a:gd name="T52" fmla="*/ 748 w 788"/>
                  <a:gd name="T53" fmla="*/ 0 h 1174"/>
                  <a:gd name="T54" fmla="*/ 781 w 788"/>
                  <a:gd name="T55" fmla="*/ 33 h 1174"/>
                  <a:gd name="T56" fmla="*/ 781 w 788"/>
                  <a:gd name="T57" fmla="*/ 812 h 1174"/>
                  <a:gd name="T58" fmla="*/ 709 w 788"/>
                  <a:gd name="T59" fmla="*/ 1075 h 1174"/>
                  <a:gd name="T60" fmla="*/ 523 w 788"/>
                  <a:gd name="T61" fmla="*/ 1173 h 1174"/>
                  <a:gd name="T62" fmla="*/ 496 w 788"/>
                  <a:gd name="T63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8" h="1174">
                    <a:moveTo>
                      <a:pt x="496" y="1174"/>
                    </a:moveTo>
                    <a:cubicBezTo>
                      <a:pt x="442" y="1174"/>
                      <a:pt x="393" y="1158"/>
                      <a:pt x="354" y="1127"/>
                    </a:cubicBezTo>
                    <a:cubicBezTo>
                      <a:pt x="310" y="1138"/>
                      <a:pt x="201" y="1155"/>
                      <a:pt x="108" y="1076"/>
                    </a:cubicBezTo>
                    <a:cubicBezTo>
                      <a:pt x="31" y="1010"/>
                      <a:pt x="0" y="920"/>
                      <a:pt x="12" y="803"/>
                    </a:cubicBezTo>
                    <a:cubicBezTo>
                      <a:pt x="18" y="748"/>
                      <a:pt x="49" y="695"/>
                      <a:pt x="97" y="656"/>
                    </a:cubicBezTo>
                    <a:cubicBezTo>
                      <a:pt x="132" y="628"/>
                      <a:pt x="173" y="611"/>
                      <a:pt x="214" y="607"/>
                    </a:cubicBezTo>
                    <a:cubicBezTo>
                      <a:pt x="214" y="570"/>
                      <a:pt x="220" y="516"/>
                      <a:pt x="254" y="476"/>
                    </a:cubicBezTo>
                    <a:cubicBezTo>
                      <a:pt x="280" y="445"/>
                      <a:pt x="317" y="429"/>
                      <a:pt x="364" y="428"/>
                    </a:cubicBezTo>
                    <a:cubicBezTo>
                      <a:pt x="419" y="427"/>
                      <a:pt x="512" y="447"/>
                      <a:pt x="515" y="587"/>
                    </a:cubicBezTo>
                    <a:cubicBezTo>
                      <a:pt x="515" y="604"/>
                      <a:pt x="501" y="619"/>
                      <a:pt x="483" y="620"/>
                    </a:cubicBezTo>
                    <a:cubicBezTo>
                      <a:pt x="465" y="620"/>
                      <a:pt x="450" y="606"/>
                      <a:pt x="450" y="588"/>
                    </a:cubicBezTo>
                    <a:cubicBezTo>
                      <a:pt x="449" y="521"/>
                      <a:pt x="423" y="492"/>
                      <a:pt x="365" y="493"/>
                    </a:cubicBezTo>
                    <a:cubicBezTo>
                      <a:pt x="337" y="493"/>
                      <a:pt x="317" y="501"/>
                      <a:pt x="304" y="518"/>
                    </a:cubicBezTo>
                    <a:cubicBezTo>
                      <a:pt x="275" y="551"/>
                      <a:pt x="277" y="613"/>
                      <a:pt x="280" y="634"/>
                    </a:cubicBezTo>
                    <a:cubicBezTo>
                      <a:pt x="282" y="644"/>
                      <a:pt x="279" y="654"/>
                      <a:pt x="272" y="661"/>
                    </a:cubicBezTo>
                    <a:cubicBezTo>
                      <a:pt x="265" y="669"/>
                      <a:pt x="255" y="672"/>
                      <a:pt x="245" y="671"/>
                    </a:cubicBezTo>
                    <a:cubicBezTo>
                      <a:pt x="210" y="667"/>
                      <a:pt x="170" y="680"/>
                      <a:pt x="137" y="707"/>
                    </a:cubicBezTo>
                    <a:cubicBezTo>
                      <a:pt x="103" y="734"/>
                      <a:pt x="81" y="772"/>
                      <a:pt x="77" y="809"/>
                    </a:cubicBezTo>
                    <a:cubicBezTo>
                      <a:pt x="66" y="907"/>
                      <a:pt x="89" y="974"/>
                      <a:pt x="151" y="1027"/>
                    </a:cubicBezTo>
                    <a:cubicBezTo>
                      <a:pt x="237" y="1101"/>
                      <a:pt x="346" y="1063"/>
                      <a:pt x="350" y="1061"/>
                    </a:cubicBezTo>
                    <a:cubicBezTo>
                      <a:pt x="362" y="1057"/>
                      <a:pt x="375" y="1059"/>
                      <a:pt x="384" y="1068"/>
                    </a:cubicBezTo>
                    <a:cubicBezTo>
                      <a:pt x="417" y="1099"/>
                      <a:pt x="464" y="1113"/>
                      <a:pt x="516" y="1108"/>
                    </a:cubicBezTo>
                    <a:cubicBezTo>
                      <a:pt x="574" y="1103"/>
                      <a:pt x="629" y="1075"/>
                      <a:pt x="656" y="1037"/>
                    </a:cubicBezTo>
                    <a:cubicBezTo>
                      <a:pt x="725" y="942"/>
                      <a:pt x="716" y="817"/>
                      <a:pt x="716" y="816"/>
                    </a:cubicBezTo>
                    <a:cubicBezTo>
                      <a:pt x="716" y="815"/>
                      <a:pt x="716" y="814"/>
                      <a:pt x="716" y="813"/>
                    </a:cubicBezTo>
                    <a:cubicBezTo>
                      <a:pt x="716" y="33"/>
                      <a:pt x="716" y="33"/>
                      <a:pt x="716" y="33"/>
                    </a:cubicBezTo>
                    <a:cubicBezTo>
                      <a:pt x="716" y="15"/>
                      <a:pt x="730" y="0"/>
                      <a:pt x="748" y="0"/>
                    </a:cubicBezTo>
                    <a:cubicBezTo>
                      <a:pt x="766" y="0"/>
                      <a:pt x="781" y="15"/>
                      <a:pt x="781" y="33"/>
                    </a:cubicBezTo>
                    <a:cubicBezTo>
                      <a:pt x="781" y="812"/>
                      <a:pt x="781" y="812"/>
                      <a:pt x="781" y="812"/>
                    </a:cubicBezTo>
                    <a:cubicBezTo>
                      <a:pt x="782" y="828"/>
                      <a:pt x="788" y="966"/>
                      <a:pt x="709" y="1075"/>
                    </a:cubicBezTo>
                    <a:cubicBezTo>
                      <a:pt x="670" y="1128"/>
                      <a:pt x="599" y="1166"/>
                      <a:pt x="523" y="1173"/>
                    </a:cubicBezTo>
                    <a:cubicBezTo>
                      <a:pt x="514" y="1174"/>
                      <a:pt x="505" y="1174"/>
                      <a:pt x="496" y="1174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="" xmlns:a16="http://schemas.microsoft.com/office/drawing/2014/main" id="{7D617D02-83F8-43E3-95E3-2A964C3C87C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40515" y="2547277"/>
                <a:ext cx="890612" cy="1427845"/>
              </a:xfrm>
              <a:custGeom>
                <a:avLst/>
                <a:gdLst>
                  <a:gd name="T0" fmla="*/ 157 w 482"/>
                  <a:gd name="T1" fmla="*/ 774 h 774"/>
                  <a:gd name="T2" fmla="*/ 150 w 482"/>
                  <a:gd name="T3" fmla="*/ 774 h 774"/>
                  <a:gd name="T4" fmla="*/ 0 w 482"/>
                  <a:gd name="T5" fmla="*/ 557 h 774"/>
                  <a:gd name="T6" fmla="*/ 113 w 482"/>
                  <a:gd name="T7" fmla="*/ 363 h 774"/>
                  <a:gd name="T8" fmla="*/ 58 w 482"/>
                  <a:gd name="T9" fmla="*/ 259 h 774"/>
                  <a:gd name="T10" fmla="*/ 98 w 482"/>
                  <a:gd name="T11" fmla="*/ 95 h 774"/>
                  <a:gd name="T12" fmla="*/ 338 w 482"/>
                  <a:gd name="T13" fmla="*/ 23 h 774"/>
                  <a:gd name="T14" fmla="*/ 480 w 482"/>
                  <a:gd name="T15" fmla="*/ 172 h 774"/>
                  <a:gd name="T16" fmla="*/ 452 w 482"/>
                  <a:gd name="T17" fmla="*/ 208 h 774"/>
                  <a:gd name="T18" fmla="*/ 416 w 482"/>
                  <a:gd name="T19" fmla="*/ 180 h 774"/>
                  <a:gd name="T20" fmla="*/ 322 w 482"/>
                  <a:gd name="T21" fmla="*/ 86 h 774"/>
                  <a:gd name="T22" fmla="*/ 152 w 482"/>
                  <a:gd name="T23" fmla="*/ 132 h 774"/>
                  <a:gd name="T24" fmla="*/ 122 w 482"/>
                  <a:gd name="T25" fmla="*/ 246 h 774"/>
                  <a:gd name="T26" fmla="*/ 193 w 482"/>
                  <a:gd name="T27" fmla="*/ 347 h 774"/>
                  <a:gd name="T28" fmla="*/ 207 w 482"/>
                  <a:gd name="T29" fmla="*/ 381 h 774"/>
                  <a:gd name="T30" fmla="*/ 180 w 482"/>
                  <a:gd name="T31" fmla="*/ 406 h 774"/>
                  <a:gd name="T32" fmla="*/ 65 w 482"/>
                  <a:gd name="T33" fmla="*/ 557 h 774"/>
                  <a:gd name="T34" fmla="*/ 164 w 482"/>
                  <a:gd name="T35" fmla="*/ 710 h 774"/>
                  <a:gd name="T36" fmla="*/ 189 w 482"/>
                  <a:gd name="T37" fmla="*/ 749 h 774"/>
                  <a:gd name="T38" fmla="*/ 157 w 482"/>
                  <a:gd name="T39" fmla="*/ 774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2" h="774">
                    <a:moveTo>
                      <a:pt x="157" y="774"/>
                    </a:moveTo>
                    <a:cubicBezTo>
                      <a:pt x="155" y="774"/>
                      <a:pt x="153" y="774"/>
                      <a:pt x="150" y="774"/>
                    </a:cubicBezTo>
                    <a:cubicBezTo>
                      <a:pt x="98" y="762"/>
                      <a:pt x="0" y="702"/>
                      <a:pt x="0" y="557"/>
                    </a:cubicBezTo>
                    <a:cubicBezTo>
                      <a:pt x="0" y="460"/>
                      <a:pt x="56" y="394"/>
                      <a:pt x="113" y="363"/>
                    </a:cubicBezTo>
                    <a:cubicBezTo>
                      <a:pt x="91" y="338"/>
                      <a:pt x="67" y="303"/>
                      <a:pt x="58" y="259"/>
                    </a:cubicBezTo>
                    <a:cubicBezTo>
                      <a:pt x="48" y="205"/>
                      <a:pt x="61" y="150"/>
                      <a:pt x="98" y="95"/>
                    </a:cubicBezTo>
                    <a:cubicBezTo>
                      <a:pt x="142" y="32"/>
                      <a:pt x="245" y="0"/>
                      <a:pt x="338" y="23"/>
                    </a:cubicBezTo>
                    <a:cubicBezTo>
                      <a:pt x="418" y="42"/>
                      <a:pt x="470" y="97"/>
                      <a:pt x="480" y="172"/>
                    </a:cubicBezTo>
                    <a:cubicBezTo>
                      <a:pt x="482" y="190"/>
                      <a:pt x="470" y="206"/>
                      <a:pt x="452" y="208"/>
                    </a:cubicBezTo>
                    <a:cubicBezTo>
                      <a:pt x="434" y="211"/>
                      <a:pt x="418" y="198"/>
                      <a:pt x="416" y="180"/>
                    </a:cubicBezTo>
                    <a:cubicBezTo>
                      <a:pt x="407" y="116"/>
                      <a:pt x="354" y="93"/>
                      <a:pt x="322" y="86"/>
                    </a:cubicBezTo>
                    <a:cubicBezTo>
                      <a:pt x="256" y="70"/>
                      <a:pt x="180" y="91"/>
                      <a:pt x="152" y="132"/>
                    </a:cubicBezTo>
                    <a:cubicBezTo>
                      <a:pt x="125" y="171"/>
                      <a:pt x="115" y="209"/>
                      <a:pt x="122" y="246"/>
                    </a:cubicBezTo>
                    <a:cubicBezTo>
                      <a:pt x="134" y="307"/>
                      <a:pt x="192" y="347"/>
                      <a:pt x="193" y="347"/>
                    </a:cubicBezTo>
                    <a:cubicBezTo>
                      <a:pt x="204" y="354"/>
                      <a:pt x="209" y="368"/>
                      <a:pt x="207" y="381"/>
                    </a:cubicBezTo>
                    <a:cubicBezTo>
                      <a:pt x="204" y="394"/>
                      <a:pt x="193" y="404"/>
                      <a:pt x="180" y="406"/>
                    </a:cubicBezTo>
                    <a:cubicBezTo>
                      <a:pt x="132" y="414"/>
                      <a:pt x="65" y="466"/>
                      <a:pt x="65" y="557"/>
                    </a:cubicBezTo>
                    <a:cubicBezTo>
                      <a:pt x="65" y="687"/>
                      <a:pt x="163" y="710"/>
                      <a:pt x="164" y="710"/>
                    </a:cubicBezTo>
                    <a:cubicBezTo>
                      <a:pt x="182" y="714"/>
                      <a:pt x="193" y="731"/>
                      <a:pt x="189" y="749"/>
                    </a:cubicBezTo>
                    <a:cubicBezTo>
                      <a:pt x="186" y="764"/>
                      <a:pt x="172" y="774"/>
                      <a:pt x="157" y="774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="" xmlns:a16="http://schemas.microsoft.com/office/drawing/2014/main" id="{9BC3A65F-714E-4113-8646-705C3396009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68094" y="1961097"/>
                <a:ext cx="1242798" cy="1023130"/>
              </a:xfrm>
              <a:custGeom>
                <a:avLst/>
                <a:gdLst>
                  <a:gd name="T0" fmla="*/ 422 w 673"/>
                  <a:gd name="T1" fmla="*/ 555 h 555"/>
                  <a:gd name="T2" fmla="*/ 401 w 673"/>
                  <a:gd name="T3" fmla="*/ 554 h 555"/>
                  <a:gd name="T4" fmla="*/ 279 w 673"/>
                  <a:gd name="T5" fmla="*/ 438 h 555"/>
                  <a:gd name="T6" fmla="*/ 346 w 673"/>
                  <a:gd name="T7" fmla="*/ 283 h 555"/>
                  <a:gd name="T8" fmla="*/ 443 w 673"/>
                  <a:gd name="T9" fmla="*/ 272 h 555"/>
                  <a:gd name="T10" fmla="*/ 503 w 673"/>
                  <a:gd name="T11" fmla="*/ 328 h 555"/>
                  <a:gd name="T12" fmla="*/ 485 w 673"/>
                  <a:gd name="T13" fmla="*/ 371 h 555"/>
                  <a:gd name="T14" fmla="*/ 443 w 673"/>
                  <a:gd name="T15" fmla="*/ 354 h 555"/>
                  <a:gd name="T16" fmla="*/ 421 w 673"/>
                  <a:gd name="T17" fmla="*/ 333 h 555"/>
                  <a:gd name="T18" fmla="*/ 376 w 673"/>
                  <a:gd name="T19" fmla="*/ 340 h 555"/>
                  <a:gd name="T20" fmla="*/ 343 w 673"/>
                  <a:gd name="T21" fmla="*/ 427 h 555"/>
                  <a:gd name="T22" fmla="*/ 409 w 673"/>
                  <a:gd name="T23" fmla="*/ 490 h 555"/>
                  <a:gd name="T24" fmla="*/ 521 w 673"/>
                  <a:gd name="T25" fmla="*/ 446 h 555"/>
                  <a:gd name="T26" fmla="*/ 602 w 673"/>
                  <a:gd name="T27" fmla="*/ 226 h 555"/>
                  <a:gd name="T28" fmla="*/ 506 w 673"/>
                  <a:gd name="T29" fmla="*/ 90 h 555"/>
                  <a:gd name="T30" fmla="*/ 365 w 673"/>
                  <a:gd name="T31" fmla="*/ 102 h 555"/>
                  <a:gd name="T32" fmla="*/ 334 w 673"/>
                  <a:gd name="T33" fmla="*/ 193 h 555"/>
                  <a:gd name="T34" fmla="*/ 319 w 673"/>
                  <a:gd name="T35" fmla="*/ 228 h 555"/>
                  <a:gd name="T36" fmla="*/ 280 w 673"/>
                  <a:gd name="T37" fmla="*/ 224 h 555"/>
                  <a:gd name="T38" fmla="*/ 138 w 673"/>
                  <a:gd name="T39" fmla="*/ 207 h 555"/>
                  <a:gd name="T40" fmla="*/ 75 w 673"/>
                  <a:gd name="T41" fmla="*/ 362 h 555"/>
                  <a:gd name="T42" fmla="*/ 47 w 673"/>
                  <a:gd name="T43" fmla="*/ 398 h 555"/>
                  <a:gd name="T44" fmla="*/ 11 w 673"/>
                  <a:gd name="T45" fmla="*/ 370 h 555"/>
                  <a:gd name="T46" fmla="*/ 108 w 673"/>
                  <a:gd name="T47" fmla="*/ 150 h 555"/>
                  <a:gd name="T48" fmla="*/ 271 w 673"/>
                  <a:gd name="T49" fmla="*/ 143 h 555"/>
                  <a:gd name="T50" fmla="*/ 322 w 673"/>
                  <a:gd name="T51" fmla="*/ 54 h 555"/>
                  <a:gd name="T52" fmla="*/ 530 w 673"/>
                  <a:gd name="T53" fmla="*/ 30 h 555"/>
                  <a:gd name="T54" fmla="*/ 667 w 673"/>
                  <a:gd name="T55" fmla="*/ 222 h 555"/>
                  <a:gd name="T56" fmla="*/ 566 w 673"/>
                  <a:gd name="T57" fmla="*/ 494 h 555"/>
                  <a:gd name="T58" fmla="*/ 422 w 673"/>
                  <a:gd name="T59" fmla="*/ 55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3" h="555">
                    <a:moveTo>
                      <a:pt x="422" y="555"/>
                    </a:moveTo>
                    <a:cubicBezTo>
                      <a:pt x="415" y="555"/>
                      <a:pt x="408" y="555"/>
                      <a:pt x="401" y="554"/>
                    </a:cubicBezTo>
                    <a:cubicBezTo>
                      <a:pt x="337" y="546"/>
                      <a:pt x="290" y="502"/>
                      <a:pt x="279" y="438"/>
                    </a:cubicBezTo>
                    <a:cubicBezTo>
                      <a:pt x="268" y="374"/>
                      <a:pt x="296" y="308"/>
                      <a:pt x="346" y="283"/>
                    </a:cubicBezTo>
                    <a:cubicBezTo>
                      <a:pt x="381" y="265"/>
                      <a:pt x="414" y="261"/>
                      <a:pt x="443" y="272"/>
                    </a:cubicBezTo>
                    <a:cubicBezTo>
                      <a:pt x="484" y="287"/>
                      <a:pt x="501" y="324"/>
                      <a:pt x="503" y="328"/>
                    </a:cubicBezTo>
                    <a:cubicBezTo>
                      <a:pt x="510" y="345"/>
                      <a:pt x="502" y="364"/>
                      <a:pt x="485" y="371"/>
                    </a:cubicBezTo>
                    <a:cubicBezTo>
                      <a:pt x="469" y="378"/>
                      <a:pt x="450" y="370"/>
                      <a:pt x="443" y="354"/>
                    </a:cubicBezTo>
                    <a:cubicBezTo>
                      <a:pt x="443" y="353"/>
                      <a:pt x="435" y="338"/>
                      <a:pt x="421" y="333"/>
                    </a:cubicBezTo>
                    <a:cubicBezTo>
                      <a:pt x="409" y="329"/>
                      <a:pt x="394" y="331"/>
                      <a:pt x="376" y="340"/>
                    </a:cubicBezTo>
                    <a:cubicBezTo>
                      <a:pt x="351" y="353"/>
                      <a:pt x="337" y="391"/>
                      <a:pt x="343" y="427"/>
                    </a:cubicBezTo>
                    <a:cubicBezTo>
                      <a:pt x="347" y="448"/>
                      <a:pt x="360" y="484"/>
                      <a:pt x="409" y="490"/>
                    </a:cubicBezTo>
                    <a:cubicBezTo>
                      <a:pt x="446" y="494"/>
                      <a:pt x="486" y="479"/>
                      <a:pt x="521" y="446"/>
                    </a:cubicBezTo>
                    <a:cubicBezTo>
                      <a:pt x="576" y="395"/>
                      <a:pt x="607" y="310"/>
                      <a:pt x="602" y="226"/>
                    </a:cubicBezTo>
                    <a:cubicBezTo>
                      <a:pt x="597" y="137"/>
                      <a:pt x="533" y="101"/>
                      <a:pt x="506" y="90"/>
                    </a:cubicBezTo>
                    <a:cubicBezTo>
                      <a:pt x="455" y="70"/>
                      <a:pt x="396" y="75"/>
                      <a:pt x="365" y="102"/>
                    </a:cubicBezTo>
                    <a:cubicBezTo>
                      <a:pt x="322" y="141"/>
                      <a:pt x="333" y="192"/>
                      <a:pt x="334" y="193"/>
                    </a:cubicBezTo>
                    <a:cubicBezTo>
                      <a:pt x="337" y="206"/>
                      <a:pt x="331" y="221"/>
                      <a:pt x="319" y="228"/>
                    </a:cubicBezTo>
                    <a:cubicBezTo>
                      <a:pt x="306" y="235"/>
                      <a:pt x="291" y="234"/>
                      <a:pt x="280" y="224"/>
                    </a:cubicBezTo>
                    <a:cubicBezTo>
                      <a:pt x="278" y="222"/>
                      <a:pt x="214" y="167"/>
                      <a:pt x="138" y="207"/>
                    </a:cubicBezTo>
                    <a:cubicBezTo>
                      <a:pt x="101" y="227"/>
                      <a:pt x="67" y="292"/>
                      <a:pt x="75" y="362"/>
                    </a:cubicBezTo>
                    <a:cubicBezTo>
                      <a:pt x="77" y="380"/>
                      <a:pt x="65" y="396"/>
                      <a:pt x="47" y="398"/>
                    </a:cubicBezTo>
                    <a:cubicBezTo>
                      <a:pt x="29" y="401"/>
                      <a:pt x="13" y="388"/>
                      <a:pt x="11" y="370"/>
                    </a:cubicBezTo>
                    <a:cubicBezTo>
                      <a:pt x="0" y="280"/>
                      <a:pt x="42" y="186"/>
                      <a:pt x="108" y="150"/>
                    </a:cubicBezTo>
                    <a:cubicBezTo>
                      <a:pt x="173" y="115"/>
                      <a:pt x="231" y="126"/>
                      <a:pt x="271" y="143"/>
                    </a:cubicBezTo>
                    <a:cubicBezTo>
                      <a:pt x="276" y="116"/>
                      <a:pt x="290" y="83"/>
                      <a:pt x="322" y="54"/>
                    </a:cubicBezTo>
                    <a:cubicBezTo>
                      <a:pt x="371" y="9"/>
                      <a:pt x="455" y="0"/>
                      <a:pt x="530" y="30"/>
                    </a:cubicBezTo>
                    <a:cubicBezTo>
                      <a:pt x="611" y="63"/>
                      <a:pt x="661" y="133"/>
                      <a:pt x="667" y="222"/>
                    </a:cubicBezTo>
                    <a:cubicBezTo>
                      <a:pt x="673" y="327"/>
                      <a:pt x="635" y="428"/>
                      <a:pt x="566" y="494"/>
                    </a:cubicBezTo>
                    <a:cubicBezTo>
                      <a:pt x="523" y="534"/>
                      <a:pt x="473" y="555"/>
                      <a:pt x="422" y="555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="" xmlns:a16="http://schemas.microsoft.com/office/drawing/2014/main" id="{5518B361-572B-442F-8EEA-AECC361E477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54962" y="3714863"/>
                <a:ext cx="924040" cy="553946"/>
              </a:xfrm>
              <a:custGeom>
                <a:avLst/>
                <a:gdLst>
                  <a:gd name="T0" fmla="*/ 434 w 500"/>
                  <a:gd name="T1" fmla="*/ 300 h 300"/>
                  <a:gd name="T2" fmla="*/ 425 w 500"/>
                  <a:gd name="T3" fmla="*/ 299 h 300"/>
                  <a:gd name="T4" fmla="*/ 403 w 500"/>
                  <a:gd name="T5" fmla="*/ 260 h 300"/>
                  <a:gd name="T6" fmla="*/ 403 w 500"/>
                  <a:gd name="T7" fmla="*/ 260 h 300"/>
                  <a:gd name="T8" fmla="*/ 401 w 500"/>
                  <a:gd name="T9" fmla="*/ 101 h 300"/>
                  <a:gd name="T10" fmla="*/ 373 w 500"/>
                  <a:gd name="T11" fmla="*/ 80 h 300"/>
                  <a:gd name="T12" fmla="*/ 302 w 500"/>
                  <a:gd name="T13" fmla="*/ 93 h 300"/>
                  <a:gd name="T14" fmla="*/ 284 w 500"/>
                  <a:gd name="T15" fmla="*/ 162 h 300"/>
                  <a:gd name="T16" fmla="*/ 264 w 500"/>
                  <a:gd name="T17" fmla="*/ 202 h 300"/>
                  <a:gd name="T18" fmla="*/ 223 w 500"/>
                  <a:gd name="T19" fmla="*/ 182 h 300"/>
                  <a:gd name="T20" fmla="*/ 129 w 500"/>
                  <a:gd name="T21" fmla="*/ 120 h 300"/>
                  <a:gd name="T22" fmla="*/ 73 w 500"/>
                  <a:gd name="T23" fmla="*/ 177 h 300"/>
                  <a:gd name="T24" fmla="*/ 91 w 500"/>
                  <a:gd name="T25" fmla="*/ 231 h 300"/>
                  <a:gd name="T26" fmla="*/ 103 w 500"/>
                  <a:gd name="T27" fmla="*/ 275 h 300"/>
                  <a:gd name="T28" fmla="*/ 59 w 500"/>
                  <a:gd name="T29" fmla="*/ 287 h 300"/>
                  <a:gd name="T30" fmla="*/ 9 w 500"/>
                  <a:gd name="T31" fmla="*/ 165 h 300"/>
                  <a:gd name="T32" fmla="*/ 119 w 500"/>
                  <a:gd name="T33" fmla="*/ 56 h 300"/>
                  <a:gd name="T34" fmla="*/ 231 w 500"/>
                  <a:gd name="T35" fmla="*/ 86 h 300"/>
                  <a:gd name="T36" fmla="*/ 255 w 500"/>
                  <a:gd name="T37" fmla="*/ 48 h 300"/>
                  <a:gd name="T38" fmla="*/ 389 w 500"/>
                  <a:gd name="T39" fmla="*/ 17 h 300"/>
                  <a:gd name="T40" fmla="*/ 457 w 500"/>
                  <a:gd name="T41" fmla="*/ 69 h 300"/>
                  <a:gd name="T42" fmla="*/ 465 w 500"/>
                  <a:gd name="T43" fmla="*/ 276 h 300"/>
                  <a:gd name="T44" fmla="*/ 434 w 500"/>
                  <a:gd name="T45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0" h="300">
                    <a:moveTo>
                      <a:pt x="434" y="300"/>
                    </a:moveTo>
                    <a:cubicBezTo>
                      <a:pt x="431" y="300"/>
                      <a:pt x="428" y="300"/>
                      <a:pt x="425" y="299"/>
                    </a:cubicBezTo>
                    <a:cubicBezTo>
                      <a:pt x="408" y="295"/>
                      <a:pt x="398" y="277"/>
                      <a:pt x="403" y="260"/>
                    </a:cubicBezTo>
                    <a:cubicBezTo>
                      <a:pt x="403" y="260"/>
                      <a:pt x="403" y="260"/>
                      <a:pt x="403" y="260"/>
                    </a:cubicBezTo>
                    <a:cubicBezTo>
                      <a:pt x="411" y="230"/>
                      <a:pt x="426" y="144"/>
                      <a:pt x="401" y="101"/>
                    </a:cubicBezTo>
                    <a:cubicBezTo>
                      <a:pt x="394" y="90"/>
                      <a:pt x="386" y="83"/>
                      <a:pt x="373" y="80"/>
                    </a:cubicBezTo>
                    <a:cubicBezTo>
                      <a:pt x="341" y="72"/>
                      <a:pt x="318" y="77"/>
                      <a:pt x="302" y="93"/>
                    </a:cubicBezTo>
                    <a:cubicBezTo>
                      <a:pt x="283" y="113"/>
                      <a:pt x="280" y="148"/>
                      <a:pt x="284" y="162"/>
                    </a:cubicBezTo>
                    <a:cubicBezTo>
                      <a:pt x="290" y="178"/>
                      <a:pt x="280" y="196"/>
                      <a:pt x="264" y="202"/>
                    </a:cubicBezTo>
                    <a:cubicBezTo>
                      <a:pt x="247" y="207"/>
                      <a:pt x="229" y="199"/>
                      <a:pt x="223" y="182"/>
                    </a:cubicBezTo>
                    <a:cubicBezTo>
                      <a:pt x="220" y="175"/>
                      <a:pt x="194" y="110"/>
                      <a:pt x="129" y="120"/>
                    </a:cubicBezTo>
                    <a:cubicBezTo>
                      <a:pt x="85" y="127"/>
                      <a:pt x="75" y="165"/>
                      <a:pt x="73" y="177"/>
                    </a:cubicBezTo>
                    <a:cubicBezTo>
                      <a:pt x="69" y="200"/>
                      <a:pt x="76" y="223"/>
                      <a:pt x="91" y="231"/>
                    </a:cubicBezTo>
                    <a:cubicBezTo>
                      <a:pt x="107" y="240"/>
                      <a:pt x="112" y="259"/>
                      <a:pt x="103" y="275"/>
                    </a:cubicBezTo>
                    <a:cubicBezTo>
                      <a:pt x="95" y="291"/>
                      <a:pt x="75" y="296"/>
                      <a:pt x="59" y="287"/>
                    </a:cubicBezTo>
                    <a:cubicBezTo>
                      <a:pt x="20" y="265"/>
                      <a:pt x="0" y="216"/>
                      <a:pt x="9" y="165"/>
                    </a:cubicBezTo>
                    <a:cubicBezTo>
                      <a:pt x="19" y="107"/>
                      <a:pt x="61" y="66"/>
                      <a:pt x="119" y="56"/>
                    </a:cubicBezTo>
                    <a:cubicBezTo>
                      <a:pt x="166" y="49"/>
                      <a:pt x="203" y="64"/>
                      <a:pt x="231" y="86"/>
                    </a:cubicBezTo>
                    <a:cubicBezTo>
                      <a:pt x="236" y="72"/>
                      <a:pt x="245" y="59"/>
                      <a:pt x="255" y="48"/>
                    </a:cubicBezTo>
                    <a:cubicBezTo>
                      <a:pt x="278" y="24"/>
                      <a:pt x="319" y="0"/>
                      <a:pt x="389" y="17"/>
                    </a:cubicBezTo>
                    <a:cubicBezTo>
                      <a:pt x="418" y="25"/>
                      <a:pt x="442" y="42"/>
                      <a:pt x="457" y="69"/>
                    </a:cubicBezTo>
                    <a:cubicBezTo>
                      <a:pt x="500" y="142"/>
                      <a:pt x="469" y="263"/>
                      <a:pt x="465" y="276"/>
                    </a:cubicBezTo>
                    <a:cubicBezTo>
                      <a:pt x="461" y="291"/>
                      <a:pt x="448" y="300"/>
                      <a:pt x="434" y="300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="" xmlns:a16="http://schemas.microsoft.com/office/drawing/2014/main" id="{D96C66C6-787D-48B1-BCAC-7055B27613C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77645" y="3163304"/>
                <a:ext cx="404715" cy="553946"/>
              </a:xfrm>
              <a:custGeom>
                <a:avLst/>
                <a:gdLst>
                  <a:gd name="T0" fmla="*/ 186 w 219"/>
                  <a:gd name="T1" fmla="*/ 300 h 300"/>
                  <a:gd name="T2" fmla="*/ 186 w 219"/>
                  <a:gd name="T3" fmla="*/ 300 h 300"/>
                  <a:gd name="T4" fmla="*/ 154 w 219"/>
                  <a:gd name="T5" fmla="*/ 268 h 300"/>
                  <a:gd name="T6" fmla="*/ 131 w 219"/>
                  <a:gd name="T7" fmla="*/ 72 h 300"/>
                  <a:gd name="T8" fmla="*/ 109 w 219"/>
                  <a:gd name="T9" fmla="*/ 65 h 300"/>
                  <a:gd name="T10" fmla="*/ 64 w 219"/>
                  <a:gd name="T11" fmla="*/ 108 h 300"/>
                  <a:gd name="T12" fmla="*/ 32 w 219"/>
                  <a:gd name="T13" fmla="*/ 140 h 300"/>
                  <a:gd name="T14" fmla="*/ 32 w 219"/>
                  <a:gd name="T15" fmla="*/ 140 h 300"/>
                  <a:gd name="T16" fmla="*/ 0 w 219"/>
                  <a:gd name="T17" fmla="*/ 108 h 300"/>
                  <a:gd name="T18" fmla="*/ 109 w 219"/>
                  <a:gd name="T19" fmla="*/ 0 h 300"/>
                  <a:gd name="T20" fmla="*/ 177 w 219"/>
                  <a:gd name="T21" fmla="*/ 26 h 300"/>
                  <a:gd name="T22" fmla="*/ 218 w 219"/>
                  <a:gd name="T23" fmla="*/ 268 h 300"/>
                  <a:gd name="T24" fmla="*/ 186 w 219"/>
                  <a:gd name="T25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" h="300">
                    <a:moveTo>
                      <a:pt x="186" y="300"/>
                    </a:move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68" y="300"/>
                      <a:pt x="154" y="286"/>
                      <a:pt x="154" y="268"/>
                    </a:cubicBezTo>
                    <a:cubicBezTo>
                      <a:pt x="154" y="179"/>
                      <a:pt x="154" y="95"/>
                      <a:pt x="131" y="72"/>
                    </a:cubicBezTo>
                    <a:cubicBezTo>
                      <a:pt x="128" y="69"/>
                      <a:pt x="123" y="65"/>
                      <a:pt x="109" y="65"/>
                    </a:cubicBezTo>
                    <a:cubicBezTo>
                      <a:pt x="68" y="65"/>
                      <a:pt x="64" y="98"/>
                      <a:pt x="64" y="108"/>
                    </a:cubicBezTo>
                    <a:cubicBezTo>
                      <a:pt x="64" y="126"/>
                      <a:pt x="50" y="140"/>
                      <a:pt x="32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14" y="140"/>
                      <a:pt x="0" y="126"/>
                      <a:pt x="0" y="108"/>
                    </a:cubicBezTo>
                    <a:cubicBezTo>
                      <a:pt x="0" y="64"/>
                      <a:pt x="29" y="0"/>
                      <a:pt x="109" y="0"/>
                    </a:cubicBezTo>
                    <a:cubicBezTo>
                      <a:pt x="137" y="0"/>
                      <a:pt x="160" y="9"/>
                      <a:pt x="177" y="26"/>
                    </a:cubicBezTo>
                    <a:cubicBezTo>
                      <a:pt x="219" y="69"/>
                      <a:pt x="219" y="152"/>
                      <a:pt x="218" y="268"/>
                    </a:cubicBezTo>
                    <a:cubicBezTo>
                      <a:pt x="218" y="286"/>
                      <a:pt x="204" y="300"/>
                      <a:pt x="186" y="300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="" xmlns:a16="http://schemas.microsoft.com/office/drawing/2014/main" id="{00105899-CD7B-4A75-A3B2-E64FA42FDC1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97272" y="2429087"/>
                <a:ext cx="1456497" cy="2165644"/>
              </a:xfrm>
              <a:custGeom>
                <a:avLst/>
                <a:gdLst>
                  <a:gd name="T0" fmla="*/ 291 w 788"/>
                  <a:gd name="T1" fmla="*/ 1174 h 1174"/>
                  <a:gd name="T2" fmla="*/ 265 w 788"/>
                  <a:gd name="T3" fmla="*/ 1173 h 1174"/>
                  <a:gd name="T4" fmla="*/ 78 w 788"/>
                  <a:gd name="T5" fmla="*/ 1075 h 1174"/>
                  <a:gd name="T6" fmla="*/ 7 w 788"/>
                  <a:gd name="T7" fmla="*/ 812 h 1174"/>
                  <a:gd name="T8" fmla="*/ 7 w 788"/>
                  <a:gd name="T9" fmla="*/ 33 h 1174"/>
                  <a:gd name="T10" fmla="*/ 39 w 788"/>
                  <a:gd name="T11" fmla="*/ 0 h 1174"/>
                  <a:gd name="T12" fmla="*/ 71 w 788"/>
                  <a:gd name="T13" fmla="*/ 33 h 1174"/>
                  <a:gd name="T14" fmla="*/ 71 w 788"/>
                  <a:gd name="T15" fmla="*/ 813 h 1174"/>
                  <a:gd name="T16" fmla="*/ 71 w 788"/>
                  <a:gd name="T17" fmla="*/ 816 h 1174"/>
                  <a:gd name="T18" fmla="*/ 131 w 788"/>
                  <a:gd name="T19" fmla="*/ 1037 h 1174"/>
                  <a:gd name="T20" fmla="*/ 271 w 788"/>
                  <a:gd name="T21" fmla="*/ 1108 h 1174"/>
                  <a:gd name="T22" fmla="*/ 404 w 788"/>
                  <a:gd name="T23" fmla="*/ 1068 h 1174"/>
                  <a:gd name="T24" fmla="*/ 437 w 788"/>
                  <a:gd name="T25" fmla="*/ 1061 h 1174"/>
                  <a:gd name="T26" fmla="*/ 637 w 788"/>
                  <a:gd name="T27" fmla="*/ 1027 h 1174"/>
                  <a:gd name="T28" fmla="*/ 711 w 788"/>
                  <a:gd name="T29" fmla="*/ 809 h 1174"/>
                  <a:gd name="T30" fmla="*/ 650 w 788"/>
                  <a:gd name="T31" fmla="*/ 707 h 1174"/>
                  <a:gd name="T32" fmla="*/ 543 w 788"/>
                  <a:gd name="T33" fmla="*/ 671 h 1174"/>
                  <a:gd name="T34" fmla="*/ 516 w 788"/>
                  <a:gd name="T35" fmla="*/ 661 h 1174"/>
                  <a:gd name="T36" fmla="*/ 507 w 788"/>
                  <a:gd name="T37" fmla="*/ 634 h 1174"/>
                  <a:gd name="T38" fmla="*/ 484 w 788"/>
                  <a:gd name="T39" fmla="*/ 518 h 1174"/>
                  <a:gd name="T40" fmla="*/ 423 w 788"/>
                  <a:gd name="T41" fmla="*/ 493 h 1174"/>
                  <a:gd name="T42" fmla="*/ 420 w 788"/>
                  <a:gd name="T43" fmla="*/ 493 h 1174"/>
                  <a:gd name="T44" fmla="*/ 337 w 788"/>
                  <a:gd name="T45" fmla="*/ 588 h 1174"/>
                  <a:gd name="T46" fmla="*/ 304 w 788"/>
                  <a:gd name="T47" fmla="*/ 620 h 1174"/>
                  <a:gd name="T48" fmla="*/ 273 w 788"/>
                  <a:gd name="T49" fmla="*/ 587 h 1174"/>
                  <a:gd name="T50" fmla="*/ 424 w 788"/>
                  <a:gd name="T51" fmla="*/ 428 h 1174"/>
                  <a:gd name="T52" fmla="*/ 533 w 788"/>
                  <a:gd name="T53" fmla="*/ 476 h 1174"/>
                  <a:gd name="T54" fmla="*/ 573 w 788"/>
                  <a:gd name="T55" fmla="*/ 607 h 1174"/>
                  <a:gd name="T56" fmla="*/ 691 w 788"/>
                  <a:gd name="T57" fmla="*/ 656 h 1174"/>
                  <a:gd name="T58" fmla="*/ 775 w 788"/>
                  <a:gd name="T59" fmla="*/ 803 h 1174"/>
                  <a:gd name="T60" fmla="*/ 679 w 788"/>
                  <a:gd name="T61" fmla="*/ 1076 h 1174"/>
                  <a:gd name="T62" fmla="*/ 434 w 788"/>
                  <a:gd name="T63" fmla="*/ 1127 h 1174"/>
                  <a:gd name="T64" fmla="*/ 291 w 788"/>
                  <a:gd name="T65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88" h="1174">
                    <a:moveTo>
                      <a:pt x="291" y="1174"/>
                    </a:moveTo>
                    <a:cubicBezTo>
                      <a:pt x="283" y="1174"/>
                      <a:pt x="274" y="1174"/>
                      <a:pt x="265" y="1173"/>
                    </a:cubicBezTo>
                    <a:cubicBezTo>
                      <a:pt x="189" y="1166"/>
                      <a:pt x="117" y="1128"/>
                      <a:pt x="78" y="1075"/>
                    </a:cubicBezTo>
                    <a:cubicBezTo>
                      <a:pt x="0" y="966"/>
                      <a:pt x="6" y="828"/>
                      <a:pt x="7" y="81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15"/>
                      <a:pt x="21" y="0"/>
                      <a:pt x="39" y="0"/>
                    </a:cubicBezTo>
                    <a:cubicBezTo>
                      <a:pt x="57" y="0"/>
                      <a:pt x="71" y="15"/>
                      <a:pt x="71" y="33"/>
                    </a:cubicBezTo>
                    <a:cubicBezTo>
                      <a:pt x="71" y="813"/>
                      <a:pt x="71" y="813"/>
                      <a:pt x="71" y="813"/>
                    </a:cubicBezTo>
                    <a:cubicBezTo>
                      <a:pt x="71" y="814"/>
                      <a:pt x="71" y="815"/>
                      <a:pt x="71" y="816"/>
                    </a:cubicBezTo>
                    <a:cubicBezTo>
                      <a:pt x="71" y="817"/>
                      <a:pt x="63" y="943"/>
                      <a:pt x="131" y="1037"/>
                    </a:cubicBezTo>
                    <a:cubicBezTo>
                      <a:pt x="159" y="1075"/>
                      <a:pt x="214" y="1103"/>
                      <a:pt x="271" y="1108"/>
                    </a:cubicBezTo>
                    <a:cubicBezTo>
                      <a:pt x="323" y="1113"/>
                      <a:pt x="370" y="1099"/>
                      <a:pt x="404" y="1068"/>
                    </a:cubicBezTo>
                    <a:cubicBezTo>
                      <a:pt x="413" y="1059"/>
                      <a:pt x="426" y="1057"/>
                      <a:pt x="437" y="1061"/>
                    </a:cubicBezTo>
                    <a:cubicBezTo>
                      <a:pt x="442" y="1063"/>
                      <a:pt x="550" y="1101"/>
                      <a:pt x="637" y="1027"/>
                    </a:cubicBezTo>
                    <a:cubicBezTo>
                      <a:pt x="698" y="974"/>
                      <a:pt x="721" y="907"/>
                      <a:pt x="711" y="809"/>
                    </a:cubicBezTo>
                    <a:cubicBezTo>
                      <a:pt x="707" y="772"/>
                      <a:pt x="685" y="734"/>
                      <a:pt x="650" y="707"/>
                    </a:cubicBezTo>
                    <a:cubicBezTo>
                      <a:pt x="617" y="680"/>
                      <a:pt x="578" y="667"/>
                      <a:pt x="543" y="671"/>
                    </a:cubicBezTo>
                    <a:cubicBezTo>
                      <a:pt x="533" y="672"/>
                      <a:pt x="523" y="669"/>
                      <a:pt x="516" y="661"/>
                    </a:cubicBezTo>
                    <a:cubicBezTo>
                      <a:pt x="509" y="654"/>
                      <a:pt x="505" y="644"/>
                      <a:pt x="507" y="634"/>
                    </a:cubicBezTo>
                    <a:cubicBezTo>
                      <a:pt x="510" y="613"/>
                      <a:pt x="512" y="551"/>
                      <a:pt x="484" y="518"/>
                    </a:cubicBezTo>
                    <a:cubicBezTo>
                      <a:pt x="470" y="501"/>
                      <a:pt x="450" y="493"/>
                      <a:pt x="423" y="493"/>
                    </a:cubicBezTo>
                    <a:cubicBezTo>
                      <a:pt x="422" y="493"/>
                      <a:pt x="421" y="493"/>
                      <a:pt x="420" y="493"/>
                    </a:cubicBezTo>
                    <a:cubicBezTo>
                      <a:pt x="364" y="493"/>
                      <a:pt x="339" y="521"/>
                      <a:pt x="337" y="588"/>
                    </a:cubicBezTo>
                    <a:cubicBezTo>
                      <a:pt x="337" y="606"/>
                      <a:pt x="322" y="620"/>
                      <a:pt x="304" y="620"/>
                    </a:cubicBezTo>
                    <a:cubicBezTo>
                      <a:pt x="286" y="619"/>
                      <a:pt x="272" y="604"/>
                      <a:pt x="273" y="587"/>
                    </a:cubicBezTo>
                    <a:cubicBezTo>
                      <a:pt x="275" y="447"/>
                      <a:pt x="368" y="427"/>
                      <a:pt x="424" y="428"/>
                    </a:cubicBezTo>
                    <a:cubicBezTo>
                      <a:pt x="470" y="429"/>
                      <a:pt x="507" y="445"/>
                      <a:pt x="533" y="476"/>
                    </a:cubicBezTo>
                    <a:cubicBezTo>
                      <a:pt x="567" y="516"/>
                      <a:pt x="573" y="570"/>
                      <a:pt x="573" y="607"/>
                    </a:cubicBezTo>
                    <a:cubicBezTo>
                      <a:pt x="614" y="611"/>
                      <a:pt x="655" y="628"/>
                      <a:pt x="691" y="656"/>
                    </a:cubicBezTo>
                    <a:cubicBezTo>
                      <a:pt x="739" y="695"/>
                      <a:pt x="770" y="748"/>
                      <a:pt x="775" y="803"/>
                    </a:cubicBezTo>
                    <a:cubicBezTo>
                      <a:pt x="788" y="920"/>
                      <a:pt x="756" y="1010"/>
                      <a:pt x="679" y="1076"/>
                    </a:cubicBezTo>
                    <a:cubicBezTo>
                      <a:pt x="587" y="1155"/>
                      <a:pt x="477" y="1138"/>
                      <a:pt x="434" y="1127"/>
                    </a:cubicBezTo>
                    <a:cubicBezTo>
                      <a:pt x="394" y="1158"/>
                      <a:pt x="345" y="1174"/>
                      <a:pt x="291" y="1174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="" xmlns:a16="http://schemas.microsoft.com/office/drawing/2014/main" id="{0DF87FFB-2247-47C5-BF11-B5817F9956B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988347" y="2547277"/>
                <a:ext cx="893000" cy="1427845"/>
              </a:xfrm>
              <a:custGeom>
                <a:avLst/>
                <a:gdLst>
                  <a:gd name="T0" fmla="*/ 325 w 483"/>
                  <a:gd name="T1" fmla="*/ 774 h 774"/>
                  <a:gd name="T2" fmla="*/ 293 w 483"/>
                  <a:gd name="T3" fmla="*/ 749 h 774"/>
                  <a:gd name="T4" fmla="*/ 318 w 483"/>
                  <a:gd name="T5" fmla="*/ 710 h 774"/>
                  <a:gd name="T6" fmla="*/ 418 w 483"/>
                  <a:gd name="T7" fmla="*/ 557 h 774"/>
                  <a:gd name="T8" fmla="*/ 302 w 483"/>
                  <a:gd name="T9" fmla="*/ 406 h 774"/>
                  <a:gd name="T10" fmla="*/ 276 w 483"/>
                  <a:gd name="T11" fmla="*/ 381 h 774"/>
                  <a:gd name="T12" fmla="*/ 290 w 483"/>
                  <a:gd name="T13" fmla="*/ 347 h 774"/>
                  <a:gd name="T14" fmla="*/ 361 w 483"/>
                  <a:gd name="T15" fmla="*/ 246 h 774"/>
                  <a:gd name="T16" fmla="*/ 331 w 483"/>
                  <a:gd name="T17" fmla="*/ 132 h 774"/>
                  <a:gd name="T18" fmla="*/ 160 w 483"/>
                  <a:gd name="T19" fmla="*/ 86 h 774"/>
                  <a:gd name="T20" fmla="*/ 67 w 483"/>
                  <a:gd name="T21" fmla="*/ 180 h 774"/>
                  <a:gd name="T22" fmla="*/ 31 w 483"/>
                  <a:gd name="T23" fmla="*/ 208 h 774"/>
                  <a:gd name="T24" fmla="*/ 3 w 483"/>
                  <a:gd name="T25" fmla="*/ 172 h 774"/>
                  <a:gd name="T26" fmla="*/ 145 w 483"/>
                  <a:gd name="T27" fmla="*/ 23 h 774"/>
                  <a:gd name="T28" fmla="*/ 384 w 483"/>
                  <a:gd name="T29" fmla="*/ 95 h 774"/>
                  <a:gd name="T30" fmla="*/ 424 w 483"/>
                  <a:gd name="T31" fmla="*/ 259 h 774"/>
                  <a:gd name="T32" fmla="*/ 369 w 483"/>
                  <a:gd name="T33" fmla="*/ 363 h 774"/>
                  <a:gd name="T34" fmla="*/ 483 w 483"/>
                  <a:gd name="T35" fmla="*/ 557 h 774"/>
                  <a:gd name="T36" fmla="*/ 332 w 483"/>
                  <a:gd name="T37" fmla="*/ 774 h 774"/>
                  <a:gd name="T38" fmla="*/ 325 w 483"/>
                  <a:gd name="T39" fmla="*/ 774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3" h="774">
                    <a:moveTo>
                      <a:pt x="325" y="774"/>
                    </a:moveTo>
                    <a:cubicBezTo>
                      <a:pt x="310" y="774"/>
                      <a:pt x="297" y="764"/>
                      <a:pt x="293" y="749"/>
                    </a:cubicBezTo>
                    <a:cubicBezTo>
                      <a:pt x="290" y="732"/>
                      <a:pt x="300" y="714"/>
                      <a:pt x="318" y="710"/>
                    </a:cubicBezTo>
                    <a:cubicBezTo>
                      <a:pt x="323" y="709"/>
                      <a:pt x="418" y="685"/>
                      <a:pt x="418" y="557"/>
                    </a:cubicBezTo>
                    <a:cubicBezTo>
                      <a:pt x="418" y="466"/>
                      <a:pt x="350" y="414"/>
                      <a:pt x="302" y="406"/>
                    </a:cubicBezTo>
                    <a:cubicBezTo>
                      <a:pt x="289" y="404"/>
                      <a:pt x="279" y="394"/>
                      <a:pt x="276" y="381"/>
                    </a:cubicBezTo>
                    <a:cubicBezTo>
                      <a:pt x="273" y="368"/>
                      <a:pt x="279" y="354"/>
                      <a:pt x="290" y="347"/>
                    </a:cubicBezTo>
                    <a:cubicBezTo>
                      <a:pt x="290" y="347"/>
                      <a:pt x="348" y="307"/>
                      <a:pt x="361" y="246"/>
                    </a:cubicBezTo>
                    <a:cubicBezTo>
                      <a:pt x="368" y="209"/>
                      <a:pt x="358" y="171"/>
                      <a:pt x="331" y="132"/>
                    </a:cubicBezTo>
                    <a:cubicBezTo>
                      <a:pt x="303" y="91"/>
                      <a:pt x="226" y="70"/>
                      <a:pt x="160" y="86"/>
                    </a:cubicBezTo>
                    <a:cubicBezTo>
                      <a:pt x="129" y="93"/>
                      <a:pt x="75" y="116"/>
                      <a:pt x="67" y="180"/>
                    </a:cubicBezTo>
                    <a:cubicBezTo>
                      <a:pt x="65" y="198"/>
                      <a:pt x="48" y="211"/>
                      <a:pt x="31" y="208"/>
                    </a:cubicBezTo>
                    <a:cubicBezTo>
                      <a:pt x="13" y="206"/>
                      <a:pt x="0" y="190"/>
                      <a:pt x="3" y="172"/>
                    </a:cubicBezTo>
                    <a:cubicBezTo>
                      <a:pt x="12" y="97"/>
                      <a:pt x="64" y="42"/>
                      <a:pt x="145" y="23"/>
                    </a:cubicBezTo>
                    <a:cubicBezTo>
                      <a:pt x="238" y="0"/>
                      <a:pt x="341" y="32"/>
                      <a:pt x="384" y="95"/>
                    </a:cubicBezTo>
                    <a:cubicBezTo>
                      <a:pt x="421" y="150"/>
                      <a:pt x="435" y="205"/>
                      <a:pt x="424" y="259"/>
                    </a:cubicBezTo>
                    <a:cubicBezTo>
                      <a:pt x="415" y="303"/>
                      <a:pt x="391" y="338"/>
                      <a:pt x="369" y="363"/>
                    </a:cubicBezTo>
                    <a:cubicBezTo>
                      <a:pt x="427" y="394"/>
                      <a:pt x="483" y="460"/>
                      <a:pt x="483" y="557"/>
                    </a:cubicBezTo>
                    <a:cubicBezTo>
                      <a:pt x="483" y="702"/>
                      <a:pt x="384" y="762"/>
                      <a:pt x="332" y="774"/>
                    </a:cubicBezTo>
                    <a:cubicBezTo>
                      <a:pt x="330" y="774"/>
                      <a:pt x="327" y="774"/>
                      <a:pt x="325" y="774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="" xmlns:a16="http://schemas.microsoft.com/office/drawing/2014/main" id="{EE7B1A07-72C8-4D3B-95C7-D12A5ADE3E5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409777" y="1961097"/>
                <a:ext cx="1243992" cy="1023130"/>
              </a:xfrm>
              <a:custGeom>
                <a:avLst/>
                <a:gdLst>
                  <a:gd name="T0" fmla="*/ 251 w 673"/>
                  <a:gd name="T1" fmla="*/ 555 h 555"/>
                  <a:gd name="T2" fmla="*/ 108 w 673"/>
                  <a:gd name="T3" fmla="*/ 494 h 555"/>
                  <a:gd name="T4" fmla="*/ 7 w 673"/>
                  <a:gd name="T5" fmla="*/ 222 h 555"/>
                  <a:gd name="T6" fmla="*/ 143 w 673"/>
                  <a:gd name="T7" fmla="*/ 30 h 555"/>
                  <a:gd name="T8" fmla="*/ 352 w 673"/>
                  <a:gd name="T9" fmla="*/ 54 h 555"/>
                  <a:gd name="T10" fmla="*/ 403 w 673"/>
                  <a:gd name="T11" fmla="*/ 143 h 555"/>
                  <a:gd name="T12" fmla="*/ 566 w 673"/>
                  <a:gd name="T13" fmla="*/ 150 h 555"/>
                  <a:gd name="T14" fmla="*/ 663 w 673"/>
                  <a:gd name="T15" fmla="*/ 370 h 555"/>
                  <a:gd name="T16" fmla="*/ 626 w 673"/>
                  <a:gd name="T17" fmla="*/ 398 h 555"/>
                  <a:gd name="T18" fmla="*/ 598 w 673"/>
                  <a:gd name="T19" fmla="*/ 362 h 555"/>
                  <a:gd name="T20" fmla="*/ 535 w 673"/>
                  <a:gd name="T21" fmla="*/ 207 h 555"/>
                  <a:gd name="T22" fmla="*/ 393 w 673"/>
                  <a:gd name="T23" fmla="*/ 224 h 555"/>
                  <a:gd name="T24" fmla="*/ 355 w 673"/>
                  <a:gd name="T25" fmla="*/ 228 h 555"/>
                  <a:gd name="T26" fmla="*/ 340 w 673"/>
                  <a:gd name="T27" fmla="*/ 193 h 555"/>
                  <a:gd name="T28" fmla="*/ 308 w 673"/>
                  <a:gd name="T29" fmla="*/ 102 h 555"/>
                  <a:gd name="T30" fmla="*/ 168 w 673"/>
                  <a:gd name="T31" fmla="*/ 90 h 555"/>
                  <a:gd name="T32" fmla="*/ 71 w 673"/>
                  <a:gd name="T33" fmla="*/ 226 h 555"/>
                  <a:gd name="T34" fmla="*/ 152 w 673"/>
                  <a:gd name="T35" fmla="*/ 446 h 555"/>
                  <a:gd name="T36" fmla="*/ 265 w 673"/>
                  <a:gd name="T37" fmla="*/ 490 h 555"/>
                  <a:gd name="T38" fmla="*/ 330 w 673"/>
                  <a:gd name="T39" fmla="*/ 427 h 555"/>
                  <a:gd name="T40" fmla="*/ 298 w 673"/>
                  <a:gd name="T41" fmla="*/ 340 h 555"/>
                  <a:gd name="T42" fmla="*/ 253 w 673"/>
                  <a:gd name="T43" fmla="*/ 333 h 555"/>
                  <a:gd name="T44" fmla="*/ 230 w 673"/>
                  <a:gd name="T45" fmla="*/ 354 h 555"/>
                  <a:gd name="T46" fmla="*/ 188 w 673"/>
                  <a:gd name="T47" fmla="*/ 371 h 555"/>
                  <a:gd name="T48" fmla="*/ 171 w 673"/>
                  <a:gd name="T49" fmla="*/ 328 h 555"/>
                  <a:gd name="T50" fmla="*/ 230 w 673"/>
                  <a:gd name="T51" fmla="*/ 272 h 555"/>
                  <a:gd name="T52" fmla="*/ 327 w 673"/>
                  <a:gd name="T53" fmla="*/ 283 h 555"/>
                  <a:gd name="T54" fmla="*/ 394 w 673"/>
                  <a:gd name="T55" fmla="*/ 438 h 555"/>
                  <a:gd name="T56" fmla="*/ 273 w 673"/>
                  <a:gd name="T57" fmla="*/ 554 h 555"/>
                  <a:gd name="T58" fmla="*/ 251 w 673"/>
                  <a:gd name="T59" fmla="*/ 55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3" h="555">
                    <a:moveTo>
                      <a:pt x="251" y="555"/>
                    </a:moveTo>
                    <a:cubicBezTo>
                      <a:pt x="201" y="555"/>
                      <a:pt x="151" y="534"/>
                      <a:pt x="108" y="494"/>
                    </a:cubicBezTo>
                    <a:cubicBezTo>
                      <a:pt x="38" y="428"/>
                      <a:pt x="0" y="327"/>
                      <a:pt x="7" y="222"/>
                    </a:cubicBezTo>
                    <a:cubicBezTo>
                      <a:pt x="12" y="133"/>
                      <a:pt x="62" y="63"/>
                      <a:pt x="143" y="30"/>
                    </a:cubicBezTo>
                    <a:cubicBezTo>
                      <a:pt x="219" y="0"/>
                      <a:pt x="302" y="9"/>
                      <a:pt x="352" y="54"/>
                    </a:cubicBezTo>
                    <a:cubicBezTo>
                      <a:pt x="383" y="83"/>
                      <a:pt x="397" y="116"/>
                      <a:pt x="403" y="143"/>
                    </a:cubicBezTo>
                    <a:cubicBezTo>
                      <a:pt x="442" y="126"/>
                      <a:pt x="501" y="115"/>
                      <a:pt x="566" y="150"/>
                    </a:cubicBezTo>
                    <a:cubicBezTo>
                      <a:pt x="632" y="186"/>
                      <a:pt x="673" y="280"/>
                      <a:pt x="663" y="370"/>
                    </a:cubicBezTo>
                    <a:cubicBezTo>
                      <a:pt x="660" y="388"/>
                      <a:pt x="644" y="401"/>
                      <a:pt x="626" y="398"/>
                    </a:cubicBezTo>
                    <a:cubicBezTo>
                      <a:pt x="609" y="396"/>
                      <a:pt x="596" y="380"/>
                      <a:pt x="598" y="362"/>
                    </a:cubicBezTo>
                    <a:cubicBezTo>
                      <a:pt x="607" y="292"/>
                      <a:pt x="572" y="227"/>
                      <a:pt x="535" y="207"/>
                    </a:cubicBezTo>
                    <a:cubicBezTo>
                      <a:pt x="458" y="166"/>
                      <a:pt x="394" y="224"/>
                      <a:pt x="393" y="224"/>
                    </a:cubicBezTo>
                    <a:cubicBezTo>
                      <a:pt x="383" y="234"/>
                      <a:pt x="367" y="235"/>
                      <a:pt x="355" y="228"/>
                    </a:cubicBezTo>
                    <a:cubicBezTo>
                      <a:pt x="343" y="221"/>
                      <a:pt x="336" y="206"/>
                      <a:pt x="340" y="193"/>
                    </a:cubicBezTo>
                    <a:cubicBezTo>
                      <a:pt x="340" y="191"/>
                      <a:pt x="351" y="141"/>
                      <a:pt x="308" y="102"/>
                    </a:cubicBezTo>
                    <a:cubicBezTo>
                      <a:pt x="278" y="75"/>
                      <a:pt x="219" y="70"/>
                      <a:pt x="168" y="90"/>
                    </a:cubicBezTo>
                    <a:cubicBezTo>
                      <a:pt x="141" y="101"/>
                      <a:pt x="77" y="137"/>
                      <a:pt x="71" y="226"/>
                    </a:cubicBezTo>
                    <a:cubicBezTo>
                      <a:pt x="66" y="310"/>
                      <a:pt x="97" y="395"/>
                      <a:pt x="152" y="446"/>
                    </a:cubicBezTo>
                    <a:cubicBezTo>
                      <a:pt x="187" y="479"/>
                      <a:pt x="227" y="494"/>
                      <a:pt x="265" y="490"/>
                    </a:cubicBezTo>
                    <a:cubicBezTo>
                      <a:pt x="313" y="484"/>
                      <a:pt x="327" y="448"/>
                      <a:pt x="330" y="427"/>
                    </a:cubicBezTo>
                    <a:cubicBezTo>
                      <a:pt x="337" y="391"/>
                      <a:pt x="322" y="353"/>
                      <a:pt x="298" y="340"/>
                    </a:cubicBezTo>
                    <a:cubicBezTo>
                      <a:pt x="280" y="331"/>
                      <a:pt x="265" y="329"/>
                      <a:pt x="253" y="333"/>
                    </a:cubicBezTo>
                    <a:cubicBezTo>
                      <a:pt x="238" y="338"/>
                      <a:pt x="230" y="354"/>
                      <a:pt x="230" y="354"/>
                    </a:cubicBezTo>
                    <a:cubicBezTo>
                      <a:pt x="223" y="370"/>
                      <a:pt x="204" y="378"/>
                      <a:pt x="188" y="371"/>
                    </a:cubicBezTo>
                    <a:cubicBezTo>
                      <a:pt x="171" y="364"/>
                      <a:pt x="164" y="345"/>
                      <a:pt x="171" y="328"/>
                    </a:cubicBezTo>
                    <a:cubicBezTo>
                      <a:pt x="172" y="324"/>
                      <a:pt x="189" y="287"/>
                      <a:pt x="230" y="272"/>
                    </a:cubicBezTo>
                    <a:cubicBezTo>
                      <a:pt x="260" y="261"/>
                      <a:pt x="292" y="265"/>
                      <a:pt x="327" y="283"/>
                    </a:cubicBezTo>
                    <a:cubicBezTo>
                      <a:pt x="377" y="308"/>
                      <a:pt x="405" y="374"/>
                      <a:pt x="394" y="438"/>
                    </a:cubicBezTo>
                    <a:cubicBezTo>
                      <a:pt x="383" y="502"/>
                      <a:pt x="336" y="546"/>
                      <a:pt x="273" y="554"/>
                    </a:cubicBezTo>
                    <a:cubicBezTo>
                      <a:pt x="265" y="555"/>
                      <a:pt x="258" y="555"/>
                      <a:pt x="251" y="555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="" xmlns:a16="http://schemas.microsoft.com/office/drawing/2014/main" id="{9FA8215C-B491-48BE-8ADF-9DEDEC7513F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742861" y="3714863"/>
                <a:ext cx="922846" cy="553946"/>
              </a:xfrm>
              <a:custGeom>
                <a:avLst/>
                <a:gdLst>
                  <a:gd name="T0" fmla="*/ 67 w 500"/>
                  <a:gd name="T1" fmla="*/ 300 h 300"/>
                  <a:gd name="T2" fmla="*/ 35 w 500"/>
                  <a:gd name="T3" fmla="*/ 276 h 300"/>
                  <a:gd name="T4" fmla="*/ 43 w 500"/>
                  <a:gd name="T5" fmla="*/ 69 h 300"/>
                  <a:gd name="T6" fmla="*/ 111 w 500"/>
                  <a:gd name="T7" fmla="*/ 17 h 300"/>
                  <a:gd name="T8" fmla="*/ 245 w 500"/>
                  <a:gd name="T9" fmla="*/ 48 h 300"/>
                  <a:gd name="T10" fmla="*/ 270 w 500"/>
                  <a:gd name="T11" fmla="*/ 86 h 300"/>
                  <a:gd name="T12" fmla="*/ 382 w 500"/>
                  <a:gd name="T13" fmla="*/ 56 h 300"/>
                  <a:gd name="T14" fmla="*/ 491 w 500"/>
                  <a:gd name="T15" fmla="*/ 165 h 300"/>
                  <a:gd name="T16" fmla="*/ 441 w 500"/>
                  <a:gd name="T17" fmla="*/ 287 h 300"/>
                  <a:gd name="T18" fmla="*/ 397 w 500"/>
                  <a:gd name="T19" fmla="*/ 275 h 300"/>
                  <a:gd name="T20" fmla="*/ 409 w 500"/>
                  <a:gd name="T21" fmla="*/ 231 h 300"/>
                  <a:gd name="T22" fmla="*/ 427 w 500"/>
                  <a:gd name="T23" fmla="*/ 177 h 300"/>
                  <a:gd name="T24" fmla="*/ 371 w 500"/>
                  <a:gd name="T25" fmla="*/ 120 h 300"/>
                  <a:gd name="T26" fmla="*/ 277 w 500"/>
                  <a:gd name="T27" fmla="*/ 182 h 300"/>
                  <a:gd name="T28" fmla="*/ 236 w 500"/>
                  <a:gd name="T29" fmla="*/ 202 h 300"/>
                  <a:gd name="T30" fmla="*/ 216 w 500"/>
                  <a:gd name="T31" fmla="*/ 161 h 300"/>
                  <a:gd name="T32" fmla="*/ 198 w 500"/>
                  <a:gd name="T33" fmla="*/ 93 h 300"/>
                  <a:gd name="T34" fmla="*/ 127 w 500"/>
                  <a:gd name="T35" fmla="*/ 80 h 300"/>
                  <a:gd name="T36" fmla="*/ 99 w 500"/>
                  <a:gd name="T37" fmla="*/ 101 h 300"/>
                  <a:gd name="T38" fmla="*/ 98 w 500"/>
                  <a:gd name="T39" fmla="*/ 259 h 300"/>
                  <a:gd name="T40" fmla="*/ 75 w 500"/>
                  <a:gd name="T41" fmla="*/ 299 h 300"/>
                  <a:gd name="T42" fmla="*/ 67 w 500"/>
                  <a:gd name="T43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0" h="300">
                    <a:moveTo>
                      <a:pt x="67" y="300"/>
                    </a:moveTo>
                    <a:cubicBezTo>
                      <a:pt x="52" y="300"/>
                      <a:pt x="39" y="291"/>
                      <a:pt x="35" y="276"/>
                    </a:cubicBezTo>
                    <a:cubicBezTo>
                      <a:pt x="32" y="263"/>
                      <a:pt x="0" y="142"/>
                      <a:pt x="43" y="69"/>
                    </a:cubicBezTo>
                    <a:cubicBezTo>
                      <a:pt x="59" y="42"/>
                      <a:pt x="82" y="25"/>
                      <a:pt x="111" y="17"/>
                    </a:cubicBezTo>
                    <a:cubicBezTo>
                      <a:pt x="181" y="0"/>
                      <a:pt x="223" y="24"/>
                      <a:pt x="245" y="48"/>
                    </a:cubicBezTo>
                    <a:cubicBezTo>
                      <a:pt x="256" y="59"/>
                      <a:pt x="264" y="72"/>
                      <a:pt x="270" y="86"/>
                    </a:cubicBezTo>
                    <a:cubicBezTo>
                      <a:pt x="297" y="64"/>
                      <a:pt x="334" y="49"/>
                      <a:pt x="382" y="56"/>
                    </a:cubicBezTo>
                    <a:cubicBezTo>
                      <a:pt x="439" y="66"/>
                      <a:pt x="481" y="107"/>
                      <a:pt x="491" y="165"/>
                    </a:cubicBezTo>
                    <a:cubicBezTo>
                      <a:pt x="500" y="216"/>
                      <a:pt x="480" y="265"/>
                      <a:pt x="441" y="287"/>
                    </a:cubicBezTo>
                    <a:cubicBezTo>
                      <a:pt x="426" y="296"/>
                      <a:pt x="406" y="291"/>
                      <a:pt x="397" y="275"/>
                    </a:cubicBezTo>
                    <a:cubicBezTo>
                      <a:pt x="388" y="259"/>
                      <a:pt x="394" y="240"/>
                      <a:pt x="409" y="231"/>
                    </a:cubicBezTo>
                    <a:cubicBezTo>
                      <a:pt x="424" y="223"/>
                      <a:pt x="432" y="200"/>
                      <a:pt x="427" y="177"/>
                    </a:cubicBezTo>
                    <a:cubicBezTo>
                      <a:pt x="425" y="165"/>
                      <a:pt x="415" y="127"/>
                      <a:pt x="371" y="120"/>
                    </a:cubicBezTo>
                    <a:cubicBezTo>
                      <a:pt x="307" y="110"/>
                      <a:pt x="280" y="175"/>
                      <a:pt x="277" y="182"/>
                    </a:cubicBezTo>
                    <a:cubicBezTo>
                      <a:pt x="271" y="199"/>
                      <a:pt x="253" y="207"/>
                      <a:pt x="236" y="202"/>
                    </a:cubicBezTo>
                    <a:cubicBezTo>
                      <a:pt x="220" y="196"/>
                      <a:pt x="211" y="178"/>
                      <a:pt x="216" y="161"/>
                    </a:cubicBezTo>
                    <a:cubicBezTo>
                      <a:pt x="220" y="148"/>
                      <a:pt x="218" y="113"/>
                      <a:pt x="198" y="93"/>
                    </a:cubicBezTo>
                    <a:cubicBezTo>
                      <a:pt x="183" y="77"/>
                      <a:pt x="159" y="72"/>
                      <a:pt x="127" y="80"/>
                    </a:cubicBezTo>
                    <a:cubicBezTo>
                      <a:pt x="115" y="83"/>
                      <a:pt x="106" y="90"/>
                      <a:pt x="99" y="101"/>
                    </a:cubicBezTo>
                    <a:cubicBezTo>
                      <a:pt x="75" y="144"/>
                      <a:pt x="90" y="232"/>
                      <a:pt x="98" y="259"/>
                    </a:cubicBezTo>
                    <a:cubicBezTo>
                      <a:pt x="103" y="277"/>
                      <a:pt x="92" y="295"/>
                      <a:pt x="75" y="299"/>
                    </a:cubicBezTo>
                    <a:cubicBezTo>
                      <a:pt x="72" y="300"/>
                      <a:pt x="69" y="300"/>
                      <a:pt x="67" y="300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="" xmlns:a16="http://schemas.microsoft.com/office/drawing/2014/main" id="{E3D34D59-C5CF-4747-90A6-949C7B9CB4D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37114" y="3163304"/>
                <a:ext cx="407103" cy="553946"/>
              </a:xfrm>
              <a:custGeom>
                <a:avLst/>
                <a:gdLst>
                  <a:gd name="T0" fmla="*/ 33 w 220"/>
                  <a:gd name="T1" fmla="*/ 300 h 300"/>
                  <a:gd name="T2" fmla="*/ 1 w 220"/>
                  <a:gd name="T3" fmla="*/ 268 h 300"/>
                  <a:gd name="T4" fmla="*/ 42 w 220"/>
                  <a:gd name="T5" fmla="*/ 26 h 300"/>
                  <a:gd name="T6" fmla="*/ 110 w 220"/>
                  <a:gd name="T7" fmla="*/ 0 h 300"/>
                  <a:gd name="T8" fmla="*/ 220 w 220"/>
                  <a:gd name="T9" fmla="*/ 108 h 300"/>
                  <a:gd name="T10" fmla="*/ 187 w 220"/>
                  <a:gd name="T11" fmla="*/ 140 h 300"/>
                  <a:gd name="T12" fmla="*/ 155 w 220"/>
                  <a:gd name="T13" fmla="*/ 108 h 300"/>
                  <a:gd name="T14" fmla="*/ 110 w 220"/>
                  <a:gd name="T15" fmla="*/ 65 h 300"/>
                  <a:gd name="T16" fmla="*/ 88 w 220"/>
                  <a:gd name="T17" fmla="*/ 72 h 300"/>
                  <a:gd name="T18" fmla="*/ 66 w 220"/>
                  <a:gd name="T19" fmla="*/ 268 h 300"/>
                  <a:gd name="T20" fmla="*/ 33 w 220"/>
                  <a:gd name="T21" fmla="*/ 300 h 300"/>
                  <a:gd name="T22" fmla="*/ 33 w 220"/>
                  <a:gd name="T23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0" h="300">
                    <a:moveTo>
                      <a:pt x="33" y="300"/>
                    </a:moveTo>
                    <a:cubicBezTo>
                      <a:pt x="16" y="300"/>
                      <a:pt x="1" y="286"/>
                      <a:pt x="1" y="268"/>
                    </a:cubicBezTo>
                    <a:cubicBezTo>
                      <a:pt x="0" y="152"/>
                      <a:pt x="0" y="69"/>
                      <a:pt x="42" y="26"/>
                    </a:cubicBezTo>
                    <a:cubicBezTo>
                      <a:pt x="59" y="9"/>
                      <a:pt x="82" y="0"/>
                      <a:pt x="110" y="0"/>
                    </a:cubicBezTo>
                    <a:cubicBezTo>
                      <a:pt x="191" y="0"/>
                      <a:pt x="220" y="64"/>
                      <a:pt x="220" y="108"/>
                    </a:cubicBezTo>
                    <a:cubicBezTo>
                      <a:pt x="220" y="126"/>
                      <a:pt x="205" y="140"/>
                      <a:pt x="187" y="140"/>
                    </a:cubicBezTo>
                    <a:cubicBezTo>
                      <a:pt x="170" y="140"/>
                      <a:pt x="155" y="126"/>
                      <a:pt x="155" y="108"/>
                    </a:cubicBezTo>
                    <a:cubicBezTo>
                      <a:pt x="155" y="95"/>
                      <a:pt x="150" y="65"/>
                      <a:pt x="110" y="65"/>
                    </a:cubicBezTo>
                    <a:cubicBezTo>
                      <a:pt x="97" y="65"/>
                      <a:pt x="91" y="69"/>
                      <a:pt x="88" y="72"/>
                    </a:cubicBezTo>
                    <a:cubicBezTo>
                      <a:pt x="65" y="95"/>
                      <a:pt x="65" y="179"/>
                      <a:pt x="66" y="268"/>
                    </a:cubicBezTo>
                    <a:cubicBezTo>
                      <a:pt x="66" y="286"/>
                      <a:pt x="51" y="300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="" xmlns:a16="http://schemas.microsoft.com/office/drawing/2014/main" id="{D9CC43A6-1E35-424C-AF91-E6C419E7D71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794197" y="4552946"/>
                <a:ext cx="508580" cy="616027"/>
              </a:xfrm>
              <a:custGeom>
                <a:avLst/>
                <a:gdLst>
                  <a:gd name="T0" fmla="*/ 35 w 275"/>
                  <a:gd name="T1" fmla="*/ 334 h 334"/>
                  <a:gd name="T2" fmla="*/ 30 w 275"/>
                  <a:gd name="T3" fmla="*/ 334 h 334"/>
                  <a:gd name="T4" fmla="*/ 3 w 275"/>
                  <a:gd name="T5" fmla="*/ 297 h 334"/>
                  <a:gd name="T6" fmla="*/ 220 w 275"/>
                  <a:gd name="T7" fmla="*/ 9 h 334"/>
                  <a:gd name="T8" fmla="*/ 265 w 275"/>
                  <a:gd name="T9" fmla="*/ 19 h 334"/>
                  <a:gd name="T10" fmla="*/ 255 w 275"/>
                  <a:gd name="T11" fmla="*/ 64 h 334"/>
                  <a:gd name="T12" fmla="*/ 67 w 275"/>
                  <a:gd name="T13" fmla="*/ 307 h 334"/>
                  <a:gd name="T14" fmla="*/ 35 w 275"/>
                  <a:gd name="T15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5" h="334">
                    <a:moveTo>
                      <a:pt x="35" y="334"/>
                    </a:moveTo>
                    <a:cubicBezTo>
                      <a:pt x="34" y="334"/>
                      <a:pt x="32" y="334"/>
                      <a:pt x="30" y="334"/>
                    </a:cubicBezTo>
                    <a:cubicBezTo>
                      <a:pt x="12" y="331"/>
                      <a:pt x="0" y="314"/>
                      <a:pt x="3" y="297"/>
                    </a:cubicBezTo>
                    <a:cubicBezTo>
                      <a:pt x="4" y="290"/>
                      <a:pt x="33" y="130"/>
                      <a:pt x="220" y="9"/>
                    </a:cubicBezTo>
                    <a:cubicBezTo>
                      <a:pt x="236" y="0"/>
                      <a:pt x="256" y="4"/>
                      <a:pt x="265" y="19"/>
                    </a:cubicBezTo>
                    <a:cubicBezTo>
                      <a:pt x="275" y="34"/>
                      <a:pt x="271" y="54"/>
                      <a:pt x="255" y="64"/>
                    </a:cubicBezTo>
                    <a:cubicBezTo>
                      <a:pt x="92" y="169"/>
                      <a:pt x="67" y="306"/>
                      <a:pt x="67" y="307"/>
                    </a:cubicBezTo>
                    <a:cubicBezTo>
                      <a:pt x="65" y="323"/>
                      <a:pt x="51" y="334"/>
                      <a:pt x="35" y="334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="" xmlns:a16="http://schemas.microsoft.com/office/drawing/2014/main" id="{E34E733F-B4C6-43A6-BC6D-41C98507CD6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062064" y="4552946"/>
                <a:ext cx="450082" cy="445306"/>
              </a:xfrm>
              <a:custGeom>
                <a:avLst/>
                <a:gdLst>
                  <a:gd name="T0" fmla="*/ 207 w 244"/>
                  <a:gd name="T1" fmla="*/ 242 h 242"/>
                  <a:gd name="T2" fmla="*/ 177 w 244"/>
                  <a:gd name="T3" fmla="*/ 222 h 242"/>
                  <a:gd name="T4" fmla="*/ 24 w 244"/>
                  <a:gd name="T5" fmla="*/ 66 h 242"/>
                  <a:gd name="T6" fmla="*/ 7 w 244"/>
                  <a:gd name="T7" fmla="*/ 24 h 242"/>
                  <a:gd name="T8" fmla="*/ 50 w 244"/>
                  <a:gd name="T9" fmla="*/ 7 h 242"/>
                  <a:gd name="T10" fmla="*/ 237 w 244"/>
                  <a:gd name="T11" fmla="*/ 197 h 242"/>
                  <a:gd name="T12" fmla="*/ 219 w 244"/>
                  <a:gd name="T13" fmla="*/ 239 h 242"/>
                  <a:gd name="T14" fmla="*/ 207 w 244"/>
                  <a:gd name="T1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242">
                    <a:moveTo>
                      <a:pt x="207" y="242"/>
                    </a:moveTo>
                    <a:cubicBezTo>
                      <a:pt x="194" y="242"/>
                      <a:pt x="182" y="234"/>
                      <a:pt x="177" y="222"/>
                    </a:cubicBezTo>
                    <a:cubicBezTo>
                      <a:pt x="176" y="220"/>
                      <a:pt x="131" y="113"/>
                      <a:pt x="24" y="66"/>
                    </a:cubicBezTo>
                    <a:cubicBezTo>
                      <a:pt x="8" y="59"/>
                      <a:pt x="0" y="40"/>
                      <a:pt x="7" y="24"/>
                    </a:cubicBezTo>
                    <a:cubicBezTo>
                      <a:pt x="14" y="7"/>
                      <a:pt x="33" y="0"/>
                      <a:pt x="50" y="7"/>
                    </a:cubicBezTo>
                    <a:cubicBezTo>
                      <a:pt x="182" y="64"/>
                      <a:pt x="235" y="192"/>
                      <a:pt x="237" y="197"/>
                    </a:cubicBezTo>
                    <a:cubicBezTo>
                      <a:pt x="244" y="214"/>
                      <a:pt x="236" y="233"/>
                      <a:pt x="219" y="239"/>
                    </a:cubicBezTo>
                    <a:cubicBezTo>
                      <a:pt x="215" y="241"/>
                      <a:pt x="211" y="242"/>
                      <a:pt x="207" y="242"/>
                    </a:cubicBezTo>
                    <a:close/>
                  </a:path>
                </a:pathLst>
              </a:cu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="" xmlns:a16="http://schemas.microsoft.com/office/drawing/2014/main" id="{9215C148-7C4C-4A5F-8521-AB281818FBC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466334" y="4689045"/>
                <a:ext cx="174302" cy="383226"/>
              </a:xfrm>
              <a:custGeom>
                <a:avLst/>
                <a:gdLst>
                  <a:gd name="T0" fmla="*/ 20 w 94"/>
                  <a:gd name="T1" fmla="*/ 208 h 208"/>
                  <a:gd name="T2" fmla="*/ 20 w 94"/>
                  <a:gd name="T3" fmla="*/ 208 h 208"/>
                  <a:gd name="T4" fmla="*/ 0 w 94"/>
                  <a:gd name="T5" fmla="*/ 188 h 208"/>
                  <a:gd name="T6" fmla="*/ 54 w 94"/>
                  <a:gd name="T7" fmla="*/ 11 h 208"/>
                  <a:gd name="T8" fmla="*/ 83 w 94"/>
                  <a:gd name="T9" fmla="*/ 6 h 208"/>
                  <a:gd name="T10" fmla="*/ 87 w 94"/>
                  <a:gd name="T11" fmla="*/ 34 h 208"/>
                  <a:gd name="T12" fmla="*/ 41 w 94"/>
                  <a:gd name="T13" fmla="*/ 188 h 208"/>
                  <a:gd name="T14" fmla="*/ 20 w 94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208">
                    <a:moveTo>
                      <a:pt x="20" y="208"/>
                    </a:moveTo>
                    <a:cubicBezTo>
                      <a:pt x="20" y="208"/>
                      <a:pt x="20" y="208"/>
                      <a:pt x="20" y="208"/>
                    </a:cubicBezTo>
                    <a:cubicBezTo>
                      <a:pt x="9" y="208"/>
                      <a:pt x="0" y="199"/>
                      <a:pt x="0" y="188"/>
                    </a:cubicBezTo>
                    <a:cubicBezTo>
                      <a:pt x="0" y="184"/>
                      <a:pt x="1" y="87"/>
                      <a:pt x="54" y="11"/>
                    </a:cubicBezTo>
                    <a:cubicBezTo>
                      <a:pt x="61" y="2"/>
                      <a:pt x="73" y="0"/>
                      <a:pt x="83" y="6"/>
                    </a:cubicBezTo>
                    <a:cubicBezTo>
                      <a:pt x="92" y="13"/>
                      <a:pt x="94" y="25"/>
                      <a:pt x="87" y="34"/>
                    </a:cubicBezTo>
                    <a:cubicBezTo>
                      <a:pt x="41" y="99"/>
                      <a:pt x="41" y="187"/>
                      <a:pt x="41" y="188"/>
                    </a:cubicBezTo>
                    <a:cubicBezTo>
                      <a:pt x="41" y="199"/>
                      <a:pt x="32" y="208"/>
                      <a:pt x="20" y="208"/>
                    </a:cubicBezTo>
                    <a:close/>
                  </a:path>
                </a:pathLst>
              </a:custGeom>
              <a:solidFill>
                <a:srgbClr val="FED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="" xmlns:a16="http://schemas.microsoft.com/office/drawing/2014/main" id="{00B1DE4E-DAAA-4E49-812F-CBB6318EFE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3368438" y="4541007"/>
                <a:ext cx="228026" cy="226832"/>
              </a:xfrm>
              <a:custGeom>
                <a:avLst/>
                <a:gdLst>
                  <a:gd name="T0" fmla="*/ 62 w 123"/>
                  <a:gd name="T1" fmla="*/ 123 h 123"/>
                  <a:gd name="T2" fmla="*/ 0 w 123"/>
                  <a:gd name="T3" fmla="*/ 61 h 123"/>
                  <a:gd name="T4" fmla="*/ 62 w 123"/>
                  <a:gd name="T5" fmla="*/ 0 h 123"/>
                  <a:gd name="T6" fmla="*/ 123 w 123"/>
                  <a:gd name="T7" fmla="*/ 61 h 123"/>
                  <a:gd name="T8" fmla="*/ 62 w 123"/>
                  <a:gd name="T9" fmla="*/ 123 h 123"/>
                  <a:gd name="T10" fmla="*/ 62 w 123"/>
                  <a:gd name="T11" fmla="*/ 40 h 123"/>
                  <a:gd name="T12" fmla="*/ 41 w 123"/>
                  <a:gd name="T13" fmla="*/ 61 h 123"/>
                  <a:gd name="T14" fmla="*/ 62 w 123"/>
                  <a:gd name="T15" fmla="*/ 83 h 123"/>
                  <a:gd name="T16" fmla="*/ 83 w 123"/>
                  <a:gd name="T17" fmla="*/ 61 h 123"/>
                  <a:gd name="T18" fmla="*/ 62 w 123"/>
                  <a:gd name="T19" fmla="*/ 4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2" y="123"/>
                    </a:moveTo>
                    <a:cubicBezTo>
                      <a:pt x="28" y="123"/>
                      <a:pt x="0" y="95"/>
                      <a:pt x="0" y="61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95" y="0"/>
                      <a:pt x="123" y="28"/>
                      <a:pt x="123" y="61"/>
                    </a:cubicBezTo>
                    <a:cubicBezTo>
                      <a:pt x="123" y="95"/>
                      <a:pt x="95" y="123"/>
                      <a:pt x="62" y="123"/>
                    </a:cubicBezTo>
                    <a:close/>
                    <a:moveTo>
                      <a:pt x="62" y="40"/>
                    </a:moveTo>
                    <a:cubicBezTo>
                      <a:pt x="50" y="40"/>
                      <a:pt x="41" y="50"/>
                      <a:pt x="41" y="61"/>
                    </a:cubicBezTo>
                    <a:cubicBezTo>
                      <a:pt x="41" y="73"/>
                      <a:pt x="50" y="83"/>
                      <a:pt x="62" y="83"/>
                    </a:cubicBezTo>
                    <a:cubicBezTo>
                      <a:pt x="73" y="83"/>
                      <a:pt x="83" y="73"/>
                      <a:pt x="83" y="61"/>
                    </a:cubicBezTo>
                    <a:cubicBezTo>
                      <a:pt x="83" y="50"/>
                      <a:pt x="73" y="40"/>
                      <a:pt x="62" y="40"/>
                    </a:cubicBezTo>
                    <a:close/>
                  </a:path>
                </a:pathLst>
              </a:custGeom>
              <a:solidFill>
                <a:srgbClr val="FED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="" xmlns:a16="http://schemas.microsoft.com/office/drawing/2014/main" id="{4DA2E19C-2A15-42DA-83D0-6EBEA0305F0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88390" y="4689045"/>
                <a:ext cx="171914" cy="383226"/>
              </a:xfrm>
              <a:custGeom>
                <a:avLst/>
                <a:gdLst>
                  <a:gd name="T0" fmla="*/ 73 w 93"/>
                  <a:gd name="T1" fmla="*/ 208 h 208"/>
                  <a:gd name="T2" fmla="*/ 53 w 93"/>
                  <a:gd name="T3" fmla="*/ 188 h 208"/>
                  <a:gd name="T4" fmla="*/ 53 w 93"/>
                  <a:gd name="T5" fmla="*/ 188 h 208"/>
                  <a:gd name="T6" fmla="*/ 6 w 93"/>
                  <a:gd name="T7" fmla="*/ 34 h 208"/>
                  <a:gd name="T8" fmla="*/ 11 w 93"/>
                  <a:gd name="T9" fmla="*/ 6 h 208"/>
                  <a:gd name="T10" fmla="*/ 39 w 93"/>
                  <a:gd name="T11" fmla="*/ 11 h 208"/>
                  <a:gd name="T12" fmla="*/ 93 w 93"/>
                  <a:gd name="T13" fmla="*/ 188 h 208"/>
                  <a:gd name="T14" fmla="*/ 73 w 93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8">
                    <a:moveTo>
                      <a:pt x="73" y="208"/>
                    </a:moveTo>
                    <a:cubicBezTo>
                      <a:pt x="62" y="208"/>
                      <a:pt x="53" y="199"/>
                      <a:pt x="53" y="188"/>
                    </a:cubicBezTo>
                    <a:cubicBezTo>
                      <a:pt x="53" y="188"/>
                      <a:pt x="53" y="188"/>
                      <a:pt x="53" y="188"/>
                    </a:cubicBezTo>
                    <a:cubicBezTo>
                      <a:pt x="53" y="187"/>
                      <a:pt x="52" y="99"/>
                      <a:pt x="6" y="34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20" y="0"/>
                      <a:pt x="33" y="2"/>
                      <a:pt x="39" y="11"/>
                    </a:cubicBezTo>
                    <a:cubicBezTo>
                      <a:pt x="93" y="87"/>
                      <a:pt x="93" y="184"/>
                      <a:pt x="93" y="188"/>
                    </a:cubicBezTo>
                    <a:cubicBezTo>
                      <a:pt x="93" y="199"/>
                      <a:pt x="84" y="208"/>
                      <a:pt x="73" y="208"/>
                    </a:cubicBezTo>
                    <a:close/>
                  </a:path>
                </a:pathLst>
              </a:custGeom>
              <a:solidFill>
                <a:srgbClr val="FED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="" xmlns:a16="http://schemas.microsoft.com/office/drawing/2014/main" id="{E35622C2-4B5B-4212-9877-5B5CA566AE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3725399" y="4541007"/>
                <a:ext cx="226831" cy="226832"/>
              </a:xfrm>
              <a:custGeom>
                <a:avLst/>
                <a:gdLst>
                  <a:gd name="T0" fmla="*/ 62 w 123"/>
                  <a:gd name="T1" fmla="*/ 123 h 123"/>
                  <a:gd name="T2" fmla="*/ 0 w 123"/>
                  <a:gd name="T3" fmla="*/ 61 h 123"/>
                  <a:gd name="T4" fmla="*/ 62 w 123"/>
                  <a:gd name="T5" fmla="*/ 0 h 123"/>
                  <a:gd name="T6" fmla="*/ 123 w 123"/>
                  <a:gd name="T7" fmla="*/ 61 h 123"/>
                  <a:gd name="T8" fmla="*/ 62 w 123"/>
                  <a:gd name="T9" fmla="*/ 123 h 123"/>
                  <a:gd name="T10" fmla="*/ 62 w 123"/>
                  <a:gd name="T11" fmla="*/ 40 h 123"/>
                  <a:gd name="T12" fmla="*/ 41 w 123"/>
                  <a:gd name="T13" fmla="*/ 61 h 123"/>
                  <a:gd name="T14" fmla="*/ 62 w 123"/>
                  <a:gd name="T15" fmla="*/ 83 h 123"/>
                  <a:gd name="T16" fmla="*/ 83 w 123"/>
                  <a:gd name="T17" fmla="*/ 61 h 123"/>
                  <a:gd name="T18" fmla="*/ 62 w 123"/>
                  <a:gd name="T19" fmla="*/ 4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2" y="123"/>
                    </a:moveTo>
                    <a:cubicBezTo>
                      <a:pt x="28" y="123"/>
                      <a:pt x="0" y="95"/>
                      <a:pt x="0" y="61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96" y="0"/>
                      <a:pt x="123" y="28"/>
                      <a:pt x="123" y="61"/>
                    </a:cubicBezTo>
                    <a:cubicBezTo>
                      <a:pt x="123" y="95"/>
                      <a:pt x="96" y="123"/>
                      <a:pt x="62" y="123"/>
                    </a:cubicBezTo>
                    <a:close/>
                    <a:moveTo>
                      <a:pt x="62" y="40"/>
                    </a:moveTo>
                    <a:cubicBezTo>
                      <a:pt x="50" y="40"/>
                      <a:pt x="41" y="50"/>
                      <a:pt x="41" y="61"/>
                    </a:cubicBezTo>
                    <a:cubicBezTo>
                      <a:pt x="41" y="73"/>
                      <a:pt x="50" y="83"/>
                      <a:pt x="62" y="83"/>
                    </a:cubicBezTo>
                    <a:cubicBezTo>
                      <a:pt x="73" y="83"/>
                      <a:pt x="83" y="73"/>
                      <a:pt x="83" y="61"/>
                    </a:cubicBezTo>
                    <a:cubicBezTo>
                      <a:pt x="83" y="50"/>
                      <a:pt x="73" y="40"/>
                      <a:pt x="62" y="40"/>
                    </a:cubicBezTo>
                    <a:close/>
                  </a:path>
                </a:pathLst>
              </a:custGeom>
              <a:solidFill>
                <a:srgbClr val="FED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="" xmlns:a16="http://schemas.microsoft.com/office/drawing/2014/main" id="{3ED44A17-7E3C-4B0C-83F9-6943692DE31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05345" y="2084064"/>
                <a:ext cx="1430232" cy="2403221"/>
              </a:xfrm>
              <a:custGeom>
                <a:avLst/>
                <a:gdLst>
                  <a:gd name="T0" fmla="*/ 632 w 774"/>
                  <a:gd name="T1" fmla="*/ 631 h 1303"/>
                  <a:gd name="T2" fmla="*/ 717 w 774"/>
                  <a:gd name="T3" fmla="*/ 497 h 1303"/>
                  <a:gd name="T4" fmla="*/ 513 w 774"/>
                  <a:gd name="T5" fmla="*/ 334 h 1303"/>
                  <a:gd name="T6" fmla="*/ 385 w 774"/>
                  <a:gd name="T7" fmla="*/ 457 h 1303"/>
                  <a:gd name="T8" fmla="*/ 499 w 774"/>
                  <a:gd name="T9" fmla="*/ 276 h 1303"/>
                  <a:gd name="T10" fmla="*/ 472 w 774"/>
                  <a:gd name="T11" fmla="*/ 138 h 1303"/>
                  <a:gd name="T12" fmla="*/ 292 w 774"/>
                  <a:gd name="T13" fmla="*/ 159 h 1303"/>
                  <a:gd name="T14" fmla="*/ 246 w 774"/>
                  <a:gd name="T15" fmla="*/ 33 h 1303"/>
                  <a:gd name="T16" fmla="*/ 5 w 774"/>
                  <a:gd name="T17" fmla="*/ 159 h 1303"/>
                  <a:gd name="T18" fmla="*/ 201 w 774"/>
                  <a:gd name="T19" fmla="*/ 425 h 1303"/>
                  <a:gd name="T20" fmla="*/ 235 w 774"/>
                  <a:gd name="T21" fmla="*/ 271 h 1303"/>
                  <a:gd name="T22" fmla="*/ 164 w 774"/>
                  <a:gd name="T23" fmla="*/ 286 h 1303"/>
                  <a:gd name="T24" fmla="*/ 109 w 774"/>
                  <a:gd name="T25" fmla="*/ 262 h 1303"/>
                  <a:gd name="T26" fmla="*/ 262 w 774"/>
                  <a:gd name="T27" fmla="*/ 218 h 1303"/>
                  <a:gd name="T28" fmla="*/ 208 w 774"/>
                  <a:gd name="T29" fmla="*/ 485 h 1303"/>
                  <a:gd name="T30" fmla="*/ 45 w 774"/>
                  <a:gd name="T31" fmla="*/ 425 h 1303"/>
                  <a:gd name="T32" fmla="*/ 5 w 774"/>
                  <a:gd name="T33" fmla="*/ 598 h 1303"/>
                  <a:gd name="T34" fmla="*/ 158 w 774"/>
                  <a:gd name="T35" fmla="*/ 693 h 1303"/>
                  <a:gd name="T36" fmla="*/ 98 w 774"/>
                  <a:gd name="T37" fmla="*/ 693 h 1303"/>
                  <a:gd name="T38" fmla="*/ 27 w 774"/>
                  <a:gd name="T39" fmla="*/ 655 h 1303"/>
                  <a:gd name="T40" fmla="*/ 5 w 774"/>
                  <a:gd name="T41" fmla="*/ 920 h 1303"/>
                  <a:gd name="T42" fmla="*/ 172 w 774"/>
                  <a:gd name="T43" fmla="*/ 934 h 1303"/>
                  <a:gd name="T44" fmla="*/ 310 w 774"/>
                  <a:gd name="T45" fmla="*/ 943 h 1303"/>
                  <a:gd name="T46" fmla="*/ 369 w 774"/>
                  <a:gd name="T47" fmla="*/ 1169 h 1303"/>
                  <a:gd name="T48" fmla="*/ 340 w 774"/>
                  <a:gd name="T49" fmla="*/ 1117 h 1303"/>
                  <a:gd name="T50" fmla="*/ 301 w 774"/>
                  <a:gd name="T51" fmla="*/ 1002 h 1303"/>
                  <a:gd name="T52" fmla="*/ 166 w 774"/>
                  <a:gd name="T53" fmla="*/ 1083 h 1303"/>
                  <a:gd name="T54" fmla="*/ 129 w 774"/>
                  <a:gd name="T55" fmla="*/ 975 h 1303"/>
                  <a:gd name="T56" fmla="*/ 26 w 774"/>
                  <a:gd name="T57" fmla="*/ 984 h 1303"/>
                  <a:gd name="T58" fmla="*/ 65 w 774"/>
                  <a:gd name="T59" fmla="*/ 1225 h 1303"/>
                  <a:gd name="T60" fmla="*/ 341 w 774"/>
                  <a:gd name="T61" fmla="*/ 1256 h 1303"/>
                  <a:gd name="T62" fmla="*/ 574 w 774"/>
                  <a:gd name="T63" fmla="*/ 1215 h 1303"/>
                  <a:gd name="T64" fmla="*/ 588 w 774"/>
                  <a:gd name="T65" fmla="*/ 892 h 1303"/>
                  <a:gd name="T66" fmla="*/ 453 w 774"/>
                  <a:gd name="T67" fmla="*/ 847 h 1303"/>
                  <a:gd name="T68" fmla="*/ 422 w 774"/>
                  <a:gd name="T69" fmla="*/ 703 h 1303"/>
                  <a:gd name="T70" fmla="*/ 271 w 774"/>
                  <a:gd name="T71" fmla="*/ 775 h 1303"/>
                  <a:gd name="T72" fmla="*/ 211 w 774"/>
                  <a:gd name="T73" fmla="*/ 774 h 1303"/>
                  <a:gd name="T74" fmla="*/ 468 w 774"/>
                  <a:gd name="T75" fmla="*/ 664 h 1303"/>
                  <a:gd name="T76" fmla="*/ 625 w 774"/>
                  <a:gd name="T77" fmla="*/ 845 h 1303"/>
                  <a:gd name="T78" fmla="*/ 774 w 774"/>
                  <a:gd name="T79" fmla="*/ 808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74" h="1303">
                    <a:moveTo>
                      <a:pt x="657" y="655"/>
                    </a:moveTo>
                    <a:cubicBezTo>
                      <a:pt x="644" y="653"/>
                      <a:pt x="635" y="643"/>
                      <a:pt x="632" y="631"/>
                    </a:cubicBezTo>
                    <a:cubicBezTo>
                      <a:pt x="630" y="619"/>
                      <a:pt x="635" y="607"/>
                      <a:pt x="645" y="600"/>
                    </a:cubicBezTo>
                    <a:cubicBezTo>
                      <a:pt x="646" y="600"/>
                      <a:pt x="704" y="560"/>
                      <a:pt x="717" y="497"/>
                    </a:cubicBezTo>
                    <a:cubicBezTo>
                      <a:pt x="724" y="460"/>
                      <a:pt x="714" y="421"/>
                      <a:pt x="687" y="382"/>
                    </a:cubicBezTo>
                    <a:cubicBezTo>
                      <a:pt x="658" y="340"/>
                      <a:pt x="580" y="318"/>
                      <a:pt x="513" y="334"/>
                    </a:cubicBezTo>
                    <a:cubicBezTo>
                      <a:pt x="482" y="342"/>
                      <a:pt x="427" y="365"/>
                      <a:pt x="418" y="431"/>
                    </a:cubicBezTo>
                    <a:cubicBezTo>
                      <a:pt x="416" y="448"/>
                      <a:pt x="401" y="459"/>
                      <a:pt x="385" y="457"/>
                    </a:cubicBezTo>
                    <a:cubicBezTo>
                      <a:pt x="368" y="455"/>
                      <a:pt x="357" y="440"/>
                      <a:pt x="359" y="424"/>
                    </a:cubicBezTo>
                    <a:cubicBezTo>
                      <a:pt x="368" y="349"/>
                      <a:pt x="419" y="295"/>
                      <a:pt x="499" y="276"/>
                    </a:cubicBezTo>
                    <a:cubicBezTo>
                      <a:pt x="512" y="273"/>
                      <a:pt x="525" y="271"/>
                      <a:pt x="538" y="270"/>
                    </a:cubicBezTo>
                    <a:cubicBezTo>
                      <a:pt x="537" y="209"/>
                      <a:pt x="505" y="156"/>
                      <a:pt x="472" y="138"/>
                    </a:cubicBezTo>
                    <a:cubicBezTo>
                      <a:pt x="395" y="97"/>
                      <a:pt x="330" y="153"/>
                      <a:pt x="327" y="156"/>
                    </a:cubicBezTo>
                    <a:cubicBezTo>
                      <a:pt x="318" y="164"/>
                      <a:pt x="303" y="166"/>
                      <a:pt x="292" y="159"/>
                    </a:cubicBezTo>
                    <a:cubicBezTo>
                      <a:pt x="281" y="152"/>
                      <a:pt x="275" y="139"/>
                      <a:pt x="278" y="126"/>
                    </a:cubicBezTo>
                    <a:cubicBezTo>
                      <a:pt x="279" y="124"/>
                      <a:pt x="289" y="73"/>
                      <a:pt x="246" y="33"/>
                    </a:cubicBezTo>
                    <a:cubicBezTo>
                      <a:pt x="215" y="5"/>
                      <a:pt x="155" y="0"/>
                      <a:pt x="103" y="21"/>
                    </a:cubicBezTo>
                    <a:cubicBezTo>
                      <a:pt x="45" y="45"/>
                      <a:pt x="9" y="95"/>
                      <a:pt x="5" y="159"/>
                    </a:cubicBezTo>
                    <a:cubicBezTo>
                      <a:pt x="0" y="245"/>
                      <a:pt x="30" y="328"/>
                      <a:pt x="86" y="381"/>
                    </a:cubicBezTo>
                    <a:cubicBezTo>
                      <a:pt x="122" y="414"/>
                      <a:pt x="162" y="430"/>
                      <a:pt x="201" y="425"/>
                    </a:cubicBezTo>
                    <a:cubicBezTo>
                      <a:pt x="251" y="419"/>
                      <a:pt x="265" y="382"/>
                      <a:pt x="269" y="360"/>
                    </a:cubicBezTo>
                    <a:cubicBezTo>
                      <a:pt x="275" y="323"/>
                      <a:pt x="260" y="284"/>
                      <a:pt x="235" y="271"/>
                    </a:cubicBezTo>
                    <a:cubicBezTo>
                      <a:pt x="216" y="262"/>
                      <a:pt x="200" y="259"/>
                      <a:pt x="188" y="264"/>
                    </a:cubicBezTo>
                    <a:cubicBezTo>
                      <a:pt x="172" y="269"/>
                      <a:pt x="164" y="285"/>
                      <a:pt x="164" y="286"/>
                    </a:cubicBezTo>
                    <a:cubicBezTo>
                      <a:pt x="158" y="301"/>
                      <a:pt x="140" y="308"/>
                      <a:pt x="125" y="302"/>
                    </a:cubicBezTo>
                    <a:cubicBezTo>
                      <a:pt x="110" y="295"/>
                      <a:pt x="102" y="278"/>
                      <a:pt x="109" y="262"/>
                    </a:cubicBezTo>
                    <a:cubicBezTo>
                      <a:pt x="111" y="258"/>
                      <a:pt x="127" y="222"/>
                      <a:pt x="167" y="207"/>
                    </a:cubicBezTo>
                    <a:cubicBezTo>
                      <a:pt x="196" y="197"/>
                      <a:pt x="228" y="200"/>
                      <a:pt x="262" y="218"/>
                    </a:cubicBezTo>
                    <a:cubicBezTo>
                      <a:pt x="311" y="243"/>
                      <a:pt x="339" y="307"/>
                      <a:pt x="328" y="371"/>
                    </a:cubicBezTo>
                    <a:cubicBezTo>
                      <a:pt x="317" y="433"/>
                      <a:pt x="271" y="477"/>
                      <a:pt x="208" y="485"/>
                    </a:cubicBezTo>
                    <a:cubicBezTo>
                      <a:pt x="201" y="486"/>
                      <a:pt x="194" y="486"/>
                      <a:pt x="187" y="486"/>
                    </a:cubicBezTo>
                    <a:cubicBezTo>
                      <a:pt x="137" y="486"/>
                      <a:pt x="88" y="465"/>
                      <a:pt x="45" y="425"/>
                    </a:cubicBezTo>
                    <a:cubicBezTo>
                      <a:pt x="30" y="411"/>
                      <a:pt x="17" y="395"/>
                      <a:pt x="5" y="378"/>
                    </a:cubicBezTo>
                    <a:cubicBezTo>
                      <a:pt x="5" y="598"/>
                      <a:pt x="5" y="598"/>
                      <a:pt x="5" y="598"/>
                    </a:cubicBezTo>
                    <a:cubicBezTo>
                      <a:pt x="18" y="591"/>
                      <a:pt x="34" y="587"/>
                      <a:pt x="51" y="587"/>
                    </a:cubicBezTo>
                    <a:cubicBezTo>
                      <a:pt x="130" y="587"/>
                      <a:pt x="158" y="650"/>
                      <a:pt x="158" y="693"/>
                    </a:cubicBezTo>
                    <a:cubicBezTo>
                      <a:pt x="158" y="709"/>
                      <a:pt x="145" y="723"/>
                      <a:pt x="128" y="723"/>
                    </a:cubicBezTo>
                    <a:cubicBezTo>
                      <a:pt x="112" y="723"/>
                      <a:pt x="98" y="709"/>
                      <a:pt x="98" y="693"/>
                    </a:cubicBezTo>
                    <a:cubicBezTo>
                      <a:pt x="98" y="679"/>
                      <a:pt x="93" y="648"/>
                      <a:pt x="51" y="648"/>
                    </a:cubicBezTo>
                    <a:cubicBezTo>
                      <a:pt x="37" y="648"/>
                      <a:pt x="31" y="652"/>
                      <a:pt x="27" y="655"/>
                    </a:cubicBezTo>
                    <a:cubicBezTo>
                      <a:pt x="12" y="671"/>
                      <a:pt x="7" y="712"/>
                      <a:pt x="5" y="763"/>
                    </a:cubicBezTo>
                    <a:cubicBezTo>
                      <a:pt x="5" y="920"/>
                      <a:pt x="5" y="920"/>
                      <a:pt x="5" y="920"/>
                    </a:cubicBezTo>
                    <a:cubicBezTo>
                      <a:pt x="16" y="913"/>
                      <a:pt x="28" y="907"/>
                      <a:pt x="41" y="904"/>
                    </a:cubicBezTo>
                    <a:cubicBezTo>
                      <a:pt x="110" y="887"/>
                      <a:pt x="150" y="911"/>
                      <a:pt x="172" y="934"/>
                    </a:cubicBezTo>
                    <a:cubicBezTo>
                      <a:pt x="184" y="945"/>
                      <a:pt x="192" y="959"/>
                      <a:pt x="198" y="974"/>
                    </a:cubicBezTo>
                    <a:cubicBezTo>
                      <a:pt x="225" y="951"/>
                      <a:pt x="262" y="935"/>
                      <a:pt x="310" y="943"/>
                    </a:cubicBezTo>
                    <a:cubicBezTo>
                      <a:pt x="367" y="952"/>
                      <a:pt x="408" y="993"/>
                      <a:pt x="418" y="1050"/>
                    </a:cubicBezTo>
                    <a:cubicBezTo>
                      <a:pt x="427" y="1100"/>
                      <a:pt x="407" y="1148"/>
                      <a:pt x="369" y="1169"/>
                    </a:cubicBezTo>
                    <a:cubicBezTo>
                      <a:pt x="354" y="1178"/>
                      <a:pt x="336" y="1172"/>
                      <a:pt x="328" y="1158"/>
                    </a:cubicBezTo>
                    <a:cubicBezTo>
                      <a:pt x="320" y="1143"/>
                      <a:pt x="325" y="1125"/>
                      <a:pt x="340" y="1117"/>
                    </a:cubicBezTo>
                    <a:cubicBezTo>
                      <a:pt x="355" y="1108"/>
                      <a:pt x="363" y="1085"/>
                      <a:pt x="359" y="1060"/>
                    </a:cubicBezTo>
                    <a:cubicBezTo>
                      <a:pt x="357" y="1048"/>
                      <a:pt x="346" y="1009"/>
                      <a:pt x="301" y="1002"/>
                    </a:cubicBezTo>
                    <a:cubicBezTo>
                      <a:pt x="232" y="991"/>
                      <a:pt x="205" y="1062"/>
                      <a:pt x="204" y="1065"/>
                    </a:cubicBezTo>
                    <a:cubicBezTo>
                      <a:pt x="199" y="1081"/>
                      <a:pt x="182" y="1089"/>
                      <a:pt x="166" y="1083"/>
                    </a:cubicBezTo>
                    <a:cubicBezTo>
                      <a:pt x="151" y="1078"/>
                      <a:pt x="142" y="1062"/>
                      <a:pt x="147" y="1046"/>
                    </a:cubicBezTo>
                    <a:cubicBezTo>
                      <a:pt x="152" y="1030"/>
                      <a:pt x="148" y="996"/>
                      <a:pt x="129" y="975"/>
                    </a:cubicBezTo>
                    <a:cubicBezTo>
                      <a:pt x="113" y="958"/>
                      <a:pt x="88" y="954"/>
                      <a:pt x="56" y="962"/>
                    </a:cubicBezTo>
                    <a:cubicBezTo>
                      <a:pt x="43" y="965"/>
                      <a:pt x="33" y="972"/>
                      <a:pt x="26" y="984"/>
                    </a:cubicBezTo>
                    <a:cubicBezTo>
                      <a:pt x="1" y="1027"/>
                      <a:pt x="17" y="1114"/>
                      <a:pt x="24" y="1143"/>
                    </a:cubicBezTo>
                    <a:cubicBezTo>
                      <a:pt x="33" y="1170"/>
                      <a:pt x="46" y="1199"/>
                      <a:pt x="65" y="1225"/>
                    </a:cubicBezTo>
                    <a:cubicBezTo>
                      <a:pt x="93" y="1264"/>
                      <a:pt x="149" y="1292"/>
                      <a:pt x="207" y="1298"/>
                    </a:cubicBezTo>
                    <a:cubicBezTo>
                      <a:pt x="260" y="1303"/>
                      <a:pt x="308" y="1288"/>
                      <a:pt x="341" y="1256"/>
                    </a:cubicBezTo>
                    <a:cubicBezTo>
                      <a:pt x="350" y="1249"/>
                      <a:pt x="362" y="1246"/>
                      <a:pt x="372" y="1250"/>
                    </a:cubicBezTo>
                    <a:cubicBezTo>
                      <a:pt x="377" y="1252"/>
                      <a:pt x="487" y="1290"/>
                      <a:pt x="574" y="1215"/>
                    </a:cubicBezTo>
                    <a:cubicBezTo>
                      <a:pt x="636" y="1163"/>
                      <a:pt x="659" y="1093"/>
                      <a:pt x="649" y="996"/>
                    </a:cubicBezTo>
                    <a:cubicBezTo>
                      <a:pt x="645" y="958"/>
                      <a:pt x="623" y="920"/>
                      <a:pt x="588" y="892"/>
                    </a:cubicBezTo>
                    <a:cubicBezTo>
                      <a:pt x="554" y="865"/>
                      <a:pt x="514" y="852"/>
                      <a:pt x="478" y="856"/>
                    </a:cubicBezTo>
                    <a:cubicBezTo>
                      <a:pt x="469" y="857"/>
                      <a:pt x="460" y="854"/>
                      <a:pt x="453" y="847"/>
                    </a:cubicBezTo>
                    <a:cubicBezTo>
                      <a:pt x="447" y="840"/>
                      <a:pt x="444" y="831"/>
                      <a:pt x="445" y="821"/>
                    </a:cubicBezTo>
                    <a:cubicBezTo>
                      <a:pt x="449" y="800"/>
                      <a:pt x="450" y="737"/>
                      <a:pt x="422" y="703"/>
                    </a:cubicBezTo>
                    <a:cubicBezTo>
                      <a:pt x="407" y="686"/>
                      <a:pt x="387" y="678"/>
                      <a:pt x="359" y="678"/>
                    </a:cubicBezTo>
                    <a:cubicBezTo>
                      <a:pt x="298" y="677"/>
                      <a:pt x="272" y="706"/>
                      <a:pt x="271" y="775"/>
                    </a:cubicBezTo>
                    <a:cubicBezTo>
                      <a:pt x="271" y="791"/>
                      <a:pt x="257" y="805"/>
                      <a:pt x="240" y="804"/>
                    </a:cubicBezTo>
                    <a:cubicBezTo>
                      <a:pt x="224" y="804"/>
                      <a:pt x="211" y="790"/>
                      <a:pt x="211" y="774"/>
                    </a:cubicBezTo>
                    <a:cubicBezTo>
                      <a:pt x="214" y="636"/>
                      <a:pt x="305" y="617"/>
                      <a:pt x="360" y="618"/>
                    </a:cubicBezTo>
                    <a:cubicBezTo>
                      <a:pt x="405" y="618"/>
                      <a:pt x="442" y="634"/>
                      <a:pt x="468" y="664"/>
                    </a:cubicBezTo>
                    <a:cubicBezTo>
                      <a:pt x="501" y="704"/>
                      <a:pt x="507" y="760"/>
                      <a:pt x="507" y="796"/>
                    </a:cubicBezTo>
                    <a:cubicBezTo>
                      <a:pt x="548" y="799"/>
                      <a:pt x="590" y="816"/>
                      <a:pt x="625" y="845"/>
                    </a:cubicBezTo>
                    <a:cubicBezTo>
                      <a:pt x="661" y="874"/>
                      <a:pt x="688" y="912"/>
                      <a:pt x="701" y="952"/>
                    </a:cubicBezTo>
                    <a:cubicBezTo>
                      <a:pt x="731" y="934"/>
                      <a:pt x="774" y="895"/>
                      <a:pt x="774" y="808"/>
                    </a:cubicBezTo>
                    <a:cubicBezTo>
                      <a:pt x="774" y="716"/>
                      <a:pt x="705" y="663"/>
                      <a:pt x="657" y="6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="" xmlns:a16="http://schemas.microsoft.com/office/drawing/2014/main" id="{E250DF1A-0F8A-4AB3-B387-4C548E9FDB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3797030" y="4613833"/>
                <a:ext cx="83569" cy="82376"/>
              </a:xfrm>
              <a:prstGeom prst="ellipse">
                <a:avLst/>
              </a:pr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="" xmlns:a16="http://schemas.microsoft.com/office/drawing/2014/main" id="{89C061A7-7F81-4B87-8892-8C6286865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3441262" y="4613833"/>
                <a:ext cx="82376" cy="82376"/>
              </a:xfrm>
              <a:prstGeom prst="ellipse">
                <a:avLst/>
              </a:prstGeom>
              <a:solidFill>
                <a:srgbClr val="CEBA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="" xmlns:a16="http://schemas.microsoft.com/office/drawing/2014/main" id="{18AA0440-5FF6-4377-84EE-0C28EF38515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783898" y="2084064"/>
                <a:ext cx="1432620" cy="2403221"/>
              </a:xfrm>
              <a:custGeom>
                <a:avLst/>
                <a:gdLst>
                  <a:gd name="T0" fmla="*/ 610 w 775"/>
                  <a:gd name="T1" fmla="*/ 286 h 1303"/>
                  <a:gd name="T2" fmla="*/ 540 w 775"/>
                  <a:gd name="T3" fmla="*/ 271 h 1303"/>
                  <a:gd name="T4" fmla="*/ 573 w 775"/>
                  <a:gd name="T5" fmla="*/ 425 h 1303"/>
                  <a:gd name="T6" fmla="*/ 769 w 775"/>
                  <a:gd name="T7" fmla="*/ 159 h 1303"/>
                  <a:gd name="T8" fmla="*/ 529 w 775"/>
                  <a:gd name="T9" fmla="*/ 33 h 1303"/>
                  <a:gd name="T10" fmla="*/ 482 w 775"/>
                  <a:gd name="T11" fmla="*/ 159 h 1303"/>
                  <a:gd name="T12" fmla="*/ 302 w 775"/>
                  <a:gd name="T13" fmla="*/ 138 h 1303"/>
                  <a:gd name="T14" fmla="*/ 275 w 775"/>
                  <a:gd name="T15" fmla="*/ 276 h 1303"/>
                  <a:gd name="T16" fmla="*/ 390 w 775"/>
                  <a:gd name="T17" fmla="*/ 457 h 1303"/>
                  <a:gd name="T18" fmla="*/ 261 w 775"/>
                  <a:gd name="T19" fmla="*/ 334 h 1303"/>
                  <a:gd name="T20" fmla="*/ 58 w 775"/>
                  <a:gd name="T21" fmla="*/ 497 h 1303"/>
                  <a:gd name="T22" fmla="*/ 142 w 775"/>
                  <a:gd name="T23" fmla="*/ 631 h 1303"/>
                  <a:gd name="T24" fmla="*/ 0 w 775"/>
                  <a:gd name="T25" fmla="*/ 808 h 1303"/>
                  <a:gd name="T26" fmla="*/ 149 w 775"/>
                  <a:gd name="T27" fmla="*/ 845 h 1303"/>
                  <a:gd name="T28" fmla="*/ 307 w 775"/>
                  <a:gd name="T29" fmla="*/ 664 h 1303"/>
                  <a:gd name="T30" fmla="*/ 563 w 775"/>
                  <a:gd name="T31" fmla="*/ 774 h 1303"/>
                  <a:gd name="T32" fmla="*/ 503 w 775"/>
                  <a:gd name="T33" fmla="*/ 775 h 1303"/>
                  <a:gd name="T34" fmla="*/ 353 w 775"/>
                  <a:gd name="T35" fmla="*/ 703 h 1303"/>
                  <a:gd name="T36" fmla="*/ 321 w 775"/>
                  <a:gd name="T37" fmla="*/ 847 h 1303"/>
                  <a:gd name="T38" fmla="*/ 187 w 775"/>
                  <a:gd name="T39" fmla="*/ 892 h 1303"/>
                  <a:gd name="T40" fmla="*/ 200 w 775"/>
                  <a:gd name="T41" fmla="*/ 1215 h 1303"/>
                  <a:gd name="T42" fmla="*/ 433 w 775"/>
                  <a:gd name="T43" fmla="*/ 1256 h 1303"/>
                  <a:gd name="T44" fmla="*/ 709 w 775"/>
                  <a:gd name="T45" fmla="*/ 1225 h 1303"/>
                  <a:gd name="T46" fmla="*/ 748 w 775"/>
                  <a:gd name="T47" fmla="*/ 984 h 1303"/>
                  <a:gd name="T48" fmla="*/ 645 w 775"/>
                  <a:gd name="T49" fmla="*/ 975 h 1303"/>
                  <a:gd name="T50" fmla="*/ 608 w 775"/>
                  <a:gd name="T51" fmla="*/ 1083 h 1303"/>
                  <a:gd name="T52" fmla="*/ 474 w 775"/>
                  <a:gd name="T53" fmla="*/ 1002 h 1303"/>
                  <a:gd name="T54" fmla="*/ 435 w 775"/>
                  <a:gd name="T55" fmla="*/ 1117 h 1303"/>
                  <a:gd name="T56" fmla="*/ 405 w 775"/>
                  <a:gd name="T57" fmla="*/ 1169 h 1303"/>
                  <a:gd name="T58" fmla="*/ 464 w 775"/>
                  <a:gd name="T59" fmla="*/ 943 h 1303"/>
                  <a:gd name="T60" fmla="*/ 602 w 775"/>
                  <a:gd name="T61" fmla="*/ 934 h 1303"/>
                  <a:gd name="T62" fmla="*/ 769 w 775"/>
                  <a:gd name="T63" fmla="*/ 920 h 1303"/>
                  <a:gd name="T64" fmla="*/ 747 w 775"/>
                  <a:gd name="T65" fmla="*/ 655 h 1303"/>
                  <a:gd name="T66" fmla="*/ 676 w 775"/>
                  <a:gd name="T67" fmla="*/ 693 h 1303"/>
                  <a:gd name="T68" fmla="*/ 646 w 775"/>
                  <a:gd name="T69" fmla="*/ 723 h 1303"/>
                  <a:gd name="T70" fmla="*/ 723 w 775"/>
                  <a:gd name="T71" fmla="*/ 587 h 1303"/>
                  <a:gd name="T72" fmla="*/ 769 w 775"/>
                  <a:gd name="T73" fmla="*/ 378 h 1303"/>
                  <a:gd name="T74" fmla="*/ 587 w 775"/>
                  <a:gd name="T75" fmla="*/ 486 h 1303"/>
                  <a:gd name="T76" fmla="*/ 447 w 775"/>
                  <a:gd name="T77" fmla="*/ 371 h 1303"/>
                  <a:gd name="T78" fmla="*/ 607 w 775"/>
                  <a:gd name="T79" fmla="*/ 207 h 1303"/>
                  <a:gd name="T80" fmla="*/ 650 w 775"/>
                  <a:gd name="T81" fmla="*/ 302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5" h="1303">
                    <a:moveTo>
                      <a:pt x="650" y="302"/>
                    </a:moveTo>
                    <a:cubicBezTo>
                      <a:pt x="634" y="308"/>
                      <a:pt x="617" y="301"/>
                      <a:pt x="610" y="286"/>
                    </a:cubicBezTo>
                    <a:cubicBezTo>
                      <a:pt x="610" y="285"/>
                      <a:pt x="602" y="269"/>
                      <a:pt x="586" y="263"/>
                    </a:cubicBezTo>
                    <a:cubicBezTo>
                      <a:pt x="574" y="259"/>
                      <a:pt x="558" y="262"/>
                      <a:pt x="540" y="271"/>
                    </a:cubicBezTo>
                    <a:cubicBezTo>
                      <a:pt x="514" y="284"/>
                      <a:pt x="499" y="323"/>
                      <a:pt x="506" y="360"/>
                    </a:cubicBezTo>
                    <a:cubicBezTo>
                      <a:pt x="510" y="382"/>
                      <a:pt x="523" y="419"/>
                      <a:pt x="573" y="425"/>
                    </a:cubicBezTo>
                    <a:cubicBezTo>
                      <a:pt x="612" y="430"/>
                      <a:pt x="653" y="414"/>
                      <a:pt x="688" y="381"/>
                    </a:cubicBezTo>
                    <a:cubicBezTo>
                      <a:pt x="744" y="328"/>
                      <a:pt x="775" y="245"/>
                      <a:pt x="769" y="159"/>
                    </a:cubicBezTo>
                    <a:cubicBezTo>
                      <a:pt x="765" y="95"/>
                      <a:pt x="730" y="45"/>
                      <a:pt x="671" y="21"/>
                    </a:cubicBezTo>
                    <a:cubicBezTo>
                      <a:pt x="620" y="0"/>
                      <a:pt x="560" y="5"/>
                      <a:pt x="529" y="33"/>
                    </a:cubicBezTo>
                    <a:cubicBezTo>
                      <a:pt x="485" y="73"/>
                      <a:pt x="496" y="124"/>
                      <a:pt x="496" y="126"/>
                    </a:cubicBezTo>
                    <a:cubicBezTo>
                      <a:pt x="499" y="139"/>
                      <a:pt x="493" y="152"/>
                      <a:pt x="482" y="159"/>
                    </a:cubicBezTo>
                    <a:cubicBezTo>
                      <a:pt x="471" y="166"/>
                      <a:pt x="457" y="164"/>
                      <a:pt x="447" y="155"/>
                    </a:cubicBezTo>
                    <a:cubicBezTo>
                      <a:pt x="444" y="153"/>
                      <a:pt x="379" y="97"/>
                      <a:pt x="302" y="138"/>
                    </a:cubicBezTo>
                    <a:cubicBezTo>
                      <a:pt x="269" y="156"/>
                      <a:pt x="238" y="209"/>
                      <a:pt x="237" y="270"/>
                    </a:cubicBezTo>
                    <a:cubicBezTo>
                      <a:pt x="249" y="271"/>
                      <a:pt x="262" y="273"/>
                      <a:pt x="275" y="276"/>
                    </a:cubicBezTo>
                    <a:cubicBezTo>
                      <a:pt x="355" y="295"/>
                      <a:pt x="406" y="349"/>
                      <a:pt x="416" y="424"/>
                    </a:cubicBezTo>
                    <a:cubicBezTo>
                      <a:pt x="418" y="440"/>
                      <a:pt x="406" y="455"/>
                      <a:pt x="390" y="457"/>
                    </a:cubicBezTo>
                    <a:cubicBezTo>
                      <a:pt x="373" y="459"/>
                      <a:pt x="358" y="448"/>
                      <a:pt x="356" y="431"/>
                    </a:cubicBezTo>
                    <a:cubicBezTo>
                      <a:pt x="348" y="365"/>
                      <a:pt x="293" y="342"/>
                      <a:pt x="261" y="334"/>
                    </a:cubicBezTo>
                    <a:cubicBezTo>
                      <a:pt x="194" y="318"/>
                      <a:pt x="116" y="340"/>
                      <a:pt x="88" y="382"/>
                    </a:cubicBezTo>
                    <a:cubicBezTo>
                      <a:pt x="60" y="421"/>
                      <a:pt x="50" y="460"/>
                      <a:pt x="58" y="497"/>
                    </a:cubicBezTo>
                    <a:cubicBezTo>
                      <a:pt x="70" y="560"/>
                      <a:pt x="129" y="600"/>
                      <a:pt x="129" y="600"/>
                    </a:cubicBezTo>
                    <a:cubicBezTo>
                      <a:pt x="140" y="607"/>
                      <a:pt x="145" y="619"/>
                      <a:pt x="142" y="631"/>
                    </a:cubicBezTo>
                    <a:cubicBezTo>
                      <a:pt x="140" y="643"/>
                      <a:pt x="130" y="653"/>
                      <a:pt x="118" y="655"/>
                    </a:cubicBezTo>
                    <a:cubicBezTo>
                      <a:pt x="69" y="663"/>
                      <a:pt x="0" y="716"/>
                      <a:pt x="0" y="808"/>
                    </a:cubicBezTo>
                    <a:cubicBezTo>
                      <a:pt x="0" y="895"/>
                      <a:pt x="44" y="934"/>
                      <a:pt x="74" y="952"/>
                    </a:cubicBezTo>
                    <a:cubicBezTo>
                      <a:pt x="87" y="912"/>
                      <a:pt x="113" y="874"/>
                      <a:pt x="149" y="845"/>
                    </a:cubicBezTo>
                    <a:cubicBezTo>
                      <a:pt x="185" y="816"/>
                      <a:pt x="226" y="799"/>
                      <a:pt x="267" y="796"/>
                    </a:cubicBezTo>
                    <a:cubicBezTo>
                      <a:pt x="267" y="760"/>
                      <a:pt x="273" y="704"/>
                      <a:pt x="307" y="664"/>
                    </a:cubicBezTo>
                    <a:cubicBezTo>
                      <a:pt x="333" y="634"/>
                      <a:pt x="369" y="618"/>
                      <a:pt x="415" y="618"/>
                    </a:cubicBezTo>
                    <a:cubicBezTo>
                      <a:pt x="469" y="617"/>
                      <a:pt x="561" y="636"/>
                      <a:pt x="563" y="774"/>
                    </a:cubicBezTo>
                    <a:cubicBezTo>
                      <a:pt x="564" y="790"/>
                      <a:pt x="551" y="804"/>
                      <a:pt x="534" y="804"/>
                    </a:cubicBezTo>
                    <a:cubicBezTo>
                      <a:pt x="517" y="804"/>
                      <a:pt x="504" y="791"/>
                      <a:pt x="503" y="775"/>
                    </a:cubicBezTo>
                    <a:cubicBezTo>
                      <a:pt x="502" y="706"/>
                      <a:pt x="475" y="677"/>
                      <a:pt x="416" y="678"/>
                    </a:cubicBezTo>
                    <a:cubicBezTo>
                      <a:pt x="388" y="678"/>
                      <a:pt x="367" y="686"/>
                      <a:pt x="353" y="703"/>
                    </a:cubicBezTo>
                    <a:cubicBezTo>
                      <a:pt x="324" y="737"/>
                      <a:pt x="326" y="800"/>
                      <a:pt x="329" y="821"/>
                    </a:cubicBezTo>
                    <a:cubicBezTo>
                      <a:pt x="330" y="831"/>
                      <a:pt x="327" y="840"/>
                      <a:pt x="321" y="847"/>
                    </a:cubicBezTo>
                    <a:cubicBezTo>
                      <a:pt x="314" y="853"/>
                      <a:pt x="305" y="857"/>
                      <a:pt x="296" y="856"/>
                    </a:cubicBezTo>
                    <a:cubicBezTo>
                      <a:pt x="260" y="852"/>
                      <a:pt x="220" y="865"/>
                      <a:pt x="187" y="892"/>
                    </a:cubicBezTo>
                    <a:cubicBezTo>
                      <a:pt x="152" y="920"/>
                      <a:pt x="129" y="958"/>
                      <a:pt x="125" y="996"/>
                    </a:cubicBezTo>
                    <a:cubicBezTo>
                      <a:pt x="115" y="1093"/>
                      <a:pt x="139" y="1163"/>
                      <a:pt x="200" y="1215"/>
                    </a:cubicBezTo>
                    <a:cubicBezTo>
                      <a:pt x="288" y="1291"/>
                      <a:pt x="401" y="1251"/>
                      <a:pt x="402" y="1250"/>
                    </a:cubicBezTo>
                    <a:cubicBezTo>
                      <a:pt x="413" y="1246"/>
                      <a:pt x="425" y="1249"/>
                      <a:pt x="433" y="1256"/>
                    </a:cubicBezTo>
                    <a:cubicBezTo>
                      <a:pt x="467" y="1288"/>
                      <a:pt x="515" y="1303"/>
                      <a:pt x="568" y="1298"/>
                    </a:cubicBezTo>
                    <a:cubicBezTo>
                      <a:pt x="626" y="1292"/>
                      <a:pt x="681" y="1264"/>
                      <a:pt x="709" y="1225"/>
                    </a:cubicBezTo>
                    <a:cubicBezTo>
                      <a:pt x="728" y="1199"/>
                      <a:pt x="741" y="1170"/>
                      <a:pt x="750" y="1143"/>
                    </a:cubicBezTo>
                    <a:cubicBezTo>
                      <a:pt x="758" y="1112"/>
                      <a:pt x="773" y="1027"/>
                      <a:pt x="748" y="984"/>
                    </a:cubicBezTo>
                    <a:cubicBezTo>
                      <a:pt x="741" y="972"/>
                      <a:pt x="732" y="965"/>
                      <a:pt x="719" y="962"/>
                    </a:cubicBezTo>
                    <a:cubicBezTo>
                      <a:pt x="686" y="954"/>
                      <a:pt x="661" y="958"/>
                      <a:pt x="645" y="975"/>
                    </a:cubicBezTo>
                    <a:cubicBezTo>
                      <a:pt x="626" y="996"/>
                      <a:pt x="622" y="1030"/>
                      <a:pt x="627" y="1046"/>
                    </a:cubicBezTo>
                    <a:cubicBezTo>
                      <a:pt x="632" y="1062"/>
                      <a:pt x="623" y="1078"/>
                      <a:pt x="608" y="1083"/>
                    </a:cubicBezTo>
                    <a:cubicBezTo>
                      <a:pt x="593" y="1089"/>
                      <a:pt x="576" y="1081"/>
                      <a:pt x="570" y="1065"/>
                    </a:cubicBezTo>
                    <a:cubicBezTo>
                      <a:pt x="569" y="1062"/>
                      <a:pt x="541" y="991"/>
                      <a:pt x="474" y="1002"/>
                    </a:cubicBezTo>
                    <a:cubicBezTo>
                      <a:pt x="428" y="1009"/>
                      <a:pt x="418" y="1048"/>
                      <a:pt x="416" y="1060"/>
                    </a:cubicBezTo>
                    <a:cubicBezTo>
                      <a:pt x="411" y="1085"/>
                      <a:pt x="419" y="1108"/>
                      <a:pt x="435" y="1117"/>
                    </a:cubicBezTo>
                    <a:cubicBezTo>
                      <a:pt x="449" y="1125"/>
                      <a:pt x="454" y="1143"/>
                      <a:pt x="446" y="1158"/>
                    </a:cubicBezTo>
                    <a:cubicBezTo>
                      <a:pt x="438" y="1172"/>
                      <a:pt x="420" y="1178"/>
                      <a:pt x="405" y="1169"/>
                    </a:cubicBezTo>
                    <a:cubicBezTo>
                      <a:pt x="367" y="1148"/>
                      <a:pt x="347" y="1100"/>
                      <a:pt x="356" y="1050"/>
                    </a:cubicBezTo>
                    <a:cubicBezTo>
                      <a:pt x="367" y="993"/>
                      <a:pt x="408" y="952"/>
                      <a:pt x="464" y="943"/>
                    </a:cubicBezTo>
                    <a:cubicBezTo>
                      <a:pt x="512" y="935"/>
                      <a:pt x="549" y="951"/>
                      <a:pt x="576" y="974"/>
                    </a:cubicBezTo>
                    <a:cubicBezTo>
                      <a:pt x="582" y="959"/>
                      <a:pt x="591" y="945"/>
                      <a:pt x="602" y="934"/>
                    </a:cubicBezTo>
                    <a:cubicBezTo>
                      <a:pt x="624" y="911"/>
                      <a:pt x="665" y="887"/>
                      <a:pt x="733" y="904"/>
                    </a:cubicBezTo>
                    <a:cubicBezTo>
                      <a:pt x="747" y="907"/>
                      <a:pt x="759" y="913"/>
                      <a:pt x="769" y="920"/>
                    </a:cubicBezTo>
                    <a:cubicBezTo>
                      <a:pt x="769" y="763"/>
                      <a:pt x="769" y="763"/>
                      <a:pt x="769" y="763"/>
                    </a:cubicBezTo>
                    <a:cubicBezTo>
                      <a:pt x="768" y="712"/>
                      <a:pt x="762" y="671"/>
                      <a:pt x="747" y="655"/>
                    </a:cubicBezTo>
                    <a:cubicBezTo>
                      <a:pt x="743" y="652"/>
                      <a:pt x="737" y="648"/>
                      <a:pt x="723" y="648"/>
                    </a:cubicBezTo>
                    <a:cubicBezTo>
                      <a:pt x="678" y="648"/>
                      <a:pt x="676" y="685"/>
                      <a:pt x="676" y="693"/>
                    </a:cubicBezTo>
                    <a:cubicBezTo>
                      <a:pt x="676" y="709"/>
                      <a:pt x="663" y="723"/>
                      <a:pt x="646" y="723"/>
                    </a:cubicBezTo>
                    <a:cubicBezTo>
                      <a:pt x="646" y="723"/>
                      <a:pt x="646" y="723"/>
                      <a:pt x="646" y="723"/>
                    </a:cubicBezTo>
                    <a:cubicBezTo>
                      <a:pt x="629" y="723"/>
                      <a:pt x="616" y="709"/>
                      <a:pt x="616" y="693"/>
                    </a:cubicBezTo>
                    <a:cubicBezTo>
                      <a:pt x="616" y="650"/>
                      <a:pt x="645" y="587"/>
                      <a:pt x="723" y="587"/>
                    </a:cubicBezTo>
                    <a:cubicBezTo>
                      <a:pt x="741" y="587"/>
                      <a:pt x="756" y="591"/>
                      <a:pt x="769" y="598"/>
                    </a:cubicBezTo>
                    <a:cubicBezTo>
                      <a:pt x="769" y="378"/>
                      <a:pt x="769" y="378"/>
                      <a:pt x="769" y="378"/>
                    </a:cubicBezTo>
                    <a:cubicBezTo>
                      <a:pt x="757" y="395"/>
                      <a:pt x="744" y="411"/>
                      <a:pt x="729" y="425"/>
                    </a:cubicBezTo>
                    <a:cubicBezTo>
                      <a:pt x="687" y="465"/>
                      <a:pt x="637" y="486"/>
                      <a:pt x="587" y="486"/>
                    </a:cubicBezTo>
                    <a:cubicBezTo>
                      <a:pt x="580" y="486"/>
                      <a:pt x="573" y="486"/>
                      <a:pt x="566" y="485"/>
                    </a:cubicBezTo>
                    <a:cubicBezTo>
                      <a:pt x="503" y="477"/>
                      <a:pt x="458" y="433"/>
                      <a:pt x="447" y="371"/>
                    </a:cubicBezTo>
                    <a:cubicBezTo>
                      <a:pt x="436" y="307"/>
                      <a:pt x="463" y="243"/>
                      <a:pt x="512" y="218"/>
                    </a:cubicBezTo>
                    <a:cubicBezTo>
                      <a:pt x="547" y="200"/>
                      <a:pt x="579" y="197"/>
                      <a:pt x="607" y="207"/>
                    </a:cubicBezTo>
                    <a:cubicBezTo>
                      <a:pt x="648" y="222"/>
                      <a:pt x="664" y="258"/>
                      <a:pt x="666" y="262"/>
                    </a:cubicBezTo>
                    <a:cubicBezTo>
                      <a:pt x="672" y="278"/>
                      <a:pt x="665" y="295"/>
                      <a:pt x="650" y="3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18B33F1F-C862-4067-9ACE-46A2D7F1792A}"/>
              </a:ext>
            </a:extLst>
          </p:cNvPr>
          <p:cNvGrpSpPr/>
          <p:nvPr/>
        </p:nvGrpSpPr>
        <p:grpSpPr>
          <a:xfrm>
            <a:off x="8614878" y="4782147"/>
            <a:ext cx="2412000" cy="45719"/>
            <a:chOff x="6971505" y="485774"/>
            <a:chExt cx="4768055" cy="55245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E5AF7CA7-F479-4405-B3AF-613568B5E5F4}"/>
                </a:ext>
              </a:extLst>
            </p:cNvPr>
            <p:cNvSpPr/>
            <p:nvPr userDrawn="1"/>
          </p:nvSpPr>
          <p:spPr>
            <a:xfrm>
              <a:off x="6971505" y="485774"/>
              <a:ext cx="862807" cy="552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8169565A-A6A3-4936-9FA7-26E380C06D9A}"/>
                </a:ext>
              </a:extLst>
            </p:cNvPr>
            <p:cNvSpPr/>
            <p:nvPr userDrawn="1"/>
          </p:nvSpPr>
          <p:spPr>
            <a:xfrm>
              <a:off x="7947817" y="485774"/>
              <a:ext cx="862807" cy="552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A98CF622-0983-4770-A82F-ED73EFB86419}"/>
                </a:ext>
              </a:extLst>
            </p:cNvPr>
            <p:cNvSpPr/>
            <p:nvPr userDrawn="1"/>
          </p:nvSpPr>
          <p:spPr>
            <a:xfrm>
              <a:off x="8924129" y="485774"/>
              <a:ext cx="862807" cy="5524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D8502EC2-573C-4E3D-AD1F-73FDA99FB5B4}"/>
                </a:ext>
              </a:extLst>
            </p:cNvPr>
            <p:cNvSpPr/>
            <p:nvPr userDrawn="1"/>
          </p:nvSpPr>
          <p:spPr>
            <a:xfrm>
              <a:off x="9900441" y="485774"/>
              <a:ext cx="862807" cy="5524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FA6E093F-2678-491A-BFD9-CACD21FB4275}"/>
                </a:ext>
              </a:extLst>
            </p:cNvPr>
            <p:cNvSpPr/>
            <p:nvPr userDrawn="1"/>
          </p:nvSpPr>
          <p:spPr>
            <a:xfrm>
              <a:off x="10876753" y="485774"/>
              <a:ext cx="862807" cy="5524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2268" y="2582329"/>
            <a:ext cx="3392009" cy="125133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7622268" y="3997591"/>
            <a:ext cx="3392009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>
          <a:xfrm>
            <a:off x="7622268" y="4313225"/>
            <a:ext cx="3392009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文本框 76">
            <a:extLst>
              <a:ext uri="{FF2B5EF4-FFF2-40B4-BE49-F238E27FC236}">
                <a16:creationId xmlns="" xmlns:a16="http://schemas.microsoft.com/office/drawing/2014/main" id="{355E704E-C082-4DDB-89BA-EC46002F617C}"/>
              </a:ext>
            </a:extLst>
          </p:cNvPr>
          <p:cNvSpPr txBox="1"/>
          <p:nvPr/>
        </p:nvSpPr>
        <p:spPr>
          <a:xfrm>
            <a:off x="7715635" y="1747121"/>
            <a:ext cx="3298642" cy="66438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bg1"/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732441F-89DE-47A8-93DF-0D2E8C7451E6}"/>
              </a:ext>
            </a:extLst>
          </p:cNvPr>
          <p:cNvCxnSpPr/>
          <p:nvPr/>
        </p:nvCxnSpPr>
        <p:spPr>
          <a:xfrm flipH="1">
            <a:off x="7622268" y="2565400"/>
            <a:ext cx="33920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79608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76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67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433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014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15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be230748-8130-417f-8910-2a57dbe0de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72C8E1F-D70A-4703-9C98-EFA95E4668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4987" y="1130300"/>
            <a:ext cx="9162026" cy="4504335"/>
            <a:chOff x="1514987" y="1130300"/>
            <a:chExt cx="9162026" cy="4504335"/>
          </a:xfrm>
        </p:grpSpPr>
        <p:sp>
          <p:nvSpPr>
            <p:cNvPr id="6" name="işḻíḓê">
              <a:extLst>
                <a:ext uri="{FF2B5EF4-FFF2-40B4-BE49-F238E27FC236}">
                  <a16:creationId xmlns="" xmlns:a16="http://schemas.microsoft.com/office/drawing/2014/main" id="{14806257-6090-4C1B-93C5-364470D1AEDC}"/>
                </a:ext>
              </a:extLst>
            </p:cNvPr>
            <p:cNvSpPr/>
            <p:nvPr/>
          </p:nvSpPr>
          <p:spPr>
            <a:xfrm>
              <a:off x="4449417" y="5077236"/>
              <a:ext cx="3293166" cy="557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ṩḻíḋê">
              <a:extLst>
                <a:ext uri="{FF2B5EF4-FFF2-40B4-BE49-F238E27FC236}">
                  <a16:creationId xmlns="" xmlns:a16="http://schemas.microsoft.com/office/drawing/2014/main" id="{FA2159A1-1A18-4AFF-82F1-9849E37FC9FC}"/>
                </a:ext>
              </a:extLst>
            </p:cNvPr>
            <p:cNvSpPr/>
            <p:nvPr/>
          </p:nvSpPr>
          <p:spPr>
            <a:xfrm>
              <a:off x="4449417" y="2700244"/>
              <a:ext cx="3293166" cy="2317048"/>
            </a:xfrm>
            <a:prstGeom prst="rect">
              <a:avLst/>
            </a:prstGeom>
            <a:blipFill>
              <a:blip r:embed="rId3"/>
              <a:stretch>
                <a:fillRect l="-9078" r="-900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$lïďe">
              <a:extLst>
                <a:ext uri="{FF2B5EF4-FFF2-40B4-BE49-F238E27FC236}">
                  <a16:creationId xmlns="" xmlns:a16="http://schemas.microsoft.com/office/drawing/2014/main" id="{CF06B11B-A4A5-4597-BBA6-881773FC135F}"/>
                </a:ext>
              </a:extLst>
            </p:cNvPr>
            <p:cNvSpPr txBox="1"/>
            <p:nvPr/>
          </p:nvSpPr>
          <p:spPr>
            <a:xfrm>
              <a:off x="2516593" y="1130300"/>
              <a:ext cx="7158815" cy="130445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9" name="íślíḍe">
              <a:extLst>
                <a:ext uri="{FF2B5EF4-FFF2-40B4-BE49-F238E27FC236}">
                  <a16:creationId xmlns="" xmlns:a16="http://schemas.microsoft.com/office/drawing/2014/main" id="{087E22E7-8874-450D-A903-EBC3FACDFCBB}"/>
                </a:ext>
              </a:extLst>
            </p:cNvPr>
            <p:cNvGrpSpPr/>
            <p:nvPr/>
          </p:nvGrpSpPr>
          <p:grpSpPr>
            <a:xfrm>
              <a:off x="1514987" y="2962605"/>
              <a:ext cx="2547391" cy="1792326"/>
              <a:chOff x="1082778" y="2962605"/>
              <a:chExt cx="2547391" cy="1792326"/>
            </a:xfrm>
          </p:grpSpPr>
          <p:sp>
            <p:nvSpPr>
              <p:cNvPr id="14" name="ï$ḷiḋe">
                <a:extLst>
                  <a:ext uri="{FF2B5EF4-FFF2-40B4-BE49-F238E27FC236}">
                    <a16:creationId xmlns="" xmlns:a16="http://schemas.microsoft.com/office/drawing/2014/main" id="{78101C00-27B5-4954-9450-4761448799FC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4"/>
                <a:stretch>
                  <a:fillRect l="-2758" r="-2729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íşļïḍè">
                <a:extLst>
                  <a:ext uri="{FF2B5EF4-FFF2-40B4-BE49-F238E27FC236}">
                    <a16:creationId xmlns="" xmlns:a16="http://schemas.microsoft.com/office/drawing/2014/main" id="{DD775B50-0F68-4408-9D8A-CA8DE249505E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</p:txBody>
          </p:sp>
        </p:grpSp>
        <p:sp>
          <p:nvSpPr>
            <p:cNvPr id="10" name="îṥ1íḋé">
              <a:extLst>
                <a:ext uri="{FF2B5EF4-FFF2-40B4-BE49-F238E27FC236}">
                  <a16:creationId xmlns="" xmlns:a16="http://schemas.microsoft.com/office/drawing/2014/main" id="{D30C7006-A351-4506-98B0-8C653B9EBFD4}"/>
                </a:ext>
              </a:extLst>
            </p:cNvPr>
            <p:cNvSpPr/>
            <p:nvPr/>
          </p:nvSpPr>
          <p:spPr bwMode="auto">
            <a:xfrm>
              <a:off x="4449418" y="5077236"/>
              <a:ext cx="329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 Choose the only option to retain text.</a:t>
              </a:r>
            </a:p>
          </p:txBody>
        </p:sp>
        <p:grpSp>
          <p:nvGrpSpPr>
            <p:cNvPr id="11" name="išḷîdê">
              <a:extLst>
                <a:ext uri="{FF2B5EF4-FFF2-40B4-BE49-F238E27FC236}">
                  <a16:creationId xmlns="" xmlns:a16="http://schemas.microsoft.com/office/drawing/2014/main" id="{EC6329AA-2F7F-402A-AED4-1F980F9CB51B}"/>
                </a:ext>
              </a:extLst>
            </p:cNvPr>
            <p:cNvGrpSpPr/>
            <p:nvPr/>
          </p:nvGrpSpPr>
          <p:grpSpPr>
            <a:xfrm>
              <a:off x="8129622" y="2962605"/>
              <a:ext cx="2547391" cy="1792326"/>
              <a:chOff x="1082778" y="2962605"/>
              <a:chExt cx="2547391" cy="1792326"/>
            </a:xfrm>
          </p:grpSpPr>
          <p:sp>
            <p:nvSpPr>
              <p:cNvPr id="12" name="iṣľiḑè">
                <a:extLst>
                  <a:ext uri="{FF2B5EF4-FFF2-40B4-BE49-F238E27FC236}">
                    <a16:creationId xmlns="" xmlns:a16="http://schemas.microsoft.com/office/drawing/2014/main" id="{3685F545-3A27-4A84-9255-8C8757F72D86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5"/>
                <a:stretch>
                  <a:fillRect l="-12605" r="-12478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ïsľîḍé">
                <a:extLst>
                  <a:ext uri="{FF2B5EF4-FFF2-40B4-BE49-F238E27FC236}">
                    <a16:creationId xmlns="" xmlns:a16="http://schemas.microsoft.com/office/drawing/2014/main" id="{5D8F3770-4476-431F-B1E6-4E6A45A66D86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535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224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8733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2866" y="2516697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867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fb450ce9-1188-4399-bf19-b5a55dee35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2167A7A-38BD-4810-A8E0-1514F90E97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758" y="542388"/>
            <a:ext cx="11159087" cy="5681978"/>
            <a:chOff x="668758" y="542388"/>
            <a:chExt cx="11159087" cy="5681978"/>
          </a:xfrm>
        </p:grpSpPr>
        <p:grpSp>
          <p:nvGrpSpPr>
            <p:cNvPr id="6" name="iŝḷîde">
              <a:extLst>
                <a:ext uri="{FF2B5EF4-FFF2-40B4-BE49-F238E27FC236}">
                  <a16:creationId xmlns="" xmlns:a16="http://schemas.microsoft.com/office/drawing/2014/main" id="{02942FC1-F1A3-434C-B7BB-C425B1D697CE}"/>
                </a:ext>
              </a:extLst>
            </p:cNvPr>
            <p:cNvGrpSpPr/>
            <p:nvPr/>
          </p:nvGrpSpPr>
          <p:grpSpPr>
            <a:xfrm>
              <a:off x="6073681" y="542388"/>
              <a:ext cx="5754164" cy="1933221"/>
              <a:chOff x="6073681" y="542388"/>
              <a:chExt cx="5754164" cy="1933221"/>
            </a:xfrm>
          </p:grpSpPr>
          <p:sp>
            <p:nvSpPr>
              <p:cNvPr id="20" name="íṡḻîḓé">
                <a:extLst>
                  <a:ext uri="{FF2B5EF4-FFF2-40B4-BE49-F238E27FC236}">
                    <a16:creationId xmlns="" xmlns:a16="http://schemas.microsoft.com/office/drawing/2014/main" id="{F90DBF41-D27F-4915-A2EB-01CF009B2FB2}"/>
                  </a:ext>
                </a:extLst>
              </p:cNvPr>
              <p:cNvSpPr/>
              <p:nvPr/>
            </p:nvSpPr>
            <p:spPr>
              <a:xfrm rot="20701810">
                <a:off x="8019912" y="1269153"/>
                <a:ext cx="312242" cy="8435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20594" y="0"/>
                    </a:moveTo>
                    <a:cubicBezTo>
                      <a:pt x="20746" y="569"/>
                      <a:pt x="20620" y="5268"/>
                      <a:pt x="20457" y="9823"/>
                    </a:cubicBezTo>
                    <a:cubicBezTo>
                      <a:pt x="20293" y="14379"/>
                      <a:pt x="20091" y="18793"/>
                      <a:pt x="20091" y="18793"/>
                    </a:cubicBezTo>
                    <a:lnTo>
                      <a:pt x="21600" y="19744"/>
                    </a:lnTo>
                    <a:cubicBezTo>
                      <a:pt x="21600" y="19744"/>
                      <a:pt x="21538" y="15261"/>
                      <a:pt x="21430" y="10602"/>
                    </a:cubicBezTo>
                    <a:cubicBezTo>
                      <a:pt x="21322" y="5942"/>
                      <a:pt x="21169" y="1106"/>
                      <a:pt x="20985" y="400"/>
                    </a:cubicBezTo>
                    <a:cubicBezTo>
                      <a:pt x="20960" y="314"/>
                      <a:pt x="20912" y="236"/>
                      <a:pt x="20845" y="169"/>
                    </a:cubicBezTo>
                    <a:cubicBezTo>
                      <a:pt x="20778" y="101"/>
                      <a:pt x="20693" y="44"/>
                      <a:pt x="20594" y="0"/>
                    </a:cubicBezTo>
                    <a:close/>
                    <a:moveTo>
                      <a:pt x="18434" y="7"/>
                    </a:moveTo>
                    <a:cubicBezTo>
                      <a:pt x="16374" y="105"/>
                      <a:pt x="12490" y="1677"/>
                      <a:pt x="11338" y="3584"/>
                    </a:cubicBezTo>
                    <a:cubicBezTo>
                      <a:pt x="9947" y="5886"/>
                      <a:pt x="182" y="21390"/>
                      <a:pt x="0" y="21593"/>
                    </a:cubicBezTo>
                    <a:lnTo>
                      <a:pt x="1602" y="21235"/>
                    </a:lnTo>
                    <a:cubicBezTo>
                      <a:pt x="2983" y="18857"/>
                      <a:pt x="11365" y="5637"/>
                      <a:pt x="12772" y="3501"/>
                    </a:cubicBezTo>
                    <a:cubicBezTo>
                      <a:pt x="13906" y="1780"/>
                      <a:pt x="17061" y="375"/>
                      <a:pt x="19179" y="55"/>
                    </a:cubicBezTo>
                    <a:cubicBezTo>
                      <a:pt x="18976" y="6"/>
                      <a:pt x="18726" y="-7"/>
                      <a:pt x="18434" y="7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ïṩḻîḓè">
                <a:extLst>
                  <a:ext uri="{FF2B5EF4-FFF2-40B4-BE49-F238E27FC236}">
                    <a16:creationId xmlns="" xmlns:a16="http://schemas.microsoft.com/office/drawing/2014/main" id="{67B7E386-09D0-41A8-B659-01AD5F81B385}"/>
                  </a:ext>
                </a:extLst>
              </p:cNvPr>
              <p:cNvSpPr/>
              <p:nvPr/>
            </p:nvSpPr>
            <p:spPr>
              <a:xfrm rot="20701810">
                <a:off x="8769876" y="2314176"/>
                <a:ext cx="206051" cy="92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8277" extrusionOk="0">
                    <a:moveTo>
                      <a:pt x="19806" y="4019"/>
                    </a:moveTo>
                    <a:cubicBezTo>
                      <a:pt x="19806" y="4019"/>
                      <a:pt x="5085" y="11022"/>
                      <a:pt x="13260" y="15502"/>
                    </a:cubicBezTo>
                    <a:cubicBezTo>
                      <a:pt x="21469" y="20162"/>
                      <a:pt x="13306" y="18026"/>
                      <a:pt x="9439" y="15796"/>
                    </a:cubicBezTo>
                    <a:cubicBezTo>
                      <a:pt x="5562" y="13456"/>
                      <a:pt x="-131" y="10545"/>
                      <a:pt x="2" y="8589"/>
                    </a:cubicBezTo>
                    <a:cubicBezTo>
                      <a:pt x="112" y="6701"/>
                      <a:pt x="11212" y="-1438"/>
                      <a:pt x="14933" y="222"/>
                    </a:cubicBezTo>
                    <a:cubicBezTo>
                      <a:pt x="18688" y="1836"/>
                      <a:pt x="19806" y="4019"/>
                      <a:pt x="19806" y="401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îšļíḍe">
                <a:extLst>
                  <a:ext uri="{FF2B5EF4-FFF2-40B4-BE49-F238E27FC236}">
                    <a16:creationId xmlns="" xmlns:a16="http://schemas.microsoft.com/office/drawing/2014/main" id="{8BCF2353-1E6E-4CD9-8225-E72AC03812B8}"/>
                  </a:ext>
                </a:extLst>
              </p:cNvPr>
              <p:cNvSpPr/>
              <p:nvPr/>
            </p:nvSpPr>
            <p:spPr>
              <a:xfrm rot="20701810">
                <a:off x="8531174" y="2178995"/>
                <a:ext cx="892530" cy="296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0611" extrusionOk="0">
                    <a:moveTo>
                      <a:pt x="4246" y="0"/>
                    </a:moveTo>
                    <a:cubicBezTo>
                      <a:pt x="4246" y="0"/>
                      <a:pt x="3603" y="1347"/>
                      <a:pt x="3480" y="1605"/>
                    </a:cubicBezTo>
                    <a:cubicBezTo>
                      <a:pt x="2830" y="2606"/>
                      <a:pt x="0" y="6968"/>
                      <a:pt x="0" y="6968"/>
                    </a:cubicBezTo>
                    <a:cubicBezTo>
                      <a:pt x="48" y="6989"/>
                      <a:pt x="91" y="7008"/>
                      <a:pt x="138" y="7029"/>
                    </a:cubicBezTo>
                    <a:cubicBezTo>
                      <a:pt x="102" y="7084"/>
                      <a:pt x="0" y="7243"/>
                      <a:pt x="0" y="7243"/>
                    </a:cubicBezTo>
                    <a:cubicBezTo>
                      <a:pt x="3939" y="8986"/>
                      <a:pt x="7018" y="11224"/>
                      <a:pt x="12179" y="14930"/>
                    </a:cubicBezTo>
                    <a:cubicBezTo>
                      <a:pt x="17288" y="18560"/>
                      <a:pt x="21291" y="21600"/>
                      <a:pt x="21464" y="20309"/>
                    </a:cubicBezTo>
                    <a:cubicBezTo>
                      <a:pt x="21432" y="20328"/>
                      <a:pt x="21321" y="20256"/>
                      <a:pt x="21278" y="20263"/>
                    </a:cubicBezTo>
                    <a:cubicBezTo>
                      <a:pt x="21374" y="20218"/>
                      <a:pt x="21433" y="20135"/>
                      <a:pt x="21453" y="20003"/>
                    </a:cubicBezTo>
                    <a:cubicBezTo>
                      <a:pt x="21493" y="20083"/>
                      <a:pt x="21568" y="20189"/>
                      <a:pt x="21592" y="20263"/>
                    </a:cubicBezTo>
                    <a:cubicBezTo>
                      <a:pt x="21596" y="20199"/>
                      <a:pt x="21589" y="20138"/>
                      <a:pt x="21586" y="20080"/>
                    </a:cubicBezTo>
                    <a:cubicBezTo>
                      <a:pt x="21587" y="20083"/>
                      <a:pt x="21591" y="20091"/>
                      <a:pt x="21592" y="20095"/>
                    </a:cubicBezTo>
                    <a:cubicBezTo>
                      <a:pt x="21600" y="19956"/>
                      <a:pt x="21592" y="19808"/>
                      <a:pt x="21576" y="19697"/>
                    </a:cubicBezTo>
                    <a:cubicBezTo>
                      <a:pt x="21566" y="19676"/>
                      <a:pt x="21523" y="19628"/>
                      <a:pt x="21512" y="19606"/>
                    </a:cubicBezTo>
                    <a:cubicBezTo>
                      <a:pt x="21479" y="19488"/>
                      <a:pt x="21425" y="19365"/>
                      <a:pt x="21368" y="19239"/>
                    </a:cubicBezTo>
                    <a:cubicBezTo>
                      <a:pt x="21190" y="18707"/>
                      <a:pt x="20463" y="17893"/>
                      <a:pt x="19666" y="17054"/>
                    </a:cubicBezTo>
                    <a:cubicBezTo>
                      <a:pt x="19046" y="16357"/>
                      <a:pt x="18524" y="15750"/>
                      <a:pt x="17479" y="14685"/>
                    </a:cubicBezTo>
                    <a:cubicBezTo>
                      <a:pt x="14156" y="11292"/>
                      <a:pt x="5766" y="2533"/>
                      <a:pt x="4246" y="489"/>
                    </a:cubicBezTo>
                    <a:lnTo>
                      <a:pt x="3985" y="1085"/>
                    </a:lnTo>
                    <a:cubicBezTo>
                      <a:pt x="3967" y="1061"/>
                      <a:pt x="3901" y="1001"/>
                      <a:pt x="3884" y="978"/>
                    </a:cubicBezTo>
                    <a:cubicBezTo>
                      <a:pt x="3884" y="978"/>
                      <a:pt x="3765" y="1164"/>
                      <a:pt x="3756" y="1177"/>
                    </a:cubicBezTo>
                    <a:lnTo>
                      <a:pt x="4246" y="0"/>
                    </a:ln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ïŝļiḍe">
                <a:extLst>
                  <a:ext uri="{FF2B5EF4-FFF2-40B4-BE49-F238E27FC236}">
                    <a16:creationId xmlns="" xmlns:a16="http://schemas.microsoft.com/office/drawing/2014/main" id="{FD713D5E-0E57-4D7B-BBD4-1171192EF066}"/>
                  </a:ext>
                </a:extLst>
              </p:cNvPr>
              <p:cNvSpPr/>
              <p:nvPr/>
            </p:nvSpPr>
            <p:spPr>
              <a:xfrm rot="20701810">
                <a:off x="9137083" y="1484750"/>
                <a:ext cx="2690762" cy="93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34" y="0"/>
                    </a:moveTo>
                    <a:lnTo>
                      <a:pt x="3988" y="472"/>
                    </a:lnTo>
                    <a:cubicBezTo>
                      <a:pt x="3979" y="488"/>
                      <a:pt x="3950" y="537"/>
                      <a:pt x="3921" y="587"/>
                    </a:cubicBezTo>
                    <a:cubicBezTo>
                      <a:pt x="3892" y="638"/>
                      <a:pt x="3862" y="690"/>
                      <a:pt x="3849" y="712"/>
                    </a:cubicBezTo>
                    <a:cubicBezTo>
                      <a:pt x="3845" y="708"/>
                      <a:pt x="3839" y="701"/>
                      <a:pt x="3833" y="695"/>
                    </a:cubicBezTo>
                    <a:cubicBezTo>
                      <a:pt x="3826" y="688"/>
                      <a:pt x="3820" y="681"/>
                      <a:pt x="3817" y="677"/>
                    </a:cubicBezTo>
                    <a:cubicBezTo>
                      <a:pt x="3817" y="677"/>
                      <a:pt x="3805" y="708"/>
                      <a:pt x="3788" y="753"/>
                    </a:cubicBezTo>
                    <a:cubicBezTo>
                      <a:pt x="3771" y="798"/>
                      <a:pt x="3748" y="858"/>
                      <a:pt x="3727" y="917"/>
                    </a:cubicBezTo>
                    <a:cubicBezTo>
                      <a:pt x="3247" y="1866"/>
                      <a:pt x="2283" y="3713"/>
                      <a:pt x="1405" y="5269"/>
                    </a:cubicBezTo>
                    <a:cubicBezTo>
                      <a:pt x="667" y="6576"/>
                      <a:pt x="13" y="7653"/>
                      <a:pt x="0" y="7675"/>
                    </a:cubicBezTo>
                    <a:cubicBezTo>
                      <a:pt x="12" y="7681"/>
                      <a:pt x="27" y="7689"/>
                      <a:pt x="41" y="7696"/>
                    </a:cubicBezTo>
                    <a:cubicBezTo>
                      <a:pt x="56" y="7704"/>
                      <a:pt x="70" y="7711"/>
                      <a:pt x="83" y="7717"/>
                    </a:cubicBezTo>
                    <a:cubicBezTo>
                      <a:pt x="81" y="7720"/>
                      <a:pt x="61" y="7752"/>
                      <a:pt x="40" y="7783"/>
                    </a:cubicBezTo>
                    <a:cubicBezTo>
                      <a:pt x="20" y="7814"/>
                      <a:pt x="0" y="7844"/>
                      <a:pt x="0" y="7844"/>
                    </a:cubicBezTo>
                    <a:cubicBezTo>
                      <a:pt x="3947" y="10127"/>
                      <a:pt x="7997" y="12622"/>
                      <a:pt x="12185" y="15326"/>
                    </a:cubicBezTo>
                    <a:cubicBezTo>
                      <a:pt x="15328" y="17356"/>
                      <a:pt x="18467" y="19440"/>
                      <a:pt x="21600" y="21600"/>
                    </a:cubicBezTo>
                    <a:lnTo>
                      <a:pt x="21540" y="18473"/>
                    </a:lnTo>
                    <a:lnTo>
                      <a:pt x="4261" y="0"/>
                    </a:lnTo>
                    <a:lnTo>
                      <a:pt x="4249" y="21"/>
                    </a:lnTo>
                    <a:cubicBezTo>
                      <a:pt x="4247" y="19"/>
                      <a:pt x="4244" y="14"/>
                      <a:pt x="4242" y="11"/>
                    </a:cubicBezTo>
                    <a:cubicBezTo>
                      <a:pt x="4239" y="7"/>
                      <a:pt x="4236" y="2"/>
                      <a:pt x="4234" y="0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slïḋè">
                <a:extLst>
                  <a:ext uri="{FF2B5EF4-FFF2-40B4-BE49-F238E27FC236}">
                    <a16:creationId xmlns="" xmlns:a16="http://schemas.microsoft.com/office/drawing/2014/main" id="{DB898072-D0A0-42DD-8B2B-278BE1D54DE9}"/>
                  </a:ext>
                </a:extLst>
              </p:cNvPr>
              <p:cNvSpPr/>
              <p:nvPr/>
            </p:nvSpPr>
            <p:spPr>
              <a:xfrm rot="20701810">
                <a:off x="7789520" y="988353"/>
                <a:ext cx="2007716" cy="1400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46" h="21591" extrusionOk="0">
                    <a:moveTo>
                      <a:pt x="177" y="19199"/>
                    </a:moveTo>
                    <a:cubicBezTo>
                      <a:pt x="572" y="20772"/>
                      <a:pt x="1989" y="21600"/>
                      <a:pt x="3318" y="21591"/>
                    </a:cubicBezTo>
                    <a:cubicBezTo>
                      <a:pt x="872" y="20783"/>
                      <a:pt x="-854" y="19226"/>
                      <a:pt x="443" y="17305"/>
                    </a:cubicBezTo>
                    <a:cubicBezTo>
                      <a:pt x="1614" y="15571"/>
                      <a:pt x="13360" y="5037"/>
                      <a:pt x="19076" y="1125"/>
                    </a:cubicBezTo>
                    <a:cubicBezTo>
                      <a:pt x="19727" y="679"/>
                      <a:pt x="20274" y="296"/>
                      <a:pt x="20746" y="0"/>
                    </a:cubicBezTo>
                    <a:cubicBezTo>
                      <a:pt x="18741" y="1463"/>
                      <a:pt x="16138" y="3555"/>
                      <a:pt x="14907" y="4543"/>
                    </a:cubicBezTo>
                    <a:cubicBezTo>
                      <a:pt x="13868" y="5376"/>
                      <a:pt x="10471" y="8250"/>
                      <a:pt x="9082" y="9352"/>
                    </a:cubicBezTo>
                    <a:cubicBezTo>
                      <a:pt x="6488" y="11409"/>
                      <a:pt x="-614" y="16054"/>
                      <a:pt x="177" y="19199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ṡļîḓe">
                <a:extLst>
                  <a:ext uri="{FF2B5EF4-FFF2-40B4-BE49-F238E27FC236}">
                    <a16:creationId xmlns="" xmlns:a16="http://schemas.microsoft.com/office/drawing/2014/main" id="{C9535A65-0D08-4A44-93CB-8251DF60C500}"/>
                  </a:ext>
                </a:extLst>
              </p:cNvPr>
              <p:cNvSpPr/>
              <p:nvPr/>
            </p:nvSpPr>
            <p:spPr>
              <a:xfrm rot="20701810">
                <a:off x="7966687" y="2194634"/>
                <a:ext cx="307877" cy="188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0" h="17657" extrusionOk="0">
                    <a:moveTo>
                      <a:pt x="18890" y="3337"/>
                    </a:moveTo>
                    <a:cubicBezTo>
                      <a:pt x="18890" y="3337"/>
                      <a:pt x="16436" y="7763"/>
                      <a:pt x="7316" y="16583"/>
                    </a:cubicBezTo>
                    <a:cubicBezTo>
                      <a:pt x="3964" y="19797"/>
                      <a:pt x="3463" y="15101"/>
                      <a:pt x="372" y="11627"/>
                    </a:cubicBezTo>
                    <a:cubicBezTo>
                      <a:pt x="-2710" y="8132"/>
                      <a:pt x="14287" y="-1803"/>
                      <a:pt x="16706" y="286"/>
                    </a:cubicBezTo>
                    <a:cubicBezTo>
                      <a:pt x="18707" y="1952"/>
                      <a:pt x="18890" y="3337"/>
                      <a:pt x="18890" y="3337"/>
                    </a:cubicBezTo>
                    <a:close/>
                  </a:path>
                </a:pathLst>
              </a:custGeom>
              <a:solidFill>
                <a:srgbClr val="BABBB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$lîḓê">
                <a:extLst>
                  <a:ext uri="{FF2B5EF4-FFF2-40B4-BE49-F238E27FC236}">
                    <a16:creationId xmlns="" xmlns:a16="http://schemas.microsoft.com/office/drawing/2014/main" id="{34AA238D-B025-4FFE-BCC0-B10F682D4E58}"/>
                  </a:ext>
                </a:extLst>
              </p:cNvPr>
              <p:cNvSpPr/>
              <p:nvPr/>
            </p:nvSpPr>
            <p:spPr>
              <a:xfrm rot="20701810">
                <a:off x="7527740" y="2111954"/>
                <a:ext cx="742152" cy="308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0879" extrusionOk="0">
                    <a:moveTo>
                      <a:pt x="499" y="14"/>
                    </a:moveTo>
                    <a:cubicBezTo>
                      <a:pt x="500" y="16"/>
                      <a:pt x="503" y="18"/>
                      <a:pt x="507" y="20"/>
                    </a:cubicBezTo>
                    <a:cubicBezTo>
                      <a:pt x="510" y="22"/>
                      <a:pt x="513" y="24"/>
                      <a:pt x="514" y="26"/>
                    </a:cubicBezTo>
                    <a:cubicBezTo>
                      <a:pt x="513" y="27"/>
                      <a:pt x="510" y="26"/>
                      <a:pt x="507" y="26"/>
                    </a:cubicBezTo>
                    <a:cubicBezTo>
                      <a:pt x="504" y="26"/>
                      <a:pt x="501" y="25"/>
                      <a:pt x="499" y="26"/>
                    </a:cubicBezTo>
                    <a:cubicBezTo>
                      <a:pt x="508" y="37"/>
                      <a:pt x="525" y="53"/>
                      <a:pt x="543" y="68"/>
                    </a:cubicBezTo>
                    <a:cubicBezTo>
                      <a:pt x="560" y="84"/>
                      <a:pt x="578" y="100"/>
                      <a:pt x="588" y="112"/>
                    </a:cubicBezTo>
                    <a:cubicBezTo>
                      <a:pt x="286" y="77"/>
                      <a:pt x="90" y="219"/>
                      <a:pt x="3" y="735"/>
                    </a:cubicBezTo>
                    <a:cubicBezTo>
                      <a:pt x="-3" y="766"/>
                      <a:pt x="39" y="837"/>
                      <a:pt x="50" y="882"/>
                    </a:cubicBezTo>
                    <a:cubicBezTo>
                      <a:pt x="43" y="910"/>
                      <a:pt x="34" y="927"/>
                      <a:pt x="26" y="946"/>
                    </a:cubicBezTo>
                    <a:cubicBezTo>
                      <a:pt x="17" y="964"/>
                      <a:pt x="8" y="984"/>
                      <a:pt x="3" y="1016"/>
                    </a:cubicBezTo>
                    <a:cubicBezTo>
                      <a:pt x="-118" y="1707"/>
                      <a:pt x="3756" y="5786"/>
                      <a:pt x="7260" y="9441"/>
                    </a:cubicBezTo>
                    <a:cubicBezTo>
                      <a:pt x="10758" y="13101"/>
                      <a:pt x="13665" y="15690"/>
                      <a:pt x="15588" y="18563"/>
                    </a:cubicBezTo>
                    <a:cubicBezTo>
                      <a:pt x="17110" y="20847"/>
                      <a:pt x="17119" y="21600"/>
                      <a:pt x="18423" y="20104"/>
                    </a:cubicBezTo>
                    <a:cubicBezTo>
                      <a:pt x="19725" y="18579"/>
                      <a:pt x="21006" y="16466"/>
                      <a:pt x="21222" y="15971"/>
                    </a:cubicBezTo>
                    <a:cubicBezTo>
                      <a:pt x="21285" y="15829"/>
                      <a:pt x="21303" y="15713"/>
                      <a:pt x="21305" y="15592"/>
                    </a:cubicBezTo>
                    <a:cubicBezTo>
                      <a:pt x="21312" y="15593"/>
                      <a:pt x="21330" y="15602"/>
                      <a:pt x="21348" y="15611"/>
                    </a:cubicBezTo>
                    <a:cubicBezTo>
                      <a:pt x="21366" y="15619"/>
                      <a:pt x="21383" y="15628"/>
                      <a:pt x="21389" y="15628"/>
                    </a:cubicBezTo>
                    <a:cubicBezTo>
                      <a:pt x="21413" y="15569"/>
                      <a:pt x="21432" y="15514"/>
                      <a:pt x="21446" y="15462"/>
                    </a:cubicBezTo>
                    <a:cubicBezTo>
                      <a:pt x="21460" y="15409"/>
                      <a:pt x="21469" y="15359"/>
                      <a:pt x="21472" y="15310"/>
                    </a:cubicBezTo>
                    <a:lnTo>
                      <a:pt x="21472" y="15298"/>
                    </a:lnTo>
                    <a:cubicBezTo>
                      <a:pt x="21482" y="15147"/>
                      <a:pt x="21446" y="14998"/>
                      <a:pt x="21368" y="14781"/>
                    </a:cubicBezTo>
                    <a:cubicBezTo>
                      <a:pt x="21291" y="14564"/>
                      <a:pt x="21172" y="14279"/>
                      <a:pt x="21018" y="13855"/>
                    </a:cubicBezTo>
                    <a:cubicBezTo>
                      <a:pt x="21018" y="13855"/>
                      <a:pt x="21008" y="13847"/>
                      <a:pt x="20987" y="13832"/>
                    </a:cubicBezTo>
                    <a:cubicBezTo>
                      <a:pt x="20967" y="13817"/>
                      <a:pt x="20935" y="13795"/>
                      <a:pt x="20893" y="13770"/>
                    </a:cubicBezTo>
                    <a:lnTo>
                      <a:pt x="20895" y="13776"/>
                    </a:lnTo>
                    <a:lnTo>
                      <a:pt x="20898" y="13782"/>
                    </a:lnTo>
                    <a:cubicBezTo>
                      <a:pt x="20707" y="13672"/>
                      <a:pt x="13226" y="9361"/>
                      <a:pt x="6221" y="4037"/>
                    </a:cubicBezTo>
                    <a:cubicBezTo>
                      <a:pt x="2914" y="1520"/>
                      <a:pt x="1513" y="292"/>
                      <a:pt x="828" y="99"/>
                    </a:cubicBezTo>
                    <a:cubicBezTo>
                      <a:pt x="817" y="89"/>
                      <a:pt x="799" y="73"/>
                      <a:pt x="780" y="56"/>
                    </a:cubicBezTo>
                    <a:cubicBezTo>
                      <a:pt x="762" y="40"/>
                      <a:pt x="744" y="24"/>
                      <a:pt x="734" y="14"/>
                    </a:cubicBezTo>
                    <a:cubicBezTo>
                      <a:pt x="688" y="5"/>
                      <a:pt x="647" y="0"/>
                      <a:pt x="608" y="0"/>
                    </a:cubicBezTo>
                    <a:cubicBezTo>
                      <a:pt x="569" y="0"/>
                      <a:pt x="533" y="5"/>
                      <a:pt x="499" y="14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ïḓè">
                <a:extLst>
                  <a:ext uri="{FF2B5EF4-FFF2-40B4-BE49-F238E27FC236}">
                    <a16:creationId xmlns="" xmlns:a16="http://schemas.microsoft.com/office/drawing/2014/main" id="{BE8520F8-A9BB-4618-8FDF-277E54D52988}"/>
                  </a:ext>
                </a:extLst>
              </p:cNvPr>
              <p:cNvSpPr/>
              <p:nvPr/>
            </p:nvSpPr>
            <p:spPr>
              <a:xfrm rot="20701810">
                <a:off x="9549515" y="542388"/>
                <a:ext cx="1087291" cy="3851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7" h="19791" extrusionOk="0">
                    <a:moveTo>
                      <a:pt x="0" y="4899"/>
                    </a:moveTo>
                    <a:cubicBezTo>
                      <a:pt x="620" y="4239"/>
                      <a:pt x="2241" y="2500"/>
                      <a:pt x="4214" y="1282"/>
                    </a:cubicBezTo>
                    <a:cubicBezTo>
                      <a:pt x="6187" y="65"/>
                      <a:pt x="8512" y="-631"/>
                      <a:pt x="10542" y="796"/>
                    </a:cubicBezTo>
                    <a:cubicBezTo>
                      <a:pt x="11774" y="1484"/>
                      <a:pt x="12830" y="2675"/>
                      <a:pt x="13885" y="3625"/>
                    </a:cubicBezTo>
                    <a:cubicBezTo>
                      <a:pt x="15247" y="4851"/>
                      <a:pt x="16644" y="6000"/>
                      <a:pt x="18086" y="5851"/>
                    </a:cubicBezTo>
                    <a:cubicBezTo>
                      <a:pt x="19215" y="5734"/>
                      <a:pt x="20490" y="5170"/>
                      <a:pt x="21112" y="7574"/>
                    </a:cubicBezTo>
                    <a:cubicBezTo>
                      <a:pt x="21600" y="9456"/>
                      <a:pt x="21309" y="11927"/>
                      <a:pt x="20682" y="13675"/>
                    </a:cubicBezTo>
                    <a:cubicBezTo>
                      <a:pt x="20310" y="14710"/>
                      <a:pt x="19867" y="15515"/>
                      <a:pt x="19369" y="16079"/>
                    </a:cubicBezTo>
                    <a:cubicBezTo>
                      <a:pt x="18871" y="16643"/>
                      <a:pt x="18317" y="16966"/>
                      <a:pt x="17726" y="17037"/>
                    </a:cubicBezTo>
                    <a:cubicBezTo>
                      <a:pt x="16899" y="17137"/>
                      <a:pt x="16133" y="16552"/>
                      <a:pt x="15750" y="16159"/>
                    </a:cubicBezTo>
                    <a:cubicBezTo>
                      <a:pt x="16393" y="19869"/>
                      <a:pt x="18210" y="20969"/>
                      <a:pt x="19410" y="18372"/>
                    </a:cubicBezTo>
                    <a:cubicBezTo>
                      <a:pt x="20049" y="16989"/>
                      <a:pt x="20300" y="14905"/>
                      <a:pt x="20626" y="13194"/>
                    </a:cubicBezTo>
                    <a:cubicBezTo>
                      <a:pt x="20911" y="11701"/>
                      <a:pt x="21247" y="10178"/>
                      <a:pt x="21044" y="8526"/>
                    </a:cubicBezTo>
                    <a:cubicBezTo>
                      <a:pt x="20640" y="5250"/>
                      <a:pt x="19001" y="6132"/>
                      <a:pt x="17632" y="6233"/>
                    </a:cubicBezTo>
                    <a:cubicBezTo>
                      <a:pt x="16818" y="6293"/>
                      <a:pt x="16033" y="5710"/>
                      <a:pt x="15268" y="5093"/>
                    </a:cubicBezTo>
                    <a:cubicBezTo>
                      <a:pt x="14453" y="4435"/>
                      <a:pt x="13639" y="3720"/>
                      <a:pt x="12827" y="2945"/>
                    </a:cubicBezTo>
                    <a:cubicBezTo>
                      <a:pt x="10110" y="-92"/>
                      <a:pt x="7202" y="248"/>
                      <a:pt x="4824" y="1422"/>
                    </a:cubicBezTo>
                    <a:cubicBezTo>
                      <a:pt x="2446" y="2596"/>
                      <a:pt x="597" y="4603"/>
                      <a:pt x="0" y="4899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ṧľîďè">
                <a:extLst>
                  <a:ext uri="{FF2B5EF4-FFF2-40B4-BE49-F238E27FC236}">
                    <a16:creationId xmlns="" xmlns:a16="http://schemas.microsoft.com/office/drawing/2014/main" id="{027E53E3-79EB-4EC0-85D9-A9D64259CD81}"/>
                  </a:ext>
                </a:extLst>
              </p:cNvPr>
              <p:cNvSpPr/>
              <p:nvPr/>
            </p:nvSpPr>
            <p:spPr>
              <a:xfrm rot="20701810">
                <a:off x="8018502" y="944240"/>
                <a:ext cx="2810359" cy="1297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3" extrusionOk="0">
                    <a:moveTo>
                      <a:pt x="14391" y="4771"/>
                    </a:moveTo>
                    <a:cubicBezTo>
                      <a:pt x="18153" y="-115"/>
                      <a:pt x="20531" y="-448"/>
                      <a:pt x="21600" y="310"/>
                    </a:cubicBezTo>
                    <a:cubicBezTo>
                      <a:pt x="21358" y="1667"/>
                      <a:pt x="20960" y="3093"/>
                      <a:pt x="20376" y="4504"/>
                    </a:cubicBezTo>
                    <a:cubicBezTo>
                      <a:pt x="18368" y="9362"/>
                      <a:pt x="14445" y="13052"/>
                      <a:pt x="8839" y="17701"/>
                    </a:cubicBezTo>
                    <a:cubicBezTo>
                      <a:pt x="5581" y="20404"/>
                      <a:pt x="2534" y="21152"/>
                      <a:pt x="1289" y="20911"/>
                    </a:cubicBezTo>
                    <a:cubicBezTo>
                      <a:pt x="843" y="20824"/>
                      <a:pt x="403" y="20674"/>
                      <a:pt x="0" y="20484"/>
                    </a:cubicBezTo>
                    <a:cubicBezTo>
                      <a:pt x="3221" y="16352"/>
                      <a:pt x="10934" y="9261"/>
                      <a:pt x="14391" y="4771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iśḻïḑé">
                <a:extLst>
                  <a:ext uri="{FF2B5EF4-FFF2-40B4-BE49-F238E27FC236}">
                    <a16:creationId xmlns="" xmlns:a16="http://schemas.microsoft.com/office/drawing/2014/main" id="{60723B39-DE39-447F-A631-5E91037EBB21}"/>
                  </a:ext>
                </a:extLst>
              </p:cNvPr>
              <p:cNvSpPr/>
              <p:nvPr/>
            </p:nvSpPr>
            <p:spPr>
              <a:xfrm rot="20701810">
                <a:off x="8067152" y="1045618"/>
                <a:ext cx="2697803" cy="119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13" extrusionOk="0">
                    <a:moveTo>
                      <a:pt x="0" y="20150"/>
                    </a:moveTo>
                    <a:cubicBezTo>
                      <a:pt x="2898" y="16218"/>
                      <a:pt x="11054" y="9069"/>
                      <a:pt x="14524" y="4621"/>
                    </a:cubicBezTo>
                    <a:cubicBezTo>
                      <a:pt x="18741" y="-784"/>
                      <a:pt x="21206" y="-758"/>
                      <a:pt x="21600" y="1215"/>
                    </a:cubicBezTo>
                    <a:cubicBezTo>
                      <a:pt x="21368" y="2032"/>
                      <a:pt x="21066" y="2876"/>
                      <a:pt x="20690" y="3725"/>
                    </a:cubicBezTo>
                    <a:cubicBezTo>
                      <a:pt x="18805" y="7979"/>
                      <a:pt x="15002" y="11983"/>
                      <a:pt x="9055" y="17129"/>
                    </a:cubicBezTo>
                    <a:cubicBezTo>
                      <a:pt x="5633" y="20089"/>
                      <a:pt x="2433" y="20816"/>
                      <a:pt x="1189" y="20569"/>
                    </a:cubicBezTo>
                    <a:cubicBezTo>
                      <a:pt x="768" y="20485"/>
                      <a:pt x="352" y="20349"/>
                      <a:pt x="0" y="20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3F27"/>
                  </a:gs>
                  <a:gs pos="100000">
                    <a:srgbClr val="F2F2F2">
                      <a:alpha val="0"/>
                    </a:srgb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şlîḓè">
                <a:extLst>
                  <a:ext uri="{FF2B5EF4-FFF2-40B4-BE49-F238E27FC236}">
                    <a16:creationId xmlns="" xmlns:a16="http://schemas.microsoft.com/office/drawing/2014/main" id="{45738B5E-2C92-4C65-9D6E-678094937837}"/>
                  </a:ext>
                </a:extLst>
              </p:cNvPr>
              <p:cNvSpPr/>
              <p:nvPr/>
            </p:nvSpPr>
            <p:spPr>
              <a:xfrm rot="20701810">
                <a:off x="6073681" y="1241129"/>
                <a:ext cx="2882814" cy="1158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1" extrusionOk="0">
                    <a:moveTo>
                      <a:pt x="0" y="312"/>
                    </a:moveTo>
                    <a:cubicBezTo>
                      <a:pt x="2410" y="3485"/>
                      <a:pt x="4936" y="6087"/>
                      <a:pt x="7335" y="9309"/>
                    </a:cubicBezTo>
                    <a:cubicBezTo>
                      <a:pt x="10313" y="13308"/>
                      <a:pt x="13389" y="15948"/>
                      <a:pt x="15744" y="19046"/>
                    </a:cubicBezTo>
                    <a:cubicBezTo>
                      <a:pt x="16719" y="20329"/>
                      <a:pt x="17075" y="21303"/>
                      <a:pt x="17560" y="21510"/>
                    </a:cubicBezTo>
                    <a:cubicBezTo>
                      <a:pt x="17848" y="21581"/>
                      <a:pt x="18164" y="21336"/>
                      <a:pt x="18683" y="20702"/>
                    </a:cubicBezTo>
                    <a:cubicBezTo>
                      <a:pt x="19999" y="19093"/>
                      <a:pt x="21298" y="17063"/>
                      <a:pt x="21516" y="16537"/>
                    </a:cubicBezTo>
                    <a:cubicBezTo>
                      <a:pt x="21558" y="16435"/>
                      <a:pt x="21584" y="16338"/>
                      <a:pt x="21600" y="16237"/>
                    </a:cubicBezTo>
                    <a:cubicBezTo>
                      <a:pt x="21591" y="16256"/>
                      <a:pt x="21569" y="16290"/>
                      <a:pt x="21546" y="16325"/>
                    </a:cubicBezTo>
                    <a:cubicBezTo>
                      <a:pt x="21523" y="16361"/>
                      <a:pt x="21500" y="16397"/>
                      <a:pt x="21488" y="16418"/>
                    </a:cubicBezTo>
                    <a:cubicBezTo>
                      <a:pt x="21566" y="16179"/>
                      <a:pt x="21565" y="15950"/>
                      <a:pt x="21495" y="15636"/>
                    </a:cubicBezTo>
                    <a:cubicBezTo>
                      <a:pt x="21425" y="15322"/>
                      <a:pt x="21285" y="14923"/>
                      <a:pt x="21087" y="14344"/>
                    </a:cubicBezTo>
                    <a:cubicBezTo>
                      <a:pt x="21087" y="14344"/>
                      <a:pt x="21083" y="14339"/>
                      <a:pt x="21075" y="14332"/>
                    </a:cubicBezTo>
                    <a:cubicBezTo>
                      <a:pt x="21067" y="14325"/>
                      <a:pt x="21055" y="14317"/>
                      <a:pt x="21039" y="14310"/>
                    </a:cubicBezTo>
                    <a:lnTo>
                      <a:pt x="21041" y="14313"/>
                    </a:lnTo>
                    <a:lnTo>
                      <a:pt x="21042" y="14316"/>
                    </a:lnTo>
                    <a:cubicBezTo>
                      <a:pt x="20822" y="14175"/>
                      <a:pt x="13237" y="9270"/>
                      <a:pt x="6139" y="3844"/>
                    </a:cubicBezTo>
                    <a:cubicBezTo>
                      <a:pt x="3712" y="1989"/>
                      <a:pt x="2339" y="777"/>
                      <a:pt x="1461" y="64"/>
                    </a:cubicBezTo>
                    <a:cubicBezTo>
                      <a:pt x="1205" y="-8"/>
                      <a:pt x="947" y="-19"/>
                      <a:pt x="690" y="30"/>
                    </a:cubicBezTo>
                    <a:cubicBezTo>
                      <a:pt x="457" y="75"/>
                      <a:pt x="226" y="169"/>
                      <a:pt x="0" y="312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şlíde">
                <a:extLst>
                  <a:ext uri="{FF2B5EF4-FFF2-40B4-BE49-F238E27FC236}">
                    <a16:creationId xmlns="" xmlns:a16="http://schemas.microsoft.com/office/drawing/2014/main" id="{0D59CBE1-9EBE-42E0-BC41-637D1617F3CE}"/>
                  </a:ext>
                </a:extLst>
              </p:cNvPr>
              <p:cNvSpPr/>
              <p:nvPr/>
            </p:nvSpPr>
            <p:spPr>
              <a:xfrm rot="20701810">
                <a:off x="7798683" y="1699756"/>
                <a:ext cx="458842" cy="4287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2" h="18044" extrusionOk="0">
                    <a:moveTo>
                      <a:pt x="18592" y="12072"/>
                    </a:moveTo>
                    <a:cubicBezTo>
                      <a:pt x="17779" y="13367"/>
                      <a:pt x="8105" y="20515"/>
                      <a:pt x="1914" y="17154"/>
                    </a:cubicBezTo>
                    <a:cubicBezTo>
                      <a:pt x="-3008" y="14487"/>
                      <a:pt x="2731" y="6883"/>
                      <a:pt x="6069" y="4085"/>
                    </a:cubicBezTo>
                    <a:cubicBezTo>
                      <a:pt x="8619" y="1956"/>
                      <a:pt x="12630" y="-1085"/>
                      <a:pt x="15268" y="389"/>
                    </a:cubicBezTo>
                    <a:cubicBezTo>
                      <a:pt x="14268" y="3789"/>
                      <a:pt x="17267" y="10782"/>
                      <a:pt x="18592" y="120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sḻîḍé">
                <a:extLst>
                  <a:ext uri="{FF2B5EF4-FFF2-40B4-BE49-F238E27FC236}">
                    <a16:creationId xmlns="" xmlns:a16="http://schemas.microsoft.com/office/drawing/2014/main" id="{B14F120A-6C0A-4DDE-8E7B-4772E850FA3B}"/>
                  </a:ext>
                </a:extLst>
              </p:cNvPr>
              <p:cNvSpPr/>
              <p:nvPr/>
            </p:nvSpPr>
            <p:spPr>
              <a:xfrm rot="20701810">
                <a:off x="7801635" y="1718836"/>
                <a:ext cx="457955" cy="406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421" extrusionOk="0">
                    <a:moveTo>
                      <a:pt x="12307" y="0"/>
                    </a:moveTo>
                    <a:cubicBezTo>
                      <a:pt x="10389" y="1064"/>
                      <a:pt x="8491" y="2647"/>
                      <a:pt x="7019" y="3978"/>
                    </a:cubicBezTo>
                    <a:cubicBezTo>
                      <a:pt x="4912" y="5882"/>
                      <a:pt x="2037" y="9558"/>
                      <a:pt x="714" y="13058"/>
                    </a:cubicBezTo>
                    <a:cubicBezTo>
                      <a:pt x="724" y="12981"/>
                      <a:pt x="716" y="12912"/>
                      <a:pt x="728" y="12834"/>
                    </a:cubicBezTo>
                    <a:cubicBezTo>
                      <a:pt x="572" y="13233"/>
                      <a:pt x="497" y="13613"/>
                      <a:pt x="384" y="14005"/>
                    </a:cubicBezTo>
                    <a:cubicBezTo>
                      <a:pt x="306" y="14275"/>
                      <a:pt x="211" y="14542"/>
                      <a:pt x="155" y="14807"/>
                    </a:cubicBezTo>
                    <a:cubicBezTo>
                      <a:pt x="62" y="15263"/>
                      <a:pt x="54" y="15690"/>
                      <a:pt x="41" y="16122"/>
                    </a:cubicBezTo>
                    <a:cubicBezTo>
                      <a:pt x="28" y="16433"/>
                      <a:pt x="-22" y="16759"/>
                      <a:pt x="12" y="17053"/>
                    </a:cubicBezTo>
                    <a:cubicBezTo>
                      <a:pt x="18" y="17102"/>
                      <a:pt x="33" y="17148"/>
                      <a:pt x="41" y="17197"/>
                    </a:cubicBezTo>
                    <a:cubicBezTo>
                      <a:pt x="226" y="18480"/>
                      <a:pt x="867" y="19585"/>
                      <a:pt x="2190" y="20357"/>
                    </a:cubicBezTo>
                    <a:cubicBezTo>
                      <a:pt x="2635" y="20617"/>
                      <a:pt x="3107" y="20787"/>
                      <a:pt x="3580" y="20951"/>
                    </a:cubicBezTo>
                    <a:cubicBezTo>
                      <a:pt x="4015" y="21102"/>
                      <a:pt x="4459" y="21210"/>
                      <a:pt x="4913" y="21288"/>
                    </a:cubicBezTo>
                    <a:cubicBezTo>
                      <a:pt x="4975" y="21299"/>
                      <a:pt x="5036" y="21311"/>
                      <a:pt x="5099" y="21320"/>
                    </a:cubicBezTo>
                    <a:cubicBezTo>
                      <a:pt x="6962" y="21600"/>
                      <a:pt x="8907" y="21272"/>
                      <a:pt x="10831" y="20662"/>
                    </a:cubicBezTo>
                    <a:cubicBezTo>
                      <a:pt x="11290" y="20517"/>
                      <a:pt x="11727" y="20342"/>
                      <a:pt x="12178" y="20165"/>
                    </a:cubicBezTo>
                    <a:cubicBezTo>
                      <a:pt x="12865" y="19893"/>
                      <a:pt x="13533" y="19658"/>
                      <a:pt x="14184" y="19331"/>
                    </a:cubicBezTo>
                    <a:cubicBezTo>
                      <a:pt x="14198" y="19324"/>
                      <a:pt x="14213" y="19322"/>
                      <a:pt x="14227" y="19315"/>
                    </a:cubicBezTo>
                    <a:cubicBezTo>
                      <a:pt x="14395" y="19230"/>
                      <a:pt x="14535" y="19129"/>
                      <a:pt x="14700" y="19042"/>
                    </a:cubicBezTo>
                    <a:cubicBezTo>
                      <a:pt x="15523" y="18606"/>
                      <a:pt x="16372" y="18179"/>
                      <a:pt x="17093" y="17711"/>
                    </a:cubicBezTo>
                    <a:cubicBezTo>
                      <a:pt x="16942" y="17799"/>
                      <a:pt x="16760" y="17864"/>
                      <a:pt x="16606" y="17951"/>
                    </a:cubicBezTo>
                    <a:cubicBezTo>
                      <a:pt x="19253" y="16305"/>
                      <a:pt x="21210" y="14573"/>
                      <a:pt x="21578" y="13941"/>
                    </a:cubicBezTo>
                    <a:cubicBezTo>
                      <a:pt x="21383" y="13752"/>
                      <a:pt x="21151" y="13406"/>
                      <a:pt x="20890" y="12962"/>
                    </a:cubicBezTo>
                    <a:cubicBezTo>
                      <a:pt x="17497" y="15904"/>
                      <a:pt x="8808" y="21382"/>
                      <a:pt x="2863" y="17935"/>
                    </a:cubicBezTo>
                    <a:cubicBezTo>
                      <a:pt x="2049" y="17453"/>
                      <a:pt x="1528" y="16830"/>
                      <a:pt x="1173" y="16138"/>
                    </a:cubicBezTo>
                    <a:cubicBezTo>
                      <a:pt x="1172" y="16133"/>
                      <a:pt x="1173" y="16127"/>
                      <a:pt x="1173" y="16122"/>
                    </a:cubicBezTo>
                    <a:cubicBezTo>
                      <a:pt x="829" y="11878"/>
                      <a:pt x="5306" y="5884"/>
                      <a:pt x="8223" y="3257"/>
                    </a:cubicBezTo>
                    <a:cubicBezTo>
                      <a:pt x="9379" y="2211"/>
                      <a:pt x="10807" y="985"/>
                      <a:pt x="12307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sľîḋè">
                <a:extLst>
                  <a:ext uri="{FF2B5EF4-FFF2-40B4-BE49-F238E27FC236}">
                    <a16:creationId xmlns="" xmlns:a16="http://schemas.microsoft.com/office/drawing/2014/main" id="{82FBA587-D205-467C-814B-BD592CFF1E5C}"/>
                  </a:ext>
                </a:extLst>
              </p:cNvPr>
              <p:cNvSpPr/>
              <p:nvPr/>
            </p:nvSpPr>
            <p:spPr>
              <a:xfrm rot="20701810">
                <a:off x="7967388" y="1670216"/>
                <a:ext cx="330061" cy="334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87" h="20922" extrusionOk="0">
                    <a:moveTo>
                      <a:pt x="24" y="9779"/>
                    </a:moveTo>
                    <a:cubicBezTo>
                      <a:pt x="-363" y="15545"/>
                      <a:pt x="3984" y="20496"/>
                      <a:pt x="9730" y="20900"/>
                    </a:cubicBezTo>
                    <a:cubicBezTo>
                      <a:pt x="15484" y="21267"/>
                      <a:pt x="20465" y="16926"/>
                      <a:pt x="20865" y="11168"/>
                    </a:cubicBezTo>
                    <a:cubicBezTo>
                      <a:pt x="21237" y="5382"/>
                      <a:pt x="16905" y="423"/>
                      <a:pt x="11159" y="20"/>
                    </a:cubicBezTo>
                    <a:cubicBezTo>
                      <a:pt x="5399" y="-333"/>
                      <a:pt x="425" y="4021"/>
                      <a:pt x="24" y="9779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ï$ľiḍè">
                <a:extLst>
                  <a:ext uri="{FF2B5EF4-FFF2-40B4-BE49-F238E27FC236}">
                    <a16:creationId xmlns="" xmlns:a16="http://schemas.microsoft.com/office/drawing/2014/main" id="{622BBB28-557E-4965-A263-990B04C1AA43}"/>
                  </a:ext>
                </a:extLst>
              </p:cNvPr>
              <p:cNvSpPr/>
              <p:nvPr/>
            </p:nvSpPr>
            <p:spPr>
              <a:xfrm rot="20701810">
                <a:off x="8005055" y="1705771"/>
                <a:ext cx="268541" cy="27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0" h="20840" extrusionOk="0">
                    <a:moveTo>
                      <a:pt x="22" y="9733"/>
                    </a:moveTo>
                    <a:cubicBezTo>
                      <a:pt x="-353" y="15502"/>
                      <a:pt x="3981" y="20450"/>
                      <a:pt x="9731" y="20812"/>
                    </a:cubicBezTo>
                    <a:cubicBezTo>
                      <a:pt x="15489" y="21227"/>
                      <a:pt x="20460" y="16863"/>
                      <a:pt x="20844" y="11112"/>
                    </a:cubicBezTo>
                    <a:cubicBezTo>
                      <a:pt x="21247" y="5387"/>
                      <a:pt x="16895" y="387"/>
                      <a:pt x="11155" y="25"/>
                    </a:cubicBezTo>
                    <a:cubicBezTo>
                      <a:pt x="5396" y="-373"/>
                      <a:pt x="417" y="3974"/>
                      <a:pt x="22" y="9733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iṥḷîḋê">
                <a:extLst>
                  <a:ext uri="{FF2B5EF4-FFF2-40B4-BE49-F238E27FC236}">
                    <a16:creationId xmlns="" xmlns:a16="http://schemas.microsoft.com/office/drawing/2014/main" id="{A0CCDC55-BE07-41E4-8C5C-D347C494DBF6}"/>
                  </a:ext>
                </a:extLst>
              </p:cNvPr>
              <p:cNvSpPr/>
              <p:nvPr/>
            </p:nvSpPr>
            <p:spPr>
              <a:xfrm rot="20701810">
                <a:off x="9779300" y="1859278"/>
                <a:ext cx="422734" cy="3863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1" h="17884" extrusionOk="0">
                    <a:moveTo>
                      <a:pt x="18591" y="12396"/>
                    </a:moveTo>
                    <a:cubicBezTo>
                      <a:pt x="17729" y="13665"/>
                      <a:pt x="7816" y="20451"/>
                      <a:pt x="1786" y="16834"/>
                    </a:cubicBezTo>
                    <a:cubicBezTo>
                      <a:pt x="-3009" y="13938"/>
                      <a:pt x="2991" y="6485"/>
                      <a:pt x="6428" y="3817"/>
                    </a:cubicBezTo>
                    <a:cubicBezTo>
                      <a:pt x="9033" y="1758"/>
                      <a:pt x="13158" y="-1149"/>
                      <a:pt x="15722" y="473"/>
                    </a:cubicBezTo>
                    <a:cubicBezTo>
                      <a:pt x="14598" y="3850"/>
                      <a:pt x="17334" y="11051"/>
                      <a:pt x="18591" y="12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š1iḋé">
                <a:extLst>
                  <a:ext uri="{FF2B5EF4-FFF2-40B4-BE49-F238E27FC236}">
                    <a16:creationId xmlns="" xmlns:a16="http://schemas.microsoft.com/office/drawing/2014/main" id="{CC75A6EF-9BA8-4D49-97C3-7C3CFC179185}"/>
                  </a:ext>
                </a:extLst>
              </p:cNvPr>
              <p:cNvSpPr/>
              <p:nvPr/>
            </p:nvSpPr>
            <p:spPr>
              <a:xfrm rot="20701810">
                <a:off x="9778617" y="1859487"/>
                <a:ext cx="421824" cy="380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1" h="21555" extrusionOk="0">
                    <a:moveTo>
                      <a:pt x="13572" y="0"/>
                    </a:moveTo>
                    <a:cubicBezTo>
                      <a:pt x="11294" y="770"/>
                      <a:pt x="8822" y="2750"/>
                      <a:pt x="7020" y="4354"/>
                    </a:cubicBezTo>
                    <a:cubicBezTo>
                      <a:pt x="4063" y="6925"/>
                      <a:pt x="-549" y="13101"/>
                      <a:pt x="161" y="17347"/>
                    </a:cubicBezTo>
                    <a:cubicBezTo>
                      <a:pt x="118" y="17292"/>
                      <a:pt x="41" y="17249"/>
                      <a:pt x="0" y="17193"/>
                    </a:cubicBezTo>
                    <a:cubicBezTo>
                      <a:pt x="65" y="17731"/>
                      <a:pt x="255" y="18230"/>
                      <a:pt x="511" y="18707"/>
                    </a:cubicBezTo>
                    <a:cubicBezTo>
                      <a:pt x="603" y="18878"/>
                      <a:pt x="743" y="19028"/>
                      <a:pt x="861" y="19189"/>
                    </a:cubicBezTo>
                    <a:cubicBezTo>
                      <a:pt x="1049" y="19444"/>
                      <a:pt x="1273" y="19689"/>
                      <a:pt x="1533" y="19912"/>
                    </a:cubicBezTo>
                    <a:cubicBezTo>
                      <a:pt x="1671" y="20031"/>
                      <a:pt x="1738" y="20180"/>
                      <a:pt x="1898" y="20290"/>
                    </a:cubicBezTo>
                    <a:cubicBezTo>
                      <a:pt x="2766" y="20874"/>
                      <a:pt x="3716" y="21206"/>
                      <a:pt x="4699" y="21392"/>
                    </a:cubicBezTo>
                    <a:cubicBezTo>
                      <a:pt x="5635" y="21568"/>
                      <a:pt x="6607" y="21600"/>
                      <a:pt x="7589" y="21495"/>
                    </a:cubicBezTo>
                    <a:cubicBezTo>
                      <a:pt x="7940" y="21459"/>
                      <a:pt x="8287" y="21337"/>
                      <a:pt x="8640" y="21271"/>
                    </a:cubicBezTo>
                    <a:cubicBezTo>
                      <a:pt x="9281" y="21150"/>
                      <a:pt x="9917" y="21043"/>
                      <a:pt x="10551" y="20841"/>
                    </a:cubicBezTo>
                    <a:cubicBezTo>
                      <a:pt x="10996" y="20699"/>
                      <a:pt x="11415" y="20515"/>
                      <a:pt x="11850" y="20342"/>
                    </a:cubicBezTo>
                    <a:cubicBezTo>
                      <a:pt x="12404" y="20122"/>
                      <a:pt x="12957" y="19911"/>
                      <a:pt x="13484" y="19654"/>
                    </a:cubicBezTo>
                    <a:cubicBezTo>
                      <a:pt x="13509" y="19641"/>
                      <a:pt x="13532" y="19631"/>
                      <a:pt x="13557" y="19619"/>
                    </a:cubicBezTo>
                    <a:cubicBezTo>
                      <a:pt x="17022" y="17917"/>
                      <a:pt x="19787" y="15601"/>
                      <a:pt x="20241" y="14852"/>
                    </a:cubicBezTo>
                    <a:cubicBezTo>
                      <a:pt x="19965" y="14533"/>
                      <a:pt x="19650" y="13954"/>
                      <a:pt x="19307" y="13217"/>
                    </a:cubicBezTo>
                    <a:cubicBezTo>
                      <a:pt x="17715" y="15066"/>
                      <a:pt x="9600" y="20953"/>
                      <a:pt x="3415" y="19309"/>
                    </a:cubicBezTo>
                    <a:cubicBezTo>
                      <a:pt x="-1359" y="15664"/>
                      <a:pt x="5013" y="6824"/>
                      <a:pt x="8712" y="3597"/>
                    </a:cubicBezTo>
                    <a:cubicBezTo>
                      <a:pt x="10061" y="2384"/>
                      <a:pt x="11803" y="965"/>
                      <a:pt x="13572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ísḷíďê">
                <a:extLst>
                  <a:ext uri="{FF2B5EF4-FFF2-40B4-BE49-F238E27FC236}">
                    <a16:creationId xmlns="" xmlns:a16="http://schemas.microsoft.com/office/drawing/2014/main" id="{F8E5B267-DEE0-46D6-AF3F-1FEA71220E99}"/>
                  </a:ext>
                </a:extLst>
              </p:cNvPr>
              <p:cNvSpPr/>
              <p:nvPr/>
            </p:nvSpPr>
            <p:spPr>
              <a:xfrm rot="20701810">
                <a:off x="9940168" y="1830396"/>
                <a:ext cx="306521" cy="306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3" h="20660" extrusionOk="0">
                    <a:moveTo>
                      <a:pt x="45" y="9355"/>
                    </a:moveTo>
                    <a:cubicBezTo>
                      <a:pt x="-482" y="15029"/>
                      <a:pt x="3705" y="20065"/>
                      <a:pt x="9365" y="20617"/>
                    </a:cubicBezTo>
                    <a:cubicBezTo>
                      <a:pt x="15040" y="21130"/>
                      <a:pt x="20080" y="16956"/>
                      <a:pt x="20576" y="11252"/>
                    </a:cubicBezTo>
                    <a:cubicBezTo>
                      <a:pt x="21118" y="5585"/>
                      <a:pt x="16932" y="548"/>
                      <a:pt x="11257" y="43"/>
                    </a:cubicBezTo>
                    <a:cubicBezTo>
                      <a:pt x="5581" y="-470"/>
                      <a:pt x="573" y="3673"/>
                      <a:pt x="45" y="9355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íṥḷíḋè">
                <a:extLst>
                  <a:ext uri="{FF2B5EF4-FFF2-40B4-BE49-F238E27FC236}">
                    <a16:creationId xmlns="" xmlns:a16="http://schemas.microsoft.com/office/drawing/2014/main" id="{BEC545C9-F9EB-4C18-BD52-9E9F7DD7AD7F}"/>
                  </a:ext>
                </a:extLst>
              </p:cNvPr>
              <p:cNvSpPr/>
              <p:nvPr/>
            </p:nvSpPr>
            <p:spPr>
              <a:xfrm rot="20701810">
                <a:off x="9969484" y="1859413"/>
                <a:ext cx="249373" cy="249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09" h="20661" extrusionOk="0">
                    <a:moveTo>
                      <a:pt x="46" y="9355"/>
                    </a:moveTo>
                    <a:cubicBezTo>
                      <a:pt x="-488" y="15063"/>
                      <a:pt x="3684" y="20074"/>
                      <a:pt x="9341" y="20618"/>
                    </a:cubicBezTo>
                    <a:cubicBezTo>
                      <a:pt x="15017" y="21135"/>
                      <a:pt x="20045" y="16937"/>
                      <a:pt x="20561" y="11277"/>
                    </a:cubicBezTo>
                    <a:cubicBezTo>
                      <a:pt x="21112" y="5626"/>
                      <a:pt x="16922" y="540"/>
                      <a:pt x="11245" y="42"/>
                    </a:cubicBezTo>
                    <a:cubicBezTo>
                      <a:pt x="5569" y="-465"/>
                      <a:pt x="541" y="3685"/>
                      <a:pt x="46" y="9355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iṧļïďé">
                <a:extLst>
                  <a:ext uri="{FF2B5EF4-FFF2-40B4-BE49-F238E27FC236}">
                    <a16:creationId xmlns="" xmlns:a16="http://schemas.microsoft.com/office/drawing/2014/main" id="{29AD7626-91B1-4975-A143-5113379AD900}"/>
                  </a:ext>
                </a:extLst>
              </p:cNvPr>
              <p:cNvSpPr/>
              <p:nvPr/>
            </p:nvSpPr>
            <p:spPr>
              <a:xfrm rot="20701810">
                <a:off x="9788655" y="566872"/>
                <a:ext cx="397444" cy="143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5" h="18500" extrusionOk="0">
                    <a:moveTo>
                      <a:pt x="19985" y="7897"/>
                    </a:moveTo>
                    <a:cubicBezTo>
                      <a:pt x="17858" y="7678"/>
                      <a:pt x="15093" y="7934"/>
                      <a:pt x="11928" y="9401"/>
                    </a:cubicBezTo>
                    <a:cubicBezTo>
                      <a:pt x="8687" y="10904"/>
                      <a:pt x="5026" y="13679"/>
                      <a:pt x="1154" y="18500"/>
                    </a:cubicBezTo>
                    <a:cubicBezTo>
                      <a:pt x="1099" y="18392"/>
                      <a:pt x="796" y="18676"/>
                      <a:pt x="343" y="15951"/>
                    </a:cubicBezTo>
                    <a:cubicBezTo>
                      <a:pt x="-1615" y="4170"/>
                      <a:pt x="5112" y="-2924"/>
                      <a:pt x="12859" y="1163"/>
                    </a:cubicBezTo>
                    <a:cubicBezTo>
                      <a:pt x="12959" y="1216"/>
                      <a:pt x="13060" y="1267"/>
                      <a:pt x="13160" y="1316"/>
                    </a:cubicBezTo>
                    <a:cubicBezTo>
                      <a:pt x="14500" y="2206"/>
                      <a:pt x="15705" y="3327"/>
                      <a:pt x="16844" y="4509"/>
                    </a:cubicBezTo>
                    <a:cubicBezTo>
                      <a:pt x="17933" y="5637"/>
                      <a:pt x="18967" y="6823"/>
                      <a:pt x="19985" y="7897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ïṩļîḋé">
                <a:extLst>
                  <a:ext uri="{FF2B5EF4-FFF2-40B4-BE49-F238E27FC236}">
                    <a16:creationId xmlns="" xmlns:a16="http://schemas.microsoft.com/office/drawing/2014/main" id="{8CF3EA77-56B8-4AA7-89B4-D112FAB9C730}"/>
                  </a:ext>
                </a:extLst>
              </p:cNvPr>
              <p:cNvSpPr/>
              <p:nvPr/>
            </p:nvSpPr>
            <p:spPr>
              <a:xfrm rot="19041777">
                <a:off x="9599312" y="847220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îsḻidé">
                <a:extLst>
                  <a:ext uri="{FF2B5EF4-FFF2-40B4-BE49-F238E27FC236}">
                    <a16:creationId xmlns="" xmlns:a16="http://schemas.microsoft.com/office/drawing/2014/main" id="{4B1B002B-D42E-4676-960B-D3A450BCF67E}"/>
                  </a:ext>
                </a:extLst>
              </p:cNvPr>
              <p:cNvSpPr/>
              <p:nvPr/>
            </p:nvSpPr>
            <p:spPr>
              <a:xfrm rot="19041777">
                <a:off x="9456797" y="979647"/>
                <a:ext cx="125043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îṩḻîḍe">
                <a:extLst>
                  <a:ext uri="{FF2B5EF4-FFF2-40B4-BE49-F238E27FC236}">
                    <a16:creationId xmlns="" xmlns:a16="http://schemas.microsoft.com/office/drawing/2014/main" id="{359AD510-DE9B-4E21-9EEC-2CCEF478DA02}"/>
                  </a:ext>
                </a:extLst>
              </p:cNvPr>
              <p:cNvSpPr/>
              <p:nvPr/>
            </p:nvSpPr>
            <p:spPr>
              <a:xfrm rot="19041777">
                <a:off x="9315070" y="1112465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ïṥlîďê">
                <a:extLst>
                  <a:ext uri="{FF2B5EF4-FFF2-40B4-BE49-F238E27FC236}">
                    <a16:creationId xmlns="" xmlns:a16="http://schemas.microsoft.com/office/drawing/2014/main" id="{AAF4C046-C829-4262-8B5D-3B825CFD9D08}"/>
                  </a:ext>
                </a:extLst>
              </p:cNvPr>
              <p:cNvSpPr/>
              <p:nvPr/>
            </p:nvSpPr>
            <p:spPr>
              <a:xfrm rot="19041777">
                <a:off x="9173381" y="1246373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C3EDB03D-D1CD-43E4-8CF9-5258E44C16C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99955"/>
              <a:ext cx="1085056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ṧľíḍè">
              <a:extLst>
                <a:ext uri="{FF2B5EF4-FFF2-40B4-BE49-F238E27FC236}">
                  <a16:creationId xmlns="" xmlns:a16="http://schemas.microsoft.com/office/drawing/2014/main" id="{1EBDAB42-6997-4CD8-AD43-D6FBC3360B88}"/>
                </a:ext>
              </a:extLst>
            </p:cNvPr>
            <p:cNvSpPr txBox="1"/>
            <p:nvPr/>
          </p:nvSpPr>
          <p:spPr>
            <a:xfrm>
              <a:off x="669925" y="4295572"/>
              <a:ext cx="3176074" cy="184805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/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9" name="išḻíḋé">
              <a:extLst>
                <a:ext uri="{FF2B5EF4-FFF2-40B4-BE49-F238E27FC236}">
                  <a16:creationId xmlns="" xmlns:a16="http://schemas.microsoft.com/office/drawing/2014/main" id="{1482C0F0-02D3-4F10-9539-F1F7E16AFF80}"/>
                </a:ext>
              </a:extLst>
            </p:cNvPr>
            <p:cNvSpPr txBox="1"/>
            <p:nvPr/>
          </p:nvSpPr>
          <p:spPr>
            <a:xfrm>
              <a:off x="669925" y="3899965"/>
              <a:ext cx="3176074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ṣḻiḓê">
              <a:extLst>
                <a:ext uri="{FF2B5EF4-FFF2-40B4-BE49-F238E27FC236}">
                  <a16:creationId xmlns="" xmlns:a16="http://schemas.microsoft.com/office/drawing/2014/main" id="{2820D1AA-0551-45C8-BDC2-E8A3C1A0BC27}"/>
                </a:ext>
              </a:extLst>
            </p:cNvPr>
            <p:cNvSpPr/>
            <p:nvPr/>
          </p:nvSpPr>
          <p:spPr bwMode="auto">
            <a:xfrm>
              <a:off x="746042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$ļiḓé">
              <a:extLst>
                <a:ext uri="{FF2B5EF4-FFF2-40B4-BE49-F238E27FC236}">
                  <a16:creationId xmlns="" xmlns:a16="http://schemas.microsoft.com/office/drawing/2014/main" id="{BAEC9326-3EBC-4952-AE18-ADE57534977C}"/>
                </a:ext>
              </a:extLst>
            </p:cNvPr>
            <p:cNvSpPr txBox="1"/>
            <p:nvPr/>
          </p:nvSpPr>
          <p:spPr>
            <a:xfrm>
              <a:off x="4386000" y="4295571"/>
              <a:ext cx="3214257" cy="184805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ṩľídè">
              <a:extLst>
                <a:ext uri="{FF2B5EF4-FFF2-40B4-BE49-F238E27FC236}">
                  <a16:creationId xmlns="" xmlns:a16="http://schemas.microsoft.com/office/drawing/2014/main" id="{110DC7AB-3070-43F1-AE48-22B4D644DF5D}"/>
                </a:ext>
              </a:extLst>
            </p:cNvPr>
            <p:cNvSpPr txBox="1"/>
            <p:nvPr/>
          </p:nvSpPr>
          <p:spPr>
            <a:xfrm>
              <a:off x="4386000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3" name="í$ļîdè">
              <a:extLst>
                <a:ext uri="{FF2B5EF4-FFF2-40B4-BE49-F238E27FC236}">
                  <a16:creationId xmlns="" xmlns:a16="http://schemas.microsoft.com/office/drawing/2014/main" id="{F14D8F56-ACCE-4D0D-9E48-EEF09F1A6AC1}"/>
                </a:ext>
              </a:extLst>
            </p:cNvPr>
            <p:cNvSpPr/>
            <p:nvPr/>
          </p:nvSpPr>
          <p:spPr bwMode="auto">
            <a:xfrm>
              <a:off x="4500300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śḷíďe">
              <a:extLst>
                <a:ext uri="{FF2B5EF4-FFF2-40B4-BE49-F238E27FC236}">
                  <a16:creationId xmlns="" xmlns:a16="http://schemas.microsoft.com/office/drawing/2014/main" id="{909B0F16-89F5-433D-9558-20E0E8929D42}"/>
                </a:ext>
              </a:extLst>
            </p:cNvPr>
            <p:cNvSpPr txBox="1"/>
            <p:nvPr/>
          </p:nvSpPr>
          <p:spPr>
            <a:xfrm>
              <a:off x="8324593" y="4295572"/>
              <a:ext cx="3214257" cy="192879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î$liḑê">
              <a:extLst>
                <a:ext uri="{FF2B5EF4-FFF2-40B4-BE49-F238E27FC236}">
                  <a16:creationId xmlns="" xmlns:a16="http://schemas.microsoft.com/office/drawing/2014/main" id="{E8E9D641-C43F-4D0D-BF2C-DA36D000EA5A}"/>
                </a:ext>
              </a:extLst>
            </p:cNvPr>
            <p:cNvSpPr txBox="1"/>
            <p:nvPr/>
          </p:nvSpPr>
          <p:spPr>
            <a:xfrm>
              <a:off x="8324593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6" name="íṥḷíḓé">
              <a:extLst>
                <a:ext uri="{FF2B5EF4-FFF2-40B4-BE49-F238E27FC236}">
                  <a16:creationId xmlns="" xmlns:a16="http://schemas.microsoft.com/office/drawing/2014/main" id="{8BDEF639-109C-40AC-B3F8-29FC4C597169}"/>
                </a:ext>
              </a:extLst>
            </p:cNvPr>
            <p:cNvSpPr/>
            <p:nvPr/>
          </p:nvSpPr>
          <p:spPr bwMode="auto">
            <a:xfrm>
              <a:off x="8438893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764D1B3-C903-4327-8C66-BBFD2B46C6F4}"/>
                </a:ext>
              </a:extLst>
            </p:cNvPr>
            <p:cNvCxnSpPr/>
            <p:nvPr/>
          </p:nvCxnSpPr>
          <p:spPr>
            <a:xfrm>
              <a:off x="4096272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E815AA6-5451-4282-ACDB-A6462BE9C7DA}"/>
                </a:ext>
              </a:extLst>
            </p:cNvPr>
            <p:cNvCxnSpPr/>
            <p:nvPr/>
          </p:nvCxnSpPr>
          <p:spPr>
            <a:xfrm>
              <a:off x="7941000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ṥ1îďê">
              <a:extLst>
                <a:ext uri="{FF2B5EF4-FFF2-40B4-BE49-F238E27FC236}">
                  <a16:creationId xmlns="" xmlns:a16="http://schemas.microsoft.com/office/drawing/2014/main" id="{3FD0C21D-6A32-43F6-AF77-7979FA798364}"/>
                </a:ext>
              </a:extLst>
            </p:cNvPr>
            <p:cNvSpPr txBox="1"/>
            <p:nvPr/>
          </p:nvSpPr>
          <p:spPr>
            <a:xfrm>
              <a:off x="668758" y="1518730"/>
              <a:ext cx="5996919" cy="12786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1749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EC6550-B28B-4249-879C-2D8322800D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iṩļídè">
              <a:extLst>
                <a:ext uri="{FF2B5EF4-FFF2-40B4-BE49-F238E27FC236}">
                  <a16:creationId xmlns="" xmlns:a16="http://schemas.microsoft.com/office/drawing/2014/main" id="{571BC4E1-AA74-4F16-BA7F-62B8EE6C7429}"/>
                </a:ext>
              </a:extLst>
            </p:cNvPr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26014" r="-2591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ṩlíḍé">
              <a:extLst>
                <a:ext uri="{FF2B5EF4-FFF2-40B4-BE49-F238E27FC236}">
                  <a16:creationId xmlns="" xmlns:a16="http://schemas.microsoft.com/office/drawing/2014/main" id="{728B7CBF-B995-4ECA-AE37-2A3B4D792ADA}"/>
                </a:ext>
              </a:extLst>
            </p:cNvPr>
            <p:cNvSpPr/>
            <p:nvPr/>
          </p:nvSpPr>
          <p:spPr>
            <a:xfrm>
              <a:off x="0" y="0"/>
              <a:ext cx="5240999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í$ḻîdè">
              <a:extLst>
                <a:ext uri="{FF2B5EF4-FFF2-40B4-BE49-F238E27FC236}">
                  <a16:creationId xmlns="" xmlns:a16="http://schemas.microsoft.com/office/drawing/2014/main" id="{0EEAB81C-4911-434D-B745-D01AEAFD1096}"/>
                </a:ext>
              </a:extLst>
            </p:cNvPr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şľiḍé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ṩľïḋe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$lid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74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fd8de0ab-3dad-4098-896f-7ce913f98d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5568954-6FA8-42EA-B4CF-5B5FCD0224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6945" y="1584000"/>
            <a:ext cx="10754446" cy="4559625"/>
            <a:chOff x="716945" y="1584000"/>
            <a:chExt cx="10754446" cy="4559625"/>
          </a:xfrm>
        </p:grpSpPr>
        <p:sp>
          <p:nvSpPr>
            <p:cNvPr id="6" name="íşļíḋè">
              <a:extLst>
                <a:ext uri="{FF2B5EF4-FFF2-40B4-BE49-F238E27FC236}">
                  <a16:creationId xmlns="" xmlns:a16="http://schemas.microsoft.com/office/drawing/2014/main" id="{25303DAF-7B7D-408A-A9BC-436C8BF067EA}"/>
                </a:ext>
              </a:extLst>
            </p:cNvPr>
            <p:cNvSpPr/>
            <p:nvPr/>
          </p:nvSpPr>
          <p:spPr bwMode="auto">
            <a:xfrm>
              <a:off x="9616547" y="2230528"/>
              <a:ext cx="1287873" cy="13571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1íḋé">
              <a:extLst>
                <a:ext uri="{FF2B5EF4-FFF2-40B4-BE49-F238E27FC236}">
                  <a16:creationId xmlns="" xmlns:a16="http://schemas.microsoft.com/office/drawing/2014/main" id="{9DBBE8E0-CA84-48ED-8F4E-9D7CCD13D00A}"/>
                </a:ext>
              </a:extLst>
            </p:cNvPr>
            <p:cNvSpPr/>
            <p:nvPr/>
          </p:nvSpPr>
          <p:spPr bwMode="auto">
            <a:xfrm>
              <a:off x="1457018" y="2264413"/>
              <a:ext cx="941671" cy="9918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ṥļíďe">
              <a:extLst>
                <a:ext uri="{FF2B5EF4-FFF2-40B4-BE49-F238E27FC236}">
                  <a16:creationId xmlns="" xmlns:a16="http://schemas.microsoft.com/office/drawing/2014/main" id="{439CE6D9-0642-4AF1-BCC9-9D85947278DD}"/>
                </a:ext>
              </a:extLst>
            </p:cNvPr>
            <p:cNvSpPr/>
            <p:nvPr/>
          </p:nvSpPr>
          <p:spPr bwMode="auto">
            <a:xfrm>
              <a:off x="1388722" y="2317775"/>
              <a:ext cx="9365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s1iďé">
              <a:extLst>
                <a:ext uri="{FF2B5EF4-FFF2-40B4-BE49-F238E27FC236}">
                  <a16:creationId xmlns="" xmlns:a16="http://schemas.microsoft.com/office/drawing/2014/main" id="{016F4742-8373-4FAE-844F-56F01961E2A9}"/>
                </a:ext>
              </a:extLst>
            </p:cNvPr>
            <p:cNvSpPr/>
            <p:nvPr/>
          </p:nvSpPr>
          <p:spPr>
            <a:xfrm>
              <a:off x="1453329" y="2955413"/>
              <a:ext cx="941670" cy="49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ṥḷïḍe">
              <a:extLst>
                <a:ext uri="{FF2B5EF4-FFF2-40B4-BE49-F238E27FC236}">
                  <a16:creationId xmlns="" xmlns:a16="http://schemas.microsoft.com/office/drawing/2014/main" id="{3337A26D-312C-4F2F-8907-4BB77B0C0072}"/>
                </a:ext>
              </a:extLst>
            </p:cNvPr>
            <p:cNvGrpSpPr/>
            <p:nvPr/>
          </p:nvGrpSpPr>
          <p:grpSpPr>
            <a:xfrm>
              <a:off x="6770880" y="1584000"/>
              <a:ext cx="1561579" cy="1583875"/>
              <a:chOff x="6824437" y="1584000"/>
              <a:chExt cx="1561579" cy="1583875"/>
            </a:xfrm>
          </p:grpSpPr>
          <p:sp>
            <p:nvSpPr>
              <p:cNvPr id="38" name="iś1ide">
                <a:extLst>
                  <a:ext uri="{FF2B5EF4-FFF2-40B4-BE49-F238E27FC236}">
                    <a16:creationId xmlns="" xmlns:a16="http://schemas.microsoft.com/office/drawing/2014/main" id="{25EE191D-D2ED-4C0E-850D-41FF61E28076}"/>
                  </a:ext>
                </a:extLst>
              </p:cNvPr>
              <p:cNvSpPr/>
              <p:nvPr/>
            </p:nvSpPr>
            <p:spPr bwMode="auto">
              <a:xfrm>
                <a:off x="6883495" y="1584000"/>
                <a:ext cx="1502520" cy="158387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ś1ïḋe">
                <a:extLst>
                  <a:ext uri="{FF2B5EF4-FFF2-40B4-BE49-F238E27FC236}">
                    <a16:creationId xmlns="" xmlns:a16="http://schemas.microsoft.com/office/drawing/2014/main" id="{8011B29E-9670-41B2-82BA-1EEDE3D6F890}"/>
                  </a:ext>
                </a:extLst>
              </p:cNvPr>
              <p:cNvSpPr/>
              <p:nvPr/>
            </p:nvSpPr>
            <p:spPr bwMode="auto">
              <a:xfrm>
                <a:off x="6880914" y="1926250"/>
                <a:ext cx="150510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spc="-113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40" name="ï$ļïḑè">
                <a:extLst>
                  <a:ext uri="{FF2B5EF4-FFF2-40B4-BE49-F238E27FC236}">
                    <a16:creationId xmlns="" xmlns:a16="http://schemas.microsoft.com/office/drawing/2014/main" id="{0E03D82E-6640-4FF2-8734-10C82E0ACB2B}"/>
                  </a:ext>
                </a:extLst>
              </p:cNvPr>
              <p:cNvSpPr/>
              <p:nvPr/>
            </p:nvSpPr>
            <p:spPr>
              <a:xfrm>
                <a:off x="6824437" y="2855427"/>
                <a:ext cx="1561578" cy="49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Slïḓê">
              <a:extLst>
                <a:ext uri="{FF2B5EF4-FFF2-40B4-BE49-F238E27FC236}">
                  <a16:creationId xmlns="" xmlns:a16="http://schemas.microsoft.com/office/drawing/2014/main" id="{5E623360-F039-4097-9BC4-09343A6AFD7B}"/>
                </a:ext>
              </a:extLst>
            </p:cNvPr>
            <p:cNvSpPr/>
            <p:nvPr/>
          </p:nvSpPr>
          <p:spPr bwMode="auto">
            <a:xfrm>
              <a:off x="9629597" y="2479928"/>
              <a:ext cx="1261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îSliḍe">
              <a:extLst>
                <a:ext uri="{FF2B5EF4-FFF2-40B4-BE49-F238E27FC236}">
                  <a16:creationId xmlns="" xmlns:a16="http://schemas.microsoft.com/office/drawing/2014/main" id="{AE74939F-4F72-4913-A735-018C16140513}"/>
                </a:ext>
              </a:extLst>
            </p:cNvPr>
            <p:cNvSpPr/>
            <p:nvPr/>
          </p:nvSpPr>
          <p:spPr bwMode="auto">
            <a:xfrm>
              <a:off x="7391833" y="3300073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śḻïḋê">
              <a:extLst>
                <a:ext uri="{FF2B5EF4-FFF2-40B4-BE49-F238E27FC236}">
                  <a16:creationId xmlns="" xmlns:a16="http://schemas.microsoft.com/office/drawing/2014/main" id="{2774E42B-5E6C-4D73-8474-8D9C7A1511E3}"/>
                </a:ext>
              </a:extLst>
            </p:cNvPr>
            <p:cNvSpPr/>
            <p:nvPr/>
          </p:nvSpPr>
          <p:spPr bwMode="auto">
            <a:xfrm>
              <a:off x="716945" y="4309377"/>
              <a:ext cx="2421816" cy="183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4" name="íśḻïďe">
              <a:extLst>
                <a:ext uri="{FF2B5EF4-FFF2-40B4-BE49-F238E27FC236}">
                  <a16:creationId xmlns="" xmlns:a16="http://schemas.microsoft.com/office/drawing/2014/main" id="{011AB72D-9D05-4A85-821F-7D905FDC0D8B}"/>
                </a:ext>
              </a:extLst>
            </p:cNvPr>
            <p:cNvSpPr txBox="1"/>
            <p:nvPr/>
          </p:nvSpPr>
          <p:spPr bwMode="auto">
            <a:xfrm>
              <a:off x="716945" y="3889412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5" name="î$líḍé">
              <a:extLst>
                <a:ext uri="{FF2B5EF4-FFF2-40B4-BE49-F238E27FC236}">
                  <a16:creationId xmlns="" xmlns:a16="http://schemas.microsoft.com/office/drawing/2014/main" id="{7EC66838-E0CA-4528-814F-FAFEDBE9DAEF}"/>
                </a:ext>
              </a:extLst>
            </p:cNvPr>
            <p:cNvSpPr/>
            <p:nvPr/>
          </p:nvSpPr>
          <p:spPr bwMode="auto">
            <a:xfrm>
              <a:off x="3446685" y="4813683"/>
              <a:ext cx="2421816" cy="1312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6" name="íṧľïḑê">
              <a:extLst>
                <a:ext uri="{FF2B5EF4-FFF2-40B4-BE49-F238E27FC236}">
                  <a16:creationId xmlns="" xmlns:a16="http://schemas.microsoft.com/office/drawing/2014/main" id="{4BEE08D6-E151-4910-89DC-EBF68405E1DB}"/>
                </a:ext>
              </a:extLst>
            </p:cNvPr>
            <p:cNvSpPr/>
            <p:nvPr/>
          </p:nvSpPr>
          <p:spPr bwMode="auto">
            <a:xfrm>
              <a:off x="1768017" y="3391867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íśļíḍe">
              <a:extLst>
                <a:ext uri="{FF2B5EF4-FFF2-40B4-BE49-F238E27FC236}">
                  <a16:creationId xmlns="" xmlns:a16="http://schemas.microsoft.com/office/drawing/2014/main" id="{B9ED3EF0-F38A-4D8D-9277-9320CAF273EC}"/>
                </a:ext>
              </a:extLst>
            </p:cNvPr>
            <p:cNvSpPr txBox="1"/>
            <p:nvPr/>
          </p:nvSpPr>
          <p:spPr bwMode="auto">
            <a:xfrm>
              <a:off x="3446685" y="4393718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ïṡḷiďê">
              <a:extLst>
                <a:ext uri="{FF2B5EF4-FFF2-40B4-BE49-F238E27FC236}">
                  <a16:creationId xmlns="" xmlns:a16="http://schemas.microsoft.com/office/drawing/2014/main" id="{8B9CD4D0-7FCA-434C-957A-DF2FAF1E8F97}"/>
                </a:ext>
              </a:extLst>
            </p:cNvPr>
            <p:cNvSpPr/>
            <p:nvPr/>
          </p:nvSpPr>
          <p:spPr bwMode="auto">
            <a:xfrm>
              <a:off x="9049575" y="4729342"/>
              <a:ext cx="2421816" cy="1414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19" name="iSḻîḓè">
              <a:extLst>
                <a:ext uri="{FF2B5EF4-FFF2-40B4-BE49-F238E27FC236}">
                  <a16:creationId xmlns="" xmlns:a16="http://schemas.microsoft.com/office/drawing/2014/main" id="{AD24E794-AD94-4ACA-9F3A-D420B8DF5D97}"/>
                </a:ext>
              </a:extLst>
            </p:cNvPr>
            <p:cNvSpPr/>
            <p:nvPr/>
          </p:nvSpPr>
          <p:spPr bwMode="auto">
            <a:xfrm>
              <a:off x="4497757" y="3912920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íṣliḋé">
              <a:extLst>
                <a:ext uri="{FF2B5EF4-FFF2-40B4-BE49-F238E27FC236}">
                  <a16:creationId xmlns="" xmlns:a16="http://schemas.microsoft.com/office/drawing/2014/main" id="{A04619A6-796D-497D-A7BA-8F7DA38940D2}"/>
                </a:ext>
              </a:extLst>
            </p:cNvPr>
            <p:cNvSpPr txBox="1"/>
            <p:nvPr/>
          </p:nvSpPr>
          <p:spPr bwMode="auto">
            <a:xfrm>
              <a:off x="9049575" y="4309377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1" name="í$ļîḓé">
              <a:extLst>
                <a:ext uri="{FF2B5EF4-FFF2-40B4-BE49-F238E27FC236}">
                  <a16:creationId xmlns="" xmlns:a16="http://schemas.microsoft.com/office/drawing/2014/main" id="{25F2C37A-64BD-48D2-B26E-6C0AD3FF8D63}"/>
                </a:ext>
              </a:extLst>
            </p:cNvPr>
            <p:cNvSpPr/>
            <p:nvPr/>
          </p:nvSpPr>
          <p:spPr bwMode="auto">
            <a:xfrm>
              <a:off x="10100647" y="3811834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A044E20E-AB2F-40FB-9913-BBB4D45EDF77}"/>
                </a:ext>
              </a:extLst>
            </p:cNvPr>
            <p:cNvCxnSpPr>
              <a:endCxn id="35" idx="1"/>
            </p:cNvCxnSpPr>
            <p:nvPr/>
          </p:nvCxnSpPr>
          <p:spPr>
            <a:xfrm>
              <a:off x="2424528" y="2548607"/>
              <a:ext cx="1594038" cy="54956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EE1ED1FF-DDFC-4E0A-8D74-81960FF50F1B}"/>
                </a:ext>
              </a:extLst>
            </p:cNvPr>
            <p:cNvCxnSpPr>
              <a:stCxn id="35" idx="3"/>
              <a:endCxn id="38" idx="1"/>
            </p:cNvCxnSpPr>
            <p:nvPr/>
          </p:nvCxnSpPr>
          <p:spPr>
            <a:xfrm flipV="1">
              <a:off x="5306439" y="2375938"/>
              <a:ext cx="1523499" cy="7222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1AA94A8B-D08C-47C2-8867-F0B3F39B6102}"/>
                </a:ext>
              </a:extLst>
            </p:cNvPr>
            <p:cNvCxnSpPr>
              <a:cxnSpLocks/>
              <a:stCxn id="38" idx="3"/>
              <a:endCxn id="6" idx="1"/>
            </p:cNvCxnSpPr>
            <p:nvPr/>
          </p:nvCxnSpPr>
          <p:spPr>
            <a:xfrm>
              <a:off x="8332458" y="2375938"/>
              <a:ext cx="1284089" cy="53314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î$ḷiḍe">
              <a:extLst>
                <a:ext uri="{FF2B5EF4-FFF2-40B4-BE49-F238E27FC236}">
                  <a16:creationId xmlns="" xmlns:a16="http://schemas.microsoft.com/office/drawing/2014/main" id="{3815A9D0-190C-4C5C-A50A-3E9780459759}"/>
                </a:ext>
              </a:extLst>
            </p:cNvPr>
            <p:cNvSpPr txBox="1"/>
            <p:nvPr/>
          </p:nvSpPr>
          <p:spPr>
            <a:xfrm rot="1175612">
              <a:off x="2424753" y="2344979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sp>
          <p:nvSpPr>
            <p:cNvPr id="26" name="íšḻïďé">
              <a:extLst>
                <a:ext uri="{FF2B5EF4-FFF2-40B4-BE49-F238E27FC236}">
                  <a16:creationId xmlns="" xmlns:a16="http://schemas.microsoft.com/office/drawing/2014/main" id="{1F8324B1-77D8-47BC-BD20-551E8DD4D19E}"/>
                </a:ext>
              </a:extLst>
            </p:cNvPr>
            <p:cNvSpPr txBox="1"/>
            <p:nvPr/>
          </p:nvSpPr>
          <p:spPr>
            <a:xfrm rot="1424783">
              <a:off x="8320057" y="2188958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sp>
          <p:nvSpPr>
            <p:cNvPr id="27" name="iṩľíḋè">
              <a:extLst>
                <a:ext uri="{FF2B5EF4-FFF2-40B4-BE49-F238E27FC236}">
                  <a16:creationId xmlns="" xmlns:a16="http://schemas.microsoft.com/office/drawing/2014/main" id="{EEB1FA7D-1BCA-4EA5-A5C9-DB2F8B47EEEA}"/>
                </a:ext>
              </a:extLst>
            </p:cNvPr>
            <p:cNvSpPr txBox="1"/>
            <p:nvPr/>
          </p:nvSpPr>
          <p:spPr>
            <a:xfrm rot="19986513">
              <a:off x="5279564" y="2261048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CA38A173-5771-4FC1-BA1E-716F5B422136}"/>
                </a:ext>
              </a:extLst>
            </p:cNvPr>
            <p:cNvCxnSpPr/>
            <p:nvPr/>
          </p:nvCxnSpPr>
          <p:spPr>
            <a:xfrm>
              <a:off x="3180837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EA1BC710-7235-4C96-BC8E-8515DB025572}"/>
                </a:ext>
              </a:extLst>
            </p:cNvPr>
            <p:cNvCxnSpPr/>
            <p:nvPr/>
          </p:nvCxnSpPr>
          <p:spPr>
            <a:xfrm>
              <a:off x="6134349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E5BA0FA8-CE4A-4A96-8354-9E868A130D12}"/>
                </a:ext>
              </a:extLst>
            </p:cNvPr>
            <p:cNvCxnSpPr/>
            <p:nvPr/>
          </p:nvCxnSpPr>
          <p:spPr>
            <a:xfrm>
              <a:off x="8968989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ïṥ1îḑé">
              <a:extLst>
                <a:ext uri="{FF2B5EF4-FFF2-40B4-BE49-F238E27FC236}">
                  <a16:creationId xmlns="" xmlns:a16="http://schemas.microsoft.com/office/drawing/2014/main" id="{99382B99-F4FC-4BEE-9C6C-D5202093D857}"/>
                </a:ext>
              </a:extLst>
            </p:cNvPr>
            <p:cNvGrpSpPr/>
            <p:nvPr/>
          </p:nvGrpSpPr>
          <p:grpSpPr>
            <a:xfrm>
              <a:off x="4008748" y="2419618"/>
              <a:ext cx="1297691" cy="1357113"/>
              <a:chOff x="3858800" y="2419618"/>
              <a:chExt cx="1297691" cy="1357113"/>
            </a:xfrm>
          </p:grpSpPr>
          <p:sp>
            <p:nvSpPr>
              <p:cNvPr id="35" name="îŝ1iḍê">
                <a:extLst>
                  <a:ext uri="{FF2B5EF4-FFF2-40B4-BE49-F238E27FC236}">
                    <a16:creationId xmlns="" xmlns:a16="http://schemas.microsoft.com/office/drawing/2014/main" id="{E259DF33-FA9A-425E-92E1-A10D9E9303AF}"/>
                  </a:ext>
                </a:extLst>
              </p:cNvPr>
              <p:cNvSpPr/>
              <p:nvPr/>
            </p:nvSpPr>
            <p:spPr bwMode="auto">
              <a:xfrm>
                <a:off x="3868618" y="2419618"/>
                <a:ext cx="1287873" cy="13571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1ïďe">
                <a:extLst>
                  <a:ext uri="{FF2B5EF4-FFF2-40B4-BE49-F238E27FC236}">
                    <a16:creationId xmlns="" xmlns:a16="http://schemas.microsoft.com/office/drawing/2014/main" id="{FDFEE4AC-CF22-44A5-8ED2-6074624FE447}"/>
                  </a:ext>
                </a:extLst>
              </p:cNvPr>
              <p:cNvSpPr/>
              <p:nvPr/>
            </p:nvSpPr>
            <p:spPr bwMode="auto">
              <a:xfrm>
                <a:off x="3866035" y="2600960"/>
                <a:ext cx="128343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7" name="íṡļiḍé">
                <a:extLst>
                  <a:ext uri="{FF2B5EF4-FFF2-40B4-BE49-F238E27FC236}">
                    <a16:creationId xmlns="" xmlns:a16="http://schemas.microsoft.com/office/drawing/2014/main" id="{A3E9F53D-9D36-4591-B3C1-9A4A3FCF4439}"/>
                  </a:ext>
                </a:extLst>
              </p:cNvPr>
              <p:cNvSpPr/>
              <p:nvPr/>
            </p:nvSpPr>
            <p:spPr>
              <a:xfrm>
                <a:off x="3858800" y="3458040"/>
                <a:ext cx="1297691" cy="49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ísļïḋê">
              <a:extLst>
                <a:ext uri="{FF2B5EF4-FFF2-40B4-BE49-F238E27FC236}">
                  <a16:creationId xmlns="" xmlns:a16="http://schemas.microsoft.com/office/drawing/2014/main" id="{FD3F8A0E-EEA1-42CC-903E-AD452FE31957}"/>
                </a:ext>
              </a:extLst>
            </p:cNvPr>
            <p:cNvSpPr/>
            <p:nvPr/>
          </p:nvSpPr>
          <p:spPr bwMode="auto">
            <a:xfrm>
              <a:off x="6340761" y="4217582"/>
              <a:ext cx="2421816" cy="192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9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33" name="íṩḷîdê">
              <a:extLst>
                <a:ext uri="{FF2B5EF4-FFF2-40B4-BE49-F238E27FC236}">
                  <a16:creationId xmlns="" xmlns:a16="http://schemas.microsoft.com/office/drawing/2014/main" id="{2A25A3BA-1788-4CFB-A397-797A86B0DD92}"/>
                </a:ext>
              </a:extLst>
            </p:cNvPr>
            <p:cNvSpPr txBox="1"/>
            <p:nvPr/>
          </p:nvSpPr>
          <p:spPr bwMode="auto">
            <a:xfrm>
              <a:off x="6340761" y="3797617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í$ḻiďe">
              <a:extLst>
                <a:ext uri="{FF2B5EF4-FFF2-40B4-BE49-F238E27FC236}">
                  <a16:creationId xmlns="" xmlns:a16="http://schemas.microsoft.com/office/drawing/2014/main" id="{A6AB2811-0C26-49A6-9934-2B4A325E01A0}"/>
                </a:ext>
              </a:extLst>
            </p:cNvPr>
            <p:cNvSpPr/>
            <p:nvPr/>
          </p:nvSpPr>
          <p:spPr>
            <a:xfrm>
              <a:off x="9616547" y="3218935"/>
              <a:ext cx="1287873" cy="49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767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3209666"/>
            <a:ext cx="5422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9763DD0-5A42-41BB-8ECC-7A2A0FEAB626}"/>
              </a:ext>
            </a:extLst>
          </p:cNvPr>
          <p:cNvSpPr txBox="1"/>
          <p:nvPr/>
        </p:nvSpPr>
        <p:spPr>
          <a:xfrm>
            <a:off x="770890" y="1842366"/>
            <a:ext cx="755400" cy="65679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任意多边形: 形状 62">
            <a:extLst>
              <a:ext uri="{FF2B5EF4-FFF2-40B4-BE49-F238E27FC236}">
                <a16:creationId xmlns="" xmlns:a16="http://schemas.microsoft.com/office/drawing/2014/main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F814E8-3347-41CB-AC78-47FD46AA7B11}"/>
              </a:ext>
            </a:extLst>
          </p:cNvPr>
          <p:cNvGrpSpPr/>
          <p:nvPr/>
        </p:nvGrpSpPr>
        <p:grpSpPr>
          <a:xfrm rot="5720611">
            <a:off x="7647895" y="1287486"/>
            <a:ext cx="5690535" cy="4576928"/>
            <a:chOff x="1177723" y="1028700"/>
            <a:chExt cx="5435599" cy="4371879"/>
          </a:xfrm>
        </p:grpSpPr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7840239D-5AC1-423C-87CA-6F0C849EAB5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77723" y="1028700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797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B6888FDA-62B6-4EF6-B1B5-10CDAA3011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75842" y="1713970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rgbClr val="7D8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6DC9D5D-9F8B-4C83-87F5-A9F1E71206D8}"/>
              </a:ext>
            </a:extLst>
          </p:cNvPr>
          <p:cNvGrpSpPr/>
          <p:nvPr/>
        </p:nvGrpSpPr>
        <p:grpSpPr>
          <a:xfrm rot="5400000" flipH="1">
            <a:off x="6806578" y="714487"/>
            <a:ext cx="4063402" cy="5141658"/>
            <a:chOff x="1988347" y="1961097"/>
            <a:chExt cx="3342780" cy="4229812"/>
          </a:xfrm>
        </p:grpSpPr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83BDF091-AAA7-4439-B57A-2EE0574A3BC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539066"/>
              <a:ext cx="1284582" cy="428593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7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7 h 232"/>
                <a:gd name="T12" fmla="*/ 67 w 695"/>
                <a:gd name="T13" fmla="*/ 5 h 232"/>
                <a:gd name="T14" fmla="*/ 8 w 695"/>
                <a:gd name="T15" fmla="*/ 46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3"/>
                    <a:pt x="18" y="120"/>
                    <a:pt x="46" y="125"/>
                  </a:cubicBezTo>
                  <a:cubicBezTo>
                    <a:pt x="627" y="227"/>
                    <a:pt x="627" y="227"/>
                    <a:pt x="627" y="227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7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6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2B7F53F9-FB16-4016-94B4-7B0F5A57670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274031"/>
              <a:ext cx="1284582" cy="427398"/>
            </a:xfrm>
            <a:custGeom>
              <a:avLst/>
              <a:gdLst>
                <a:gd name="T0" fmla="*/ 5 w 695"/>
                <a:gd name="T1" fmla="*/ 66 h 232"/>
                <a:gd name="T2" fmla="*/ 46 w 695"/>
                <a:gd name="T3" fmla="*/ 125 h 232"/>
                <a:gd name="T4" fmla="*/ 627 w 695"/>
                <a:gd name="T5" fmla="*/ 228 h 232"/>
                <a:gd name="T6" fmla="*/ 686 w 695"/>
                <a:gd name="T7" fmla="*/ 186 h 232"/>
                <a:gd name="T8" fmla="*/ 690 w 695"/>
                <a:gd name="T9" fmla="*/ 167 h 232"/>
                <a:gd name="T10" fmla="*/ 648 w 695"/>
                <a:gd name="T11" fmla="*/ 108 h 232"/>
                <a:gd name="T12" fmla="*/ 67 w 695"/>
                <a:gd name="T13" fmla="*/ 5 h 232"/>
                <a:gd name="T14" fmla="*/ 8 w 695"/>
                <a:gd name="T15" fmla="*/ 47 h 232"/>
                <a:gd name="T16" fmla="*/ 5 w 695"/>
                <a:gd name="T17" fmla="*/ 6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2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2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2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6D189849-8FDF-4C91-B2FE-180A93B650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7446" y="5007804"/>
              <a:ext cx="1284582" cy="429786"/>
            </a:xfrm>
            <a:custGeom>
              <a:avLst/>
              <a:gdLst>
                <a:gd name="T0" fmla="*/ 5 w 695"/>
                <a:gd name="T1" fmla="*/ 66 h 233"/>
                <a:gd name="T2" fmla="*/ 46 w 695"/>
                <a:gd name="T3" fmla="*/ 125 h 233"/>
                <a:gd name="T4" fmla="*/ 627 w 695"/>
                <a:gd name="T5" fmla="*/ 228 h 233"/>
                <a:gd name="T6" fmla="*/ 686 w 695"/>
                <a:gd name="T7" fmla="*/ 186 h 233"/>
                <a:gd name="T8" fmla="*/ 690 w 695"/>
                <a:gd name="T9" fmla="*/ 167 h 233"/>
                <a:gd name="T10" fmla="*/ 648 w 695"/>
                <a:gd name="T11" fmla="*/ 108 h 233"/>
                <a:gd name="T12" fmla="*/ 67 w 695"/>
                <a:gd name="T13" fmla="*/ 5 h 233"/>
                <a:gd name="T14" fmla="*/ 8 w 695"/>
                <a:gd name="T15" fmla="*/ 47 h 233"/>
                <a:gd name="T16" fmla="*/ 5 w 695"/>
                <a:gd name="T17" fmla="*/ 6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5" h="233">
                  <a:moveTo>
                    <a:pt x="5" y="66"/>
                  </a:moveTo>
                  <a:cubicBezTo>
                    <a:pt x="0" y="94"/>
                    <a:pt x="18" y="120"/>
                    <a:pt x="46" y="125"/>
                  </a:cubicBezTo>
                  <a:cubicBezTo>
                    <a:pt x="627" y="228"/>
                    <a:pt x="627" y="228"/>
                    <a:pt x="627" y="228"/>
                  </a:cubicBezTo>
                  <a:cubicBezTo>
                    <a:pt x="655" y="233"/>
                    <a:pt x="682" y="214"/>
                    <a:pt x="686" y="186"/>
                  </a:cubicBezTo>
                  <a:cubicBezTo>
                    <a:pt x="690" y="167"/>
                    <a:pt x="690" y="167"/>
                    <a:pt x="690" y="167"/>
                  </a:cubicBezTo>
                  <a:cubicBezTo>
                    <a:pt x="695" y="139"/>
                    <a:pt x="676" y="113"/>
                    <a:pt x="648" y="108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9" y="0"/>
                    <a:pt x="13" y="19"/>
                    <a:pt x="8" y="47"/>
                  </a:cubicBezTo>
                  <a:lnTo>
                    <a:pt x="5" y="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2F9DE722-71C2-4CE4-872A-86146DE7D7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318296" y="5845886"/>
              <a:ext cx="684076" cy="345023"/>
            </a:xfrm>
            <a:custGeom>
              <a:avLst/>
              <a:gdLst>
                <a:gd name="T0" fmla="*/ 0 w 370"/>
                <a:gd name="T1" fmla="*/ 28 h 187"/>
                <a:gd name="T2" fmla="*/ 188 w 370"/>
                <a:gd name="T3" fmla="*/ 187 h 187"/>
                <a:gd name="T4" fmla="*/ 370 w 370"/>
                <a:gd name="T5" fmla="*/ 65 h 187"/>
                <a:gd name="T6" fmla="*/ 3 w 370"/>
                <a:gd name="T7" fmla="*/ 0 h 187"/>
                <a:gd name="T8" fmla="*/ 0 w 370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87">
                  <a:moveTo>
                    <a:pt x="0" y="28"/>
                  </a:moveTo>
                  <a:cubicBezTo>
                    <a:pt x="0" y="116"/>
                    <a:pt x="84" y="187"/>
                    <a:pt x="188" y="187"/>
                  </a:cubicBezTo>
                  <a:cubicBezTo>
                    <a:pt x="276" y="187"/>
                    <a:pt x="351" y="135"/>
                    <a:pt x="370" y="6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9"/>
                    <a:pt x="0" y="18"/>
                    <a:pt x="0" y="28"/>
                  </a:cubicBezTo>
                  <a:close/>
                </a:path>
              </a:pathLst>
            </a:custGeom>
            <a:solidFill>
              <a:srgbClr val="46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F86B292B-81A2-45B0-88D4-ACC9B0F47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5707" y="2429087"/>
              <a:ext cx="1456497" cy="2165644"/>
            </a:xfrm>
            <a:custGeom>
              <a:avLst/>
              <a:gdLst>
                <a:gd name="T0" fmla="*/ 496 w 788"/>
                <a:gd name="T1" fmla="*/ 1174 h 1174"/>
                <a:gd name="T2" fmla="*/ 354 w 788"/>
                <a:gd name="T3" fmla="*/ 1127 h 1174"/>
                <a:gd name="T4" fmla="*/ 108 w 788"/>
                <a:gd name="T5" fmla="*/ 1076 h 1174"/>
                <a:gd name="T6" fmla="*/ 12 w 788"/>
                <a:gd name="T7" fmla="*/ 803 h 1174"/>
                <a:gd name="T8" fmla="*/ 97 w 788"/>
                <a:gd name="T9" fmla="*/ 656 h 1174"/>
                <a:gd name="T10" fmla="*/ 214 w 788"/>
                <a:gd name="T11" fmla="*/ 607 h 1174"/>
                <a:gd name="T12" fmla="*/ 254 w 788"/>
                <a:gd name="T13" fmla="*/ 476 h 1174"/>
                <a:gd name="T14" fmla="*/ 364 w 788"/>
                <a:gd name="T15" fmla="*/ 428 h 1174"/>
                <a:gd name="T16" fmla="*/ 515 w 788"/>
                <a:gd name="T17" fmla="*/ 587 h 1174"/>
                <a:gd name="T18" fmla="*/ 483 w 788"/>
                <a:gd name="T19" fmla="*/ 620 h 1174"/>
                <a:gd name="T20" fmla="*/ 450 w 788"/>
                <a:gd name="T21" fmla="*/ 588 h 1174"/>
                <a:gd name="T22" fmla="*/ 365 w 788"/>
                <a:gd name="T23" fmla="*/ 493 h 1174"/>
                <a:gd name="T24" fmla="*/ 304 w 788"/>
                <a:gd name="T25" fmla="*/ 518 h 1174"/>
                <a:gd name="T26" fmla="*/ 280 w 788"/>
                <a:gd name="T27" fmla="*/ 634 h 1174"/>
                <a:gd name="T28" fmla="*/ 272 w 788"/>
                <a:gd name="T29" fmla="*/ 661 h 1174"/>
                <a:gd name="T30" fmla="*/ 245 w 788"/>
                <a:gd name="T31" fmla="*/ 671 h 1174"/>
                <a:gd name="T32" fmla="*/ 137 w 788"/>
                <a:gd name="T33" fmla="*/ 707 h 1174"/>
                <a:gd name="T34" fmla="*/ 77 w 788"/>
                <a:gd name="T35" fmla="*/ 809 h 1174"/>
                <a:gd name="T36" fmla="*/ 151 w 788"/>
                <a:gd name="T37" fmla="*/ 1027 h 1174"/>
                <a:gd name="T38" fmla="*/ 350 w 788"/>
                <a:gd name="T39" fmla="*/ 1061 h 1174"/>
                <a:gd name="T40" fmla="*/ 384 w 788"/>
                <a:gd name="T41" fmla="*/ 1068 h 1174"/>
                <a:gd name="T42" fmla="*/ 516 w 788"/>
                <a:gd name="T43" fmla="*/ 1108 h 1174"/>
                <a:gd name="T44" fmla="*/ 656 w 788"/>
                <a:gd name="T45" fmla="*/ 1037 h 1174"/>
                <a:gd name="T46" fmla="*/ 716 w 788"/>
                <a:gd name="T47" fmla="*/ 816 h 1174"/>
                <a:gd name="T48" fmla="*/ 716 w 788"/>
                <a:gd name="T49" fmla="*/ 813 h 1174"/>
                <a:gd name="T50" fmla="*/ 716 w 788"/>
                <a:gd name="T51" fmla="*/ 33 h 1174"/>
                <a:gd name="T52" fmla="*/ 748 w 788"/>
                <a:gd name="T53" fmla="*/ 0 h 1174"/>
                <a:gd name="T54" fmla="*/ 781 w 788"/>
                <a:gd name="T55" fmla="*/ 33 h 1174"/>
                <a:gd name="T56" fmla="*/ 781 w 788"/>
                <a:gd name="T57" fmla="*/ 812 h 1174"/>
                <a:gd name="T58" fmla="*/ 709 w 788"/>
                <a:gd name="T59" fmla="*/ 1075 h 1174"/>
                <a:gd name="T60" fmla="*/ 523 w 788"/>
                <a:gd name="T61" fmla="*/ 1173 h 1174"/>
                <a:gd name="T62" fmla="*/ 496 w 788"/>
                <a:gd name="T6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8" h="1174">
                  <a:moveTo>
                    <a:pt x="496" y="1174"/>
                  </a:moveTo>
                  <a:cubicBezTo>
                    <a:pt x="442" y="1174"/>
                    <a:pt x="393" y="1158"/>
                    <a:pt x="354" y="1127"/>
                  </a:cubicBezTo>
                  <a:cubicBezTo>
                    <a:pt x="310" y="1138"/>
                    <a:pt x="201" y="1155"/>
                    <a:pt x="108" y="1076"/>
                  </a:cubicBezTo>
                  <a:cubicBezTo>
                    <a:pt x="31" y="1010"/>
                    <a:pt x="0" y="920"/>
                    <a:pt x="12" y="803"/>
                  </a:cubicBezTo>
                  <a:cubicBezTo>
                    <a:pt x="18" y="748"/>
                    <a:pt x="49" y="695"/>
                    <a:pt x="97" y="656"/>
                  </a:cubicBezTo>
                  <a:cubicBezTo>
                    <a:pt x="132" y="628"/>
                    <a:pt x="173" y="611"/>
                    <a:pt x="214" y="607"/>
                  </a:cubicBezTo>
                  <a:cubicBezTo>
                    <a:pt x="214" y="570"/>
                    <a:pt x="220" y="516"/>
                    <a:pt x="254" y="476"/>
                  </a:cubicBezTo>
                  <a:cubicBezTo>
                    <a:pt x="280" y="445"/>
                    <a:pt x="317" y="429"/>
                    <a:pt x="364" y="428"/>
                  </a:cubicBezTo>
                  <a:cubicBezTo>
                    <a:pt x="419" y="427"/>
                    <a:pt x="512" y="447"/>
                    <a:pt x="515" y="587"/>
                  </a:cubicBezTo>
                  <a:cubicBezTo>
                    <a:pt x="515" y="604"/>
                    <a:pt x="501" y="619"/>
                    <a:pt x="483" y="620"/>
                  </a:cubicBezTo>
                  <a:cubicBezTo>
                    <a:pt x="465" y="620"/>
                    <a:pt x="450" y="606"/>
                    <a:pt x="450" y="588"/>
                  </a:cubicBezTo>
                  <a:cubicBezTo>
                    <a:pt x="449" y="521"/>
                    <a:pt x="423" y="492"/>
                    <a:pt x="365" y="493"/>
                  </a:cubicBezTo>
                  <a:cubicBezTo>
                    <a:pt x="337" y="493"/>
                    <a:pt x="317" y="501"/>
                    <a:pt x="304" y="518"/>
                  </a:cubicBezTo>
                  <a:cubicBezTo>
                    <a:pt x="275" y="551"/>
                    <a:pt x="277" y="613"/>
                    <a:pt x="280" y="634"/>
                  </a:cubicBezTo>
                  <a:cubicBezTo>
                    <a:pt x="282" y="644"/>
                    <a:pt x="279" y="654"/>
                    <a:pt x="272" y="661"/>
                  </a:cubicBezTo>
                  <a:cubicBezTo>
                    <a:pt x="265" y="669"/>
                    <a:pt x="255" y="672"/>
                    <a:pt x="245" y="671"/>
                  </a:cubicBezTo>
                  <a:cubicBezTo>
                    <a:pt x="210" y="667"/>
                    <a:pt x="170" y="680"/>
                    <a:pt x="137" y="707"/>
                  </a:cubicBezTo>
                  <a:cubicBezTo>
                    <a:pt x="103" y="734"/>
                    <a:pt x="81" y="772"/>
                    <a:pt x="77" y="809"/>
                  </a:cubicBezTo>
                  <a:cubicBezTo>
                    <a:pt x="66" y="907"/>
                    <a:pt x="89" y="974"/>
                    <a:pt x="151" y="1027"/>
                  </a:cubicBezTo>
                  <a:cubicBezTo>
                    <a:pt x="237" y="1101"/>
                    <a:pt x="346" y="1063"/>
                    <a:pt x="350" y="1061"/>
                  </a:cubicBezTo>
                  <a:cubicBezTo>
                    <a:pt x="362" y="1057"/>
                    <a:pt x="375" y="1059"/>
                    <a:pt x="384" y="1068"/>
                  </a:cubicBezTo>
                  <a:cubicBezTo>
                    <a:pt x="417" y="1099"/>
                    <a:pt x="464" y="1113"/>
                    <a:pt x="516" y="1108"/>
                  </a:cubicBezTo>
                  <a:cubicBezTo>
                    <a:pt x="574" y="1103"/>
                    <a:pt x="629" y="1075"/>
                    <a:pt x="656" y="1037"/>
                  </a:cubicBezTo>
                  <a:cubicBezTo>
                    <a:pt x="725" y="942"/>
                    <a:pt x="716" y="817"/>
                    <a:pt x="716" y="816"/>
                  </a:cubicBezTo>
                  <a:cubicBezTo>
                    <a:pt x="716" y="815"/>
                    <a:pt x="716" y="814"/>
                    <a:pt x="716" y="813"/>
                  </a:cubicBezTo>
                  <a:cubicBezTo>
                    <a:pt x="716" y="33"/>
                    <a:pt x="716" y="33"/>
                    <a:pt x="716" y="33"/>
                  </a:cubicBezTo>
                  <a:cubicBezTo>
                    <a:pt x="716" y="15"/>
                    <a:pt x="730" y="0"/>
                    <a:pt x="748" y="0"/>
                  </a:cubicBezTo>
                  <a:cubicBezTo>
                    <a:pt x="766" y="0"/>
                    <a:pt x="781" y="15"/>
                    <a:pt x="781" y="33"/>
                  </a:cubicBezTo>
                  <a:cubicBezTo>
                    <a:pt x="781" y="812"/>
                    <a:pt x="781" y="812"/>
                    <a:pt x="781" y="812"/>
                  </a:cubicBezTo>
                  <a:cubicBezTo>
                    <a:pt x="782" y="828"/>
                    <a:pt x="788" y="966"/>
                    <a:pt x="709" y="1075"/>
                  </a:cubicBezTo>
                  <a:cubicBezTo>
                    <a:pt x="670" y="1128"/>
                    <a:pt x="599" y="1166"/>
                    <a:pt x="523" y="1173"/>
                  </a:cubicBezTo>
                  <a:cubicBezTo>
                    <a:pt x="514" y="1174"/>
                    <a:pt x="505" y="1174"/>
                    <a:pt x="496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C70DC117-6489-4DBD-AF6B-29A152FC541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40515" y="2547277"/>
              <a:ext cx="890612" cy="1427845"/>
            </a:xfrm>
            <a:custGeom>
              <a:avLst/>
              <a:gdLst>
                <a:gd name="T0" fmla="*/ 157 w 482"/>
                <a:gd name="T1" fmla="*/ 774 h 774"/>
                <a:gd name="T2" fmla="*/ 150 w 482"/>
                <a:gd name="T3" fmla="*/ 774 h 774"/>
                <a:gd name="T4" fmla="*/ 0 w 482"/>
                <a:gd name="T5" fmla="*/ 557 h 774"/>
                <a:gd name="T6" fmla="*/ 113 w 482"/>
                <a:gd name="T7" fmla="*/ 363 h 774"/>
                <a:gd name="T8" fmla="*/ 58 w 482"/>
                <a:gd name="T9" fmla="*/ 259 h 774"/>
                <a:gd name="T10" fmla="*/ 98 w 482"/>
                <a:gd name="T11" fmla="*/ 95 h 774"/>
                <a:gd name="T12" fmla="*/ 338 w 482"/>
                <a:gd name="T13" fmla="*/ 23 h 774"/>
                <a:gd name="T14" fmla="*/ 480 w 482"/>
                <a:gd name="T15" fmla="*/ 172 h 774"/>
                <a:gd name="T16" fmla="*/ 452 w 482"/>
                <a:gd name="T17" fmla="*/ 208 h 774"/>
                <a:gd name="T18" fmla="*/ 416 w 482"/>
                <a:gd name="T19" fmla="*/ 180 h 774"/>
                <a:gd name="T20" fmla="*/ 322 w 482"/>
                <a:gd name="T21" fmla="*/ 86 h 774"/>
                <a:gd name="T22" fmla="*/ 152 w 482"/>
                <a:gd name="T23" fmla="*/ 132 h 774"/>
                <a:gd name="T24" fmla="*/ 122 w 482"/>
                <a:gd name="T25" fmla="*/ 246 h 774"/>
                <a:gd name="T26" fmla="*/ 193 w 482"/>
                <a:gd name="T27" fmla="*/ 347 h 774"/>
                <a:gd name="T28" fmla="*/ 207 w 482"/>
                <a:gd name="T29" fmla="*/ 381 h 774"/>
                <a:gd name="T30" fmla="*/ 180 w 482"/>
                <a:gd name="T31" fmla="*/ 406 h 774"/>
                <a:gd name="T32" fmla="*/ 65 w 482"/>
                <a:gd name="T33" fmla="*/ 557 h 774"/>
                <a:gd name="T34" fmla="*/ 164 w 482"/>
                <a:gd name="T35" fmla="*/ 710 h 774"/>
                <a:gd name="T36" fmla="*/ 189 w 482"/>
                <a:gd name="T37" fmla="*/ 749 h 774"/>
                <a:gd name="T38" fmla="*/ 157 w 482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2" h="774">
                  <a:moveTo>
                    <a:pt x="157" y="774"/>
                  </a:moveTo>
                  <a:cubicBezTo>
                    <a:pt x="155" y="774"/>
                    <a:pt x="153" y="774"/>
                    <a:pt x="150" y="774"/>
                  </a:cubicBezTo>
                  <a:cubicBezTo>
                    <a:pt x="98" y="762"/>
                    <a:pt x="0" y="702"/>
                    <a:pt x="0" y="557"/>
                  </a:cubicBezTo>
                  <a:cubicBezTo>
                    <a:pt x="0" y="460"/>
                    <a:pt x="56" y="394"/>
                    <a:pt x="113" y="363"/>
                  </a:cubicBezTo>
                  <a:cubicBezTo>
                    <a:pt x="91" y="338"/>
                    <a:pt x="67" y="303"/>
                    <a:pt x="58" y="259"/>
                  </a:cubicBezTo>
                  <a:cubicBezTo>
                    <a:pt x="48" y="205"/>
                    <a:pt x="61" y="150"/>
                    <a:pt x="98" y="95"/>
                  </a:cubicBezTo>
                  <a:cubicBezTo>
                    <a:pt x="142" y="32"/>
                    <a:pt x="245" y="0"/>
                    <a:pt x="338" y="23"/>
                  </a:cubicBezTo>
                  <a:cubicBezTo>
                    <a:pt x="418" y="42"/>
                    <a:pt x="470" y="97"/>
                    <a:pt x="480" y="172"/>
                  </a:cubicBezTo>
                  <a:cubicBezTo>
                    <a:pt x="482" y="190"/>
                    <a:pt x="470" y="206"/>
                    <a:pt x="452" y="208"/>
                  </a:cubicBezTo>
                  <a:cubicBezTo>
                    <a:pt x="434" y="211"/>
                    <a:pt x="418" y="198"/>
                    <a:pt x="416" y="180"/>
                  </a:cubicBezTo>
                  <a:cubicBezTo>
                    <a:pt x="407" y="116"/>
                    <a:pt x="354" y="93"/>
                    <a:pt x="322" y="86"/>
                  </a:cubicBezTo>
                  <a:cubicBezTo>
                    <a:pt x="256" y="70"/>
                    <a:pt x="180" y="91"/>
                    <a:pt x="152" y="132"/>
                  </a:cubicBezTo>
                  <a:cubicBezTo>
                    <a:pt x="125" y="171"/>
                    <a:pt x="115" y="209"/>
                    <a:pt x="122" y="246"/>
                  </a:cubicBezTo>
                  <a:cubicBezTo>
                    <a:pt x="134" y="307"/>
                    <a:pt x="192" y="347"/>
                    <a:pt x="193" y="347"/>
                  </a:cubicBezTo>
                  <a:cubicBezTo>
                    <a:pt x="204" y="354"/>
                    <a:pt x="209" y="368"/>
                    <a:pt x="207" y="381"/>
                  </a:cubicBezTo>
                  <a:cubicBezTo>
                    <a:pt x="204" y="394"/>
                    <a:pt x="193" y="404"/>
                    <a:pt x="180" y="406"/>
                  </a:cubicBezTo>
                  <a:cubicBezTo>
                    <a:pt x="132" y="414"/>
                    <a:pt x="65" y="466"/>
                    <a:pt x="65" y="557"/>
                  </a:cubicBezTo>
                  <a:cubicBezTo>
                    <a:pt x="65" y="687"/>
                    <a:pt x="163" y="710"/>
                    <a:pt x="164" y="710"/>
                  </a:cubicBezTo>
                  <a:cubicBezTo>
                    <a:pt x="182" y="714"/>
                    <a:pt x="193" y="731"/>
                    <a:pt x="189" y="749"/>
                  </a:cubicBezTo>
                  <a:cubicBezTo>
                    <a:pt x="186" y="764"/>
                    <a:pt x="172" y="774"/>
                    <a:pt x="157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65DFCEBB-1D43-40C4-8371-247FEF576E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68094" y="1961097"/>
              <a:ext cx="1242798" cy="1023130"/>
            </a:xfrm>
            <a:custGeom>
              <a:avLst/>
              <a:gdLst>
                <a:gd name="T0" fmla="*/ 422 w 673"/>
                <a:gd name="T1" fmla="*/ 555 h 555"/>
                <a:gd name="T2" fmla="*/ 401 w 673"/>
                <a:gd name="T3" fmla="*/ 554 h 555"/>
                <a:gd name="T4" fmla="*/ 279 w 673"/>
                <a:gd name="T5" fmla="*/ 438 h 555"/>
                <a:gd name="T6" fmla="*/ 346 w 673"/>
                <a:gd name="T7" fmla="*/ 283 h 555"/>
                <a:gd name="T8" fmla="*/ 443 w 673"/>
                <a:gd name="T9" fmla="*/ 272 h 555"/>
                <a:gd name="T10" fmla="*/ 503 w 673"/>
                <a:gd name="T11" fmla="*/ 328 h 555"/>
                <a:gd name="T12" fmla="*/ 485 w 673"/>
                <a:gd name="T13" fmla="*/ 371 h 555"/>
                <a:gd name="T14" fmla="*/ 443 w 673"/>
                <a:gd name="T15" fmla="*/ 354 h 555"/>
                <a:gd name="T16" fmla="*/ 421 w 673"/>
                <a:gd name="T17" fmla="*/ 333 h 555"/>
                <a:gd name="T18" fmla="*/ 376 w 673"/>
                <a:gd name="T19" fmla="*/ 340 h 555"/>
                <a:gd name="T20" fmla="*/ 343 w 673"/>
                <a:gd name="T21" fmla="*/ 427 h 555"/>
                <a:gd name="T22" fmla="*/ 409 w 673"/>
                <a:gd name="T23" fmla="*/ 490 h 555"/>
                <a:gd name="T24" fmla="*/ 521 w 673"/>
                <a:gd name="T25" fmla="*/ 446 h 555"/>
                <a:gd name="T26" fmla="*/ 602 w 673"/>
                <a:gd name="T27" fmla="*/ 226 h 555"/>
                <a:gd name="T28" fmla="*/ 506 w 673"/>
                <a:gd name="T29" fmla="*/ 90 h 555"/>
                <a:gd name="T30" fmla="*/ 365 w 673"/>
                <a:gd name="T31" fmla="*/ 102 h 555"/>
                <a:gd name="T32" fmla="*/ 334 w 673"/>
                <a:gd name="T33" fmla="*/ 193 h 555"/>
                <a:gd name="T34" fmla="*/ 319 w 673"/>
                <a:gd name="T35" fmla="*/ 228 h 555"/>
                <a:gd name="T36" fmla="*/ 280 w 673"/>
                <a:gd name="T37" fmla="*/ 224 h 555"/>
                <a:gd name="T38" fmla="*/ 138 w 673"/>
                <a:gd name="T39" fmla="*/ 207 h 555"/>
                <a:gd name="T40" fmla="*/ 75 w 673"/>
                <a:gd name="T41" fmla="*/ 362 h 555"/>
                <a:gd name="T42" fmla="*/ 47 w 673"/>
                <a:gd name="T43" fmla="*/ 398 h 555"/>
                <a:gd name="T44" fmla="*/ 11 w 673"/>
                <a:gd name="T45" fmla="*/ 370 h 555"/>
                <a:gd name="T46" fmla="*/ 108 w 673"/>
                <a:gd name="T47" fmla="*/ 150 h 555"/>
                <a:gd name="T48" fmla="*/ 271 w 673"/>
                <a:gd name="T49" fmla="*/ 143 h 555"/>
                <a:gd name="T50" fmla="*/ 322 w 673"/>
                <a:gd name="T51" fmla="*/ 54 h 555"/>
                <a:gd name="T52" fmla="*/ 530 w 673"/>
                <a:gd name="T53" fmla="*/ 30 h 555"/>
                <a:gd name="T54" fmla="*/ 667 w 673"/>
                <a:gd name="T55" fmla="*/ 222 h 555"/>
                <a:gd name="T56" fmla="*/ 566 w 673"/>
                <a:gd name="T57" fmla="*/ 494 h 555"/>
                <a:gd name="T58" fmla="*/ 422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422" y="555"/>
                  </a:moveTo>
                  <a:cubicBezTo>
                    <a:pt x="415" y="555"/>
                    <a:pt x="408" y="555"/>
                    <a:pt x="401" y="554"/>
                  </a:cubicBezTo>
                  <a:cubicBezTo>
                    <a:pt x="337" y="546"/>
                    <a:pt x="290" y="502"/>
                    <a:pt x="279" y="438"/>
                  </a:cubicBezTo>
                  <a:cubicBezTo>
                    <a:pt x="268" y="374"/>
                    <a:pt x="296" y="308"/>
                    <a:pt x="346" y="283"/>
                  </a:cubicBezTo>
                  <a:cubicBezTo>
                    <a:pt x="381" y="265"/>
                    <a:pt x="414" y="261"/>
                    <a:pt x="443" y="272"/>
                  </a:cubicBezTo>
                  <a:cubicBezTo>
                    <a:pt x="484" y="287"/>
                    <a:pt x="501" y="324"/>
                    <a:pt x="503" y="328"/>
                  </a:cubicBezTo>
                  <a:cubicBezTo>
                    <a:pt x="510" y="345"/>
                    <a:pt x="502" y="364"/>
                    <a:pt x="485" y="371"/>
                  </a:cubicBezTo>
                  <a:cubicBezTo>
                    <a:pt x="469" y="378"/>
                    <a:pt x="450" y="370"/>
                    <a:pt x="443" y="354"/>
                  </a:cubicBezTo>
                  <a:cubicBezTo>
                    <a:pt x="443" y="353"/>
                    <a:pt x="435" y="338"/>
                    <a:pt x="421" y="333"/>
                  </a:cubicBezTo>
                  <a:cubicBezTo>
                    <a:pt x="409" y="329"/>
                    <a:pt x="394" y="331"/>
                    <a:pt x="376" y="340"/>
                  </a:cubicBezTo>
                  <a:cubicBezTo>
                    <a:pt x="351" y="353"/>
                    <a:pt x="337" y="391"/>
                    <a:pt x="343" y="427"/>
                  </a:cubicBezTo>
                  <a:cubicBezTo>
                    <a:pt x="347" y="448"/>
                    <a:pt x="360" y="484"/>
                    <a:pt x="409" y="490"/>
                  </a:cubicBezTo>
                  <a:cubicBezTo>
                    <a:pt x="446" y="494"/>
                    <a:pt x="486" y="479"/>
                    <a:pt x="521" y="446"/>
                  </a:cubicBezTo>
                  <a:cubicBezTo>
                    <a:pt x="576" y="395"/>
                    <a:pt x="607" y="310"/>
                    <a:pt x="602" y="226"/>
                  </a:cubicBezTo>
                  <a:cubicBezTo>
                    <a:pt x="597" y="137"/>
                    <a:pt x="533" y="101"/>
                    <a:pt x="506" y="90"/>
                  </a:cubicBezTo>
                  <a:cubicBezTo>
                    <a:pt x="455" y="70"/>
                    <a:pt x="396" y="75"/>
                    <a:pt x="365" y="102"/>
                  </a:cubicBezTo>
                  <a:cubicBezTo>
                    <a:pt x="322" y="141"/>
                    <a:pt x="333" y="192"/>
                    <a:pt x="334" y="193"/>
                  </a:cubicBezTo>
                  <a:cubicBezTo>
                    <a:pt x="337" y="206"/>
                    <a:pt x="331" y="221"/>
                    <a:pt x="319" y="228"/>
                  </a:cubicBezTo>
                  <a:cubicBezTo>
                    <a:pt x="306" y="235"/>
                    <a:pt x="291" y="234"/>
                    <a:pt x="280" y="224"/>
                  </a:cubicBezTo>
                  <a:cubicBezTo>
                    <a:pt x="278" y="222"/>
                    <a:pt x="214" y="167"/>
                    <a:pt x="138" y="207"/>
                  </a:cubicBezTo>
                  <a:cubicBezTo>
                    <a:pt x="101" y="227"/>
                    <a:pt x="67" y="292"/>
                    <a:pt x="75" y="362"/>
                  </a:cubicBezTo>
                  <a:cubicBezTo>
                    <a:pt x="77" y="380"/>
                    <a:pt x="65" y="396"/>
                    <a:pt x="47" y="398"/>
                  </a:cubicBezTo>
                  <a:cubicBezTo>
                    <a:pt x="29" y="401"/>
                    <a:pt x="13" y="388"/>
                    <a:pt x="11" y="370"/>
                  </a:cubicBezTo>
                  <a:cubicBezTo>
                    <a:pt x="0" y="280"/>
                    <a:pt x="42" y="186"/>
                    <a:pt x="108" y="150"/>
                  </a:cubicBezTo>
                  <a:cubicBezTo>
                    <a:pt x="173" y="115"/>
                    <a:pt x="231" y="126"/>
                    <a:pt x="271" y="143"/>
                  </a:cubicBezTo>
                  <a:cubicBezTo>
                    <a:pt x="276" y="116"/>
                    <a:pt x="290" y="83"/>
                    <a:pt x="322" y="54"/>
                  </a:cubicBezTo>
                  <a:cubicBezTo>
                    <a:pt x="371" y="9"/>
                    <a:pt x="455" y="0"/>
                    <a:pt x="530" y="30"/>
                  </a:cubicBezTo>
                  <a:cubicBezTo>
                    <a:pt x="611" y="63"/>
                    <a:pt x="661" y="133"/>
                    <a:pt x="667" y="222"/>
                  </a:cubicBezTo>
                  <a:cubicBezTo>
                    <a:pt x="673" y="327"/>
                    <a:pt x="635" y="428"/>
                    <a:pt x="566" y="494"/>
                  </a:cubicBezTo>
                  <a:cubicBezTo>
                    <a:pt x="523" y="534"/>
                    <a:pt x="473" y="555"/>
                    <a:pt x="422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="" xmlns:a16="http://schemas.microsoft.com/office/drawing/2014/main" id="{3387BF85-9C77-4877-831C-B03115ABFC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54962" y="3714863"/>
              <a:ext cx="924040" cy="553946"/>
            </a:xfrm>
            <a:custGeom>
              <a:avLst/>
              <a:gdLst>
                <a:gd name="T0" fmla="*/ 434 w 500"/>
                <a:gd name="T1" fmla="*/ 300 h 300"/>
                <a:gd name="T2" fmla="*/ 425 w 500"/>
                <a:gd name="T3" fmla="*/ 299 h 300"/>
                <a:gd name="T4" fmla="*/ 403 w 500"/>
                <a:gd name="T5" fmla="*/ 260 h 300"/>
                <a:gd name="T6" fmla="*/ 403 w 500"/>
                <a:gd name="T7" fmla="*/ 260 h 300"/>
                <a:gd name="T8" fmla="*/ 401 w 500"/>
                <a:gd name="T9" fmla="*/ 101 h 300"/>
                <a:gd name="T10" fmla="*/ 373 w 500"/>
                <a:gd name="T11" fmla="*/ 80 h 300"/>
                <a:gd name="T12" fmla="*/ 302 w 500"/>
                <a:gd name="T13" fmla="*/ 93 h 300"/>
                <a:gd name="T14" fmla="*/ 284 w 500"/>
                <a:gd name="T15" fmla="*/ 162 h 300"/>
                <a:gd name="T16" fmla="*/ 264 w 500"/>
                <a:gd name="T17" fmla="*/ 202 h 300"/>
                <a:gd name="T18" fmla="*/ 223 w 500"/>
                <a:gd name="T19" fmla="*/ 182 h 300"/>
                <a:gd name="T20" fmla="*/ 129 w 500"/>
                <a:gd name="T21" fmla="*/ 120 h 300"/>
                <a:gd name="T22" fmla="*/ 73 w 500"/>
                <a:gd name="T23" fmla="*/ 177 h 300"/>
                <a:gd name="T24" fmla="*/ 91 w 500"/>
                <a:gd name="T25" fmla="*/ 231 h 300"/>
                <a:gd name="T26" fmla="*/ 103 w 500"/>
                <a:gd name="T27" fmla="*/ 275 h 300"/>
                <a:gd name="T28" fmla="*/ 59 w 500"/>
                <a:gd name="T29" fmla="*/ 287 h 300"/>
                <a:gd name="T30" fmla="*/ 9 w 500"/>
                <a:gd name="T31" fmla="*/ 165 h 300"/>
                <a:gd name="T32" fmla="*/ 119 w 500"/>
                <a:gd name="T33" fmla="*/ 56 h 300"/>
                <a:gd name="T34" fmla="*/ 231 w 500"/>
                <a:gd name="T35" fmla="*/ 86 h 300"/>
                <a:gd name="T36" fmla="*/ 255 w 500"/>
                <a:gd name="T37" fmla="*/ 48 h 300"/>
                <a:gd name="T38" fmla="*/ 389 w 500"/>
                <a:gd name="T39" fmla="*/ 17 h 300"/>
                <a:gd name="T40" fmla="*/ 457 w 500"/>
                <a:gd name="T41" fmla="*/ 69 h 300"/>
                <a:gd name="T42" fmla="*/ 465 w 500"/>
                <a:gd name="T43" fmla="*/ 276 h 300"/>
                <a:gd name="T44" fmla="*/ 434 w 500"/>
                <a:gd name="T4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0" h="300">
                  <a:moveTo>
                    <a:pt x="434" y="300"/>
                  </a:moveTo>
                  <a:cubicBezTo>
                    <a:pt x="431" y="300"/>
                    <a:pt x="428" y="300"/>
                    <a:pt x="425" y="299"/>
                  </a:cubicBezTo>
                  <a:cubicBezTo>
                    <a:pt x="408" y="295"/>
                    <a:pt x="398" y="277"/>
                    <a:pt x="403" y="260"/>
                  </a:cubicBezTo>
                  <a:cubicBezTo>
                    <a:pt x="403" y="260"/>
                    <a:pt x="403" y="260"/>
                    <a:pt x="403" y="260"/>
                  </a:cubicBezTo>
                  <a:cubicBezTo>
                    <a:pt x="411" y="230"/>
                    <a:pt x="426" y="144"/>
                    <a:pt x="401" y="101"/>
                  </a:cubicBezTo>
                  <a:cubicBezTo>
                    <a:pt x="394" y="90"/>
                    <a:pt x="386" y="83"/>
                    <a:pt x="373" y="80"/>
                  </a:cubicBezTo>
                  <a:cubicBezTo>
                    <a:pt x="341" y="72"/>
                    <a:pt x="318" y="77"/>
                    <a:pt x="302" y="93"/>
                  </a:cubicBezTo>
                  <a:cubicBezTo>
                    <a:pt x="283" y="113"/>
                    <a:pt x="280" y="148"/>
                    <a:pt x="284" y="162"/>
                  </a:cubicBezTo>
                  <a:cubicBezTo>
                    <a:pt x="290" y="178"/>
                    <a:pt x="280" y="196"/>
                    <a:pt x="264" y="202"/>
                  </a:cubicBezTo>
                  <a:cubicBezTo>
                    <a:pt x="247" y="207"/>
                    <a:pt x="229" y="199"/>
                    <a:pt x="223" y="182"/>
                  </a:cubicBezTo>
                  <a:cubicBezTo>
                    <a:pt x="220" y="175"/>
                    <a:pt x="194" y="110"/>
                    <a:pt x="129" y="120"/>
                  </a:cubicBezTo>
                  <a:cubicBezTo>
                    <a:pt x="85" y="127"/>
                    <a:pt x="75" y="165"/>
                    <a:pt x="73" y="177"/>
                  </a:cubicBezTo>
                  <a:cubicBezTo>
                    <a:pt x="69" y="200"/>
                    <a:pt x="76" y="223"/>
                    <a:pt x="91" y="231"/>
                  </a:cubicBezTo>
                  <a:cubicBezTo>
                    <a:pt x="107" y="240"/>
                    <a:pt x="112" y="259"/>
                    <a:pt x="103" y="275"/>
                  </a:cubicBezTo>
                  <a:cubicBezTo>
                    <a:pt x="95" y="291"/>
                    <a:pt x="75" y="296"/>
                    <a:pt x="59" y="287"/>
                  </a:cubicBezTo>
                  <a:cubicBezTo>
                    <a:pt x="20" y="265"/>
                    <a:pt x="0" y="216"/>
                    <a:pt x="9" y="165"/>
                  </a:cubicBezTo>
                  <a:cubicBezTo>
                    <a:pt x="19" y="107"/>
                    <a:pt x="61" y="66"/>
                    <a:pt x="119" y="56"/>
                  </a:cubicBezTo>
                  <a:cubicBezTo>
                    <a:pt x="166" y="49"/>
                    <a:pt x="203" y="64"/>
                    <a:pt x="231" y="86"/>
                  </a:cubicBezTo>
                  <a:cubicBezTo>
                    <a:pt x="236" y="72"/>
                    <a:pt x="245" y="59"/>
                    <a:pt x="255" y="48"/>
                  </a:cubicBezTo>
                  <a:cubicBezTo>
                    <a:pt x="278" y="24"/>
                    <a:pt x="319" y="0"/>
                    <a:pt x="389" y="17"/>
                  </a:cubicBezTo>
                  <a:cubicBezTo>
                    <a:pt x="418" y="25"/>
                    <a:pt x="442" y="42"/>
                    <a:pt x="457" y="69"/>
                  </a:cubicBezTo>
                  <a:cubicBezTo>
                    <a:pt x="500" y="142"/>
                    <a:pt x="469" y="263"/>
                    <a:pt x="465" y="276"/>
                  </a:cubicBezTo>
                  <a:cubicBezTo>
                    <a:pt x="461" y="291"/>
                    <a:pt x="448" y="300"/>
                    <a:pt x="434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EF59231F-0626-4FEF-86EC-24D414C740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77645" y="3163304"/>
              <a:ext cx="404715" cy="553946"/>
            </a:xfrm>
            <a:custGeom>
              <a:avLst/>
              <a:gdLst>
                <a:gd name="T0" fmla="*/ 186 w 219"/>
                <a:gd name="T1" fmla="*/ 300 h 300"/>
                <a:gd name="T2" fmla="*/ 186 w 219"/>
                <a:gd name="T3" fmla="*/ 300 h 300"/>
                <a:gd name="T4" fmla="*/ 154 w 219"/>
                <a:gd name="T5" fmla="*/ 268 h 300"/>
                <a:gd name="T6" fmla="*/ 131 w 219"/>
                <a:gd name="T7" fmla="*/ 72 h 300"/>
                <a:gd name="T8" fmla="*/ 109 w 219"/>
                <a:gd name="T9" fmla="*/ 65 h 300"/>
                <a:gd name="T10" fmla="*/ 64 w 219"/>
                <a:gd name="T11" fmla="*/ 108 h 300"/>
                <a:gd name="T12" fmla="*/ 32 w 219"/>
                <a:gd name="T13" fmla="*/ 140 h 300"/>
                <a:gd name="T14" fmla="*/ 32 w 219"/>
                <a:gd name="T15" fmla="*/ 140 h 300"/>
                <a:gd name="T16" fmla="*/ 0 w 219"/>
                <a:gd name="T17" fmla="*/ 108 h 300"/>
                <a:gd name="T18" fmla="*/ 109 w 219"/>
                <a:gd name="T19" fmla="*/ 0 h 300"/>
                <a:gd name="T20" fmla="*/ 177 w 219"/>
                <a:gd name="T21" fmla="*/ 26 h 300"/>
                <a:gd name="T22" fmla="*/ 218 w 219"/>
                <a:gd name="T23" fmla="*/ 268 h 300"/>
                <a:gd name="T24" fmla="*/ 186 w 219"/>
                <a:gd name="T25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300">
                  <a:moveTo>
                    <a:pt x="186" y="300"/>
                  </a:moveTo>
                  <a:cubicBezTo>
                    <a:pt x="186" y="300"/>
                    <a:pt x="186" y="300"/>
                    <a:pt x="186" y="300"/>
                  </a:cubicBezTo>
                  <a:cubicBezTo>
                    <a:pt x="168" y="300"/>
                    <a:pt x="154" y="286"/>
                    <a:pt x="154" y="268"/>
                  </a:cubicBezTo>
                  <a:cubicBezTo>
                    <a:pt x="154" y="179"/>
                    <a:pt x="154" y="95"/>
                    <a:pt x="131" y="72"/>
                  </a:cubicBezTo>
                  <a:cubicBezTo>
                    <a:pt x="128" y="69"/>
                    <a:pt x="123" y="65"/>
                    <a:pt x="109" y="65"/>
                  </a:cubicBezTo>
                  <a:cubicBezTo>
                    <a:pt x="68" y="65"/>
                    <a:pt x="64" y="98"/>
                    <a:pt x="64" y="108"/>
                  </a:cubicBezTo>
                  <a:cubicBezTo>
                    <a:pt x="64" y="126"/>
                    <a:pt x="50" y="140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14" y="140"/>
                    <a:pt x="0" y="126"/>
                    <a:pt x="0" y="108"/>
                  </a:cubicBezTo>
                  <a:cubicBezTo>
                    <a:pt x="0" y="64"/>
                    <a:pt x="29" y="0"/>
                    <a:pt x="109" y="0"/>
                  </a:cubicBezTo>
                  <a:cubicBezTo>
                    <a:pt x="137" y="0"/>
                    <a:pt x="160" y="9"/>
                    <a:pt x="177" y="26"/>
                  </a:cubicBezTo>
                  <a:cubicBezTo>
                    <a:pt x="219" y="69"/>
                    <a:pt x="219" y="152"/>
                    <a:pt x="218" y="268"/>
                  </a:cubicBezTo>
                  <a:cubicBezTo>
                    <a:pt x="218" y="286"/>
                    <a:pt x="204" y="300"/>
                    <a:pt x="186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DE95A070-FD19-4D9F-9DB1-FA1F24DCEC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97272" y="2429087"/>
              <a:ext cx="1456497" cy="2165644"/>
            </a:xfrm>
            <a:custGeom>
              <a:avLst/>
              <a:gdLst>
                <a:gd name="T0" fmla="*/ 291 w 788"/>
                <a:gd name="T1" fmla="*/ 1174 h 1174"/>
                <a:gd name="T2" fmla="*/ 265 w 788"/>
                <a:gd name="T3" fmla="*/ 1173 h 1174"/>
                <a:gd name="T4" fmla="*/ 78 w 788"/>
                <a:gd name="T5" fmla="*/ 1075 h 1174"/>
                <a:gd name="T6" fmla="*/ 7 w 788"/>
                <a:gd name="T7" fmla="*/ 812 h 1174"/>
                <a:gd name="T8" fmla="*/ 7 w 788"/>
                <a:gd name="T9" fmla="*/ 33 h 1174"/>
                <a:gd name="T10" fmla="*/ 39 w 788"/>
                <a:gd name="T11" fmla="*/ 0 h 1174"/>
                <a:gd name="T12" fmla="*/ 71 w 788"/>
                <a:gd name="T13" fmla="*/ 33 h 1174"/>
                <a:gd name="T14" fmla="*/ 71 w 788"/>
                <a:gd name="T15" fmla="*/ 813 h 1174"/>
                <a:gd name="T16" fmla="*/ 71 w 788"/>
                <a:gd name="T17" fmla="*/ 816 h 1174"/>
                <a:gd name="T18" fmla="*/ 131 w 788"/>
                <a:gd name="T19" fmla="*/ 1037 h 1174"/>
                <a:gd name="T20" fmla="*/ 271 w 788"/>
                <a:gd name="T21" fmla="*/ 1108 h 1174"/>
                <a:gd name="T22" fmla="*/ 404 w 788"/>
                <a:gd name="T23" fmla="*/ 1068 h 1174"/>
                <a:gd name="T24" fmla="*/ 437 w 788"/>
                <a:gd name="T25" fmla="*/ 1061 h 1174"/>
                <a:gd name="T26" fmla="*/ 637 w 788"/>
                <a:gd name="T27" fmla="*/ 1027 h 1174"/>
                <a:gd name="T28" fmla="*/ 711 w 788"/>
                <a:gd name="T29" fmla="*/ 809 h 1174"/>
                <a:gd name="T30" fmla="*/ 650 w 788"/>
                <a:gd name="T31" fmla="*/ 707 h 1174"/>
                <a:gd name="T32" fmla="*/ 543 w 788"/>
                <a:gd name="T33" fmla="*/ 671 h 1174"/>
                <a:gd name="T34" fmla="*/ 516 w 788"/>
                <a:gd name="T35" fmla="*/ 661 h 1174"/>
                <a:gd name="T36" fmla="*/ 507 w 788"/>
                <a:gd name="T37" fmla="*/ 634 h 1174"/>
                <a:gd name="T38" fmla="*/ 484 w 788"/>
                <a:gd name="T39" fmla="*/ 518 h 1174"/>
                <a:gd name="T40" fmla="*/ 423 w 788"/>
                <a:gd name="T41" fmla="*/ 493 h 1174"/>
                <a:gd name="T42" fmla="*/ 420 w 788"/>
                <a:gd name="T43" fmla="*/ 493 h 1174"/>
                <a:gd name="T44" fmla="*/ 337 w 788"/>
                <a:gd name="T45" fmla="*/ 588 h 1174"/>
                <a:gd name="T46" fmla="*/ 304 w 788"/>
                <a:gd name="T47" fmla="*/ 620 h 1174"/>
                <a:gd name="T48" fmla="*/ 273 w 788"/>
                <a:gd name="T49" fmla="*/ 587 h 1174"/>
                <a:gd name="T50" fmla="*/ 424 w 788"/>
                <a:gd name="T51" fmla="*/ 428 h 1174"/>
                <a:gd name="T52" fmla="*/ 533 w 788"/>
                <a:gd name="T53" fmla="*/ 476 h 1174"/>
                <a:gd name="T54" fmla="*/ 573 w 788"/>
                <a:gd name="T55" fmla="*/ 607 h 1174"/>
                <a:gd name="T56" fmla="*/ 691 w 788"/>
                <a:gd name="T57" fmla="*/ 656 h 1174"/>
                <a:gd name="T58" fmla="*/ 775 w 788"/>
                <a:gd name="T59" fmla="*/ 803 h 1174"/>
                <a:gd name="T60" fmla="*/ 679 w 788"/>
                <a:gd name="T61" fmla="*/ 1076 h 1174"/>
                <a:gd name="T62" fmla="*/ 434 w 788"/>
                <a:gd name="T63" fmla="*/ 1127 h 1174"/>
                <a:gd name="T64" fmla="*/ 291 w 788"/>
                <a:gd name="T65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8" h="1174">
                  <a:moveTo>
                    <a:pt x="291" y="1174"/>
                  </a:moveTo>
                  <a:cubicBezTo>
                    <a:pt x="283" y="1174"/>
                    <a:pt x="274" y="1174"/>
                    <a:pt x="265" y="1173"/>
                  </a:cubicBezTo>
                  <a:cubicBezTo>
                    <a:pt x="189" y="1166"/>
                    <a:pt x="117" y="1128"/>
                    <a:pt x="78" y="1075"/>
                  </a:cubicBezTo>
                  <a:cubicBezTo>
                    <a:pt x="0" y="966"/>
                    <a:pt x="6" y="828"/>
                    <a:pt x="7" y="81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15"/>
                    <a:pt x="21" y="0"/>
                    <a:pt x="39" y="0"/>
                  </a:cubicBezTo>
                  <a:cubicBezTo>
                    <a:pt x="57" y="0"/>
                    <a:pt x="71" y="15"/>
                    <a:pt x="71" y="33"/>
                  </a:cubicBezTo>
                  <a:cubicBezTo>
                    <a:pt x="71" y="813"/>
                    <a:pt x="71" y="813"/>
                    <a:pt x="71" y="813"/>
                  </a:cubicBezTo>
                  <a:cubicBezTo>
                    <a:pt x="71" y="814"/>
                    <a:pt x="71" y="815"/>
                    <a:pt x="71" y="816"/>
                  </a:cubicBezTo>
                  <a:cubicBezTo>
                    <a:pt x="71" y="817"/>
                    <a:pt x="63" y="943"/>
                    <a:pt x="131" y="1037"/>
                  </a:cubicBezTo>
                  <a:cubicBezTo>
                    <a:pt x="159" y="1075"/>
                    <a:pt x="214" y="1103"/>
                    <a:pt x="271" y="1108"/>
                  </a:cubicBezTo>
                  <a:cubicBezTo>
                    <a:pt x="323" y="1113"/>
                    <a:pt x="370" y="1099"/>
                    <a:pt x="404" y="1068"/>
                  </a:cubicBezTo>
                  <a:cubicBezTo>
                    <a:pt x="413" y="1059"/>
                    <a:pt x="426" y="1057"/>
                    <a:pt x="437" y="1061"/>
                  </a:cubicBezTo>
                  <a:cubicBezTo>
                    <a:pt x="442" y="1063"/>
                    <a:pt x="550" y="1101"/>
                    <a:pt x="637" y="1027"/>
                  </a:cubicBezTo>
                  <a:cubicBezTo>
                    <a:pt x="698" y="974"/>
                    <a:pt x="721" y="907"/>
                    <a:pt x="711" y="809"/>
                  </a:cubicBezTo>
                  <a:cubicBezTo>
                    <a:pt x="707" y="772"/>
                    <a:pt x="685" y="734"/>
                    <a:pt x="650" y="707"/>
                  </a:cubicBezTo>
                  <a:cubicBezTo>
                    <a:pt x="617" y="680"/>
                    <a:pt x="578" y="667"/>
                    <a:pt x="543" y="671"/>
                  </a:cubicBezTo>
                  <a:cubicBezTo>
                    <a:pt x="533" y="672"/>
                    <a:pt x="523" y="669"/>
                    <a:pt x="516" y="661"/>
                  </a:cubicBezTo>
                  <a:cubicBezTo>
                    <a:pt x="509" y="654"/>
                    <a:pt x="505" y="644"/>
                    <a:pt x="507" y="634"/>
                  </a:cubicBezTo>
                  <a:cubicBezTo>
                    <a:pt x="510" y="613"/>
                    <a:pt x="512" y="551"/>
                    <a:pt x="484" y="518"/>
                  </a:cubicBezTo>
                  <a:cubicBezTo>
                    <a:pt x="470" y="501"/>
                    <a:pt x="450" y="493"/>
                    <a:pt x="423" y="493"/>
                  </a:cubicBezTo>
                  <a:cubicBezTo>
                    <a:pt x="422" y="493"/>
                    <a:pt x="421" y="493"/>
                    <a:pt x="420" y="493"/>
                  </a:cubicBezTo>
                  <a:cubicBezTo>
                    <a:pt x="364" y="493"/>
                    <a:pt x="339" y="521"/>
                    <a:pt x="337" y="588"/>
                  </a:cubicBezTo>
                  <a:cubicBezTo>
                    <a:pt x="337" y="606"/>
                    <a:pt x="322" y="620"/>
                    <a:pt x="304" y="620"/>
                  </a:cubicBezTo>
                  <a:cubicBezTo>
                    <a:pt x="286" y="619"/>
                    <a:pt x="272" y="604"/>
                    <a:pt x="273" y="587"/>
                  </a:cubicBezTo>
                  <a:cubicBezTo>
                    <a:pt x="275" y="447"/>
                    <a:pt x="368" y="427"/>
                    <a:pt x="424" y="428"/>
                  </a:cubicBezTo>
                  <a:cubicBezTo>
                    <a:pt x="470" y="429"/>
                    <a:pt x="507" y="445"/>
                    <a:pt x="533" y="476"/>
                  </a:cubicBezTo>
                  <a:cubicBezTo>
                    <a:pt x="567" y="516"/>
                    <a:pt x="573" y="570"/>
                    <a:pt x="573" y="607"/>
                  </a:cubicBezTo>
                  <a:cubicBezTo>
                    <a:pt x="614" y="611"/>
                    <a:pt x="655" y="628"/>
                    <a:pt x="691" y="656"/>
                  </a:cubicBezTo>
                  <a:cubicBezTo>
                    <a:pt x="739" y="695"/>
                    <a:pt x="770" y="748"/>
                    <a:pt x="775" y="803"/>
                  </a:cubicBezTo>
                  <a:cubicBezTo>
                    <a:pt x="788" y="920"/>
                    <a:pt x="756" y="1010"/>
                    <a:pt x="679" y="1076"/>
                  </a:cubicBezTo>
                  <a:cubicBezTo>
                    <a:pt x="587" y="1155"/>
                    <a:pt x="477" y="1138"/>
                    <a:pt x="434" y="1127"/>
                  </a:cubicBezTo>
                  <a:cubicBezTo>
                    <a:pt x="394" y="1158"/>
                    <a:pt x="345" y="1174"/>
                    <a:pt x="291" y="11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FE5DFDE-B1CB-415E-8745-2CCF64102F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988347" y="2547277"/>
              <a:ext cx="893000" cy="1427845"/>
            </a:xfrm>
            <a:custGeom>
              <a:avLst/>
              <a:gdLst>
                <a:gd name="T0" fmla="*/ 325 w 483"/>
                <a:gd name="T1" fmla="*/ 774 h 774"/>
                <a:gd name="T2" fmla="*/ 293 w 483"/>
                <a:gd name="T3" fmla="*/ 749 h 774"/>
                <a:gd name="T4" fmla="*/ 318 w 483"/>
                <a:gd name="T5" fmla="*/ 710 h 774"/>
                <a:gd name="T6" fmla="*/ 418 w 483"/>
                <a:gd name="T7" fmla="*/ 557 h 774"/>
                <a:gd name="T8" fmla="*/ 302 w 483"/>
                <a:gd name="T9" fmla="*/ 406 h 774"/>
                <a:gd name="T10" fmla="*/ 276 w 483"/>
                <a:gd name="T11" fmla="*/ 381 h 774"/>
                <a:gd name="T12" fmla="*/ 290 w 483"/>
                <a:gd name="T13" fmla="*/ 347 h 774"/>
                <a:gd name="T14" fmla="*/ 361 w 483"/>
                <a:gd name="T15" fmla="*/ 246 h 774"/>
                <a:gd name="T16" fmla="*/ 331 w 483"/>
                <a:gd name="T17" fmla="*/ 132 h 774"/>
                <a:gd name="T18" fmla="*/ 160 w 483"/>
                <a:gd name="T19" fmla="*/ 86 h 774"/>
                <a:gd name="T20" fmla="*/ 67 w 483"/>
                <a:gd name="T21" fmla="*/ 180 h 774"/>
                <a:gd name="T22" fmla="*/ 31 w 483"/>
                <a:gd name="T23" fmla="*/ 208 h 774"/>
                <a:gd name="T24" fmla="*/ 3 w 483"/>
                <a:gd name="T25" fmla="*/ 172 h 774"/>
                <a:gd name="T26" fmla="*/ 145 w 483"/>
                <a:gd name="T27" fmla="*/ 23 h 774"/>
                <a:gd name="T28" fmla="*/ 384 w 483"/>
                <a:gd name="T29" fmla="*/ 95 h 774"/>
                <a:gd name="T30" fmla="*/ 424 w 483"/>
                <a:gd name="T31" fmla="*/ 259 h 774"/>
                <a:gd name="T32" fmla="*/ 369 w 483"/>
                <a:gd name="T33" fmla="*/ 363 h 774"/>
                <a:gd name="T34" fmla="*/ 483 w 483"/>
                <a:gd name="T35" fmla="*/ 557 h 774"/>
                <a:gd name="T36" fmla="*/ 332 w 483"/>
                <a:gd name="T37" fmla="*/ 774 h 774"/>
                <a:gd name="T38" fmla="*/ 325 w 483"/>
                <a:gd name="T39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3" h="774">
                  <a:moveTo>
                    <a:pt x="325" y="774"/>
                  </a:moveTo>
                  <a:cubicBezTo>
                    <a:pt x="310" y="774"/>
                    <a:pt x="297" y="764"/>
                    <a:pt x="293" y="749"/>
                  </a:cubicBezTo>
                  <a:cubicBezTo>
                    <a:pt x="290" y="732"/>
                    <a:pt x="300" y="714"/>
                    <a:pt x="318" y="710"/>
                  </a:cubicBezTo>
                  <a:cubicBezTo>
                    <a:pt x="323" y="709"/>
                    <a:pt x="418" y="685"/>
                    <a:pt x="418" y="557"/>
                  </a:cubicBezTo>
                  <a:cubicBezTo>
                    <a:pt x="418" y="466"/>
                    <a:pt x="350" y="414"/>
                    <a:pt x="302" y="406"/>
                  </a:cubicBezTo>
                  <a:cubicBezTo>
                    <a:pt x="289" y="404"/>
                    <a:pt x="279" y="394"/>
                    <a:pt x="276" y="381"/>
                  </a:cubicBezTo>
                  <a:cubicBezTo>
                    <a:pt x="273" y="368"/>
                    <a:pt x="279" y="354"/>
                    <a:pt x="290" y="347"/>
                  </a:cubicBezTo>
                  <a:cubicBezTo>
                    <a:pt x="290" y="347"/>
                    <a:pt x="348" y="307"/>
                    <a:pt x="361" y="246"/>
                  </a:cubicBezTo>
                  <a:cubicBezTo>
                    <a:pt x="368" y="209"/>
                    <a:pt x="358" y="171"/>
                    <a:pt x="331" y="132"/>
                  </a:cubicBezTo>
                  <a:cubicBezTo>
                    <a:pt x="303" y="91"/>
                    <a:pt x="226" y="70"/>
                    <a:pt x="160" y="86"/>
                  </a:cubicBezTo>
                  <a:cubicBezTo>
                    <a:pt x="129" y="93"/>
                    <a:pt x="75" y="116"/>
                    <a:pt x="67" y="180"/>
                  </a:cubicBezTo>
                  <a:cubicBezTo>
                    <a:pt x="65" y="198"/>
                    <a:pt x="48" y="211"/>
                    <a:pt x="31" y="208"/>
                  </a:cubicBezTo>
                  <a:cubicBezTo>
                    <a:pt x="13" y="206"/>
                    <a:pt x="0" y="190"/>
                    <a:pt x="3" y="172"/>
                  </a:cubicBezTo>
                  <a:cubicBezTo>
                    <a:pt x="12" y="97"/>
                    <a:pt x="64" y="42"/>
                    <a:pt x="145" y="23"/>
                  </a:cubicBezTo>
                  <a:cubicBezTo>
                    <a:pt x="238" y="0"/>
                    <a:pt x="341" y="32"/>
                    <a:pt x="384" y="95"/>
                  </a:cubicBezTo>
                  <a:cubicBezTo>
                    <a:pt x="421" y="150"/>
                    <a:pt x="435" y="205"/>
                    <a:pt x="424" y="259"/>
                  </a:cubicBezTo>
                  <a:cubicBezTo>
                    <a:pt x="415" y="303"/>
                    <a:pt x="391" y="338"/>
                    <a:pt x="369" y="363"/>
                  </a:cubicBezTo>
                  <a:cubicBezTo>
                    <a:pt x="427" y="394"/>
                    <a:pt x="483" y="460"/>
                    <a:pt x="483" y="557"/>
                  </a:cubicBezTo>
                  <a:cubicBezTo>
                    <a:pt x="483" y="702"/>
                    <a:pt x="384" y="762"/>
                    <a:pt x="332" y="774"/>
                  </a:cubicBezTo>
                  <a:cubicBezTo>
                    <a:pt x="330" y="774"/>
                    <a:pt x="327" y="774"/>
                    <a:pt x="325" y="77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8FB5A362-A37B-4142-BC29-EEF5F04C85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09777" y="1961097"/>
              <a:ext cx="1243992" cy="1023130"/>
            </a:xfrm>
            <a:custGeom>
              <a:avLst/>
              <a:gdLst>
                <a:gd name="T0" fmla="*/ 251 w 673"/>
                <a:gd name="T1" fmla="*/ 555 h 555"/>
                <a:gd name="T2" fmla="*/ 108 w 673"/>
                <a:gd name="T3" fmla="*/ 494 h 555"/>
                <a:gd name="T4" fmla="*/ 7 w 673"/>
                <a:gd name="T5" fmla="*/ 222 h 555"/>
                <a:gd name="T6" fmla="*/ 143 w 673"/>
                <a:gd name="T7" fmla="*/ 30 h 555"/>
                <a:gd name="T8" fmla="*/ 352 w 673"/>
                <a:gd name="T9" fmla="*/ 54 h 555"/>
                <a:gd name="T10" fmla="*/ 403 w 673"/>
                <a:gd name="T11" fmla="*/ 143 h 555"/>
                <a:gd name="T12" fmla="*/ 566 w 673"/>
                <a:gd name="T13" fmla="*/ 150 h 555"/>
                <a:gd name="T14" fmla="*/ 663 w 673"/>
                <a:gd name="T15" fmla="*/ 370 h 555"/>
                <a:gd name="T16" fmla="*/ 626 w 673"/>
                <a:gd name="T17" fmla="*/ 398 h 555"/>
                <a:gd name="T18" fmla="*/ 598 w 673"/>
                <a:gd name="T19" fmla="*/ 362 h 555"/>
                <a:gd name="T20" fmla="*/ 535 w 673"/>
                <a:gd name="T21" fmla="*/ 207 h 555"/>
                <a:gd name="T22" fmla="*/ 393 w 673"/>
                <a:gd name="T23" fmla="*/ 224 h 555"/>
                <a:gd name="T24" fmla="*/ 355 w 673"/>
                <a:gd name="T25" fmla="*/ 228 h 555"/>
                <a:gd name="T26" fmla="*/ 340 w 673"/>
                <a:gd name="T27" fmla="*/ 193 h 555"/>
                <a:gd name="T28" fmla="*/ 308 w 673"/>
                <a:gd name="T29" fmla="*/ 102 h 555"/>
                <a:gd name="T30" fmla="*/ 168 w 673"/>
                <a:gd name="T31" fmla="*/ 90 h 555"/>
                <a:gd name="T32" fmla="*/ 71 w 673"/>
                <a:gd name="T33" fmla="*/ 226 h 555"/>
                <a:gd name="T34" fmla="*/ 152 w 673"/>
                <a:gd name="T35" fmla="*/ 446 h 555"/>
                <a:gd name="T36" fmla="*/ 265 w 673"/>
                <a:gd name="T37" fmla="*/ 490 h 555"/>
                <a:gd name="T38" fmla="*/ 330 w 673"/>
                <a:gd name="T39" fmla="*/ 427 h 555"/>
                <a:gd name="T40" fmla="*/ 298 w 673"/>
                <a:gd name="T41" fmla="*/ 340 h 555"/>
                <a:gd name="T42" fmla="*/ 253 w 673"/>
                <a:gd name="T43" fmla="*/ 333 h 555"/>
                <a:gd name="T44" fmla="*/ 230 w 673"/>
                <a:gd name="T45" fmla="*/ 354 h 555"/>
                <a:gd name="T46" fmla="*/ 188 w 673"/>
                <a:gd name="T47" fmla="*/ 371 h 555"/>
                <a:gd name="T48" fmla="*/ 171 w 673"/>
                <a:gd name="T49" fmla="*/ 328 h 555"/>
                <a:gd name="T50" fmla="*/ 230 w 673"/>
                <a:gd name="T51" fmla="*/ 272 h 555"/>
                <a:gd name="T52" fmla="*/ 327 w 673"/>
                <a:gd name="T53" fmla="*/ 283 h 555"/>
                <a:gd name="T54" fmla="*/ 394 w 673"/>
                <a:gd name="T55" fmla="*/ 438 h 555"/>
                <a:gd name="T56" fmla="*/ 273 w 673"/>
                <a:gd name="T57" fmla="*/ 554 h 555"/>
                <a:gd name="T58" fmla="*/ 251 w 673"/>
                <a:gd name="T5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3" h="555">
                  <a:moveTo>
                    <a:pt x="251" y="555"/>
                  </a:moveTo>
                  <a:cubicBezTo>
                    <a:pt x="201" y="555"/>
                    <a:pt x="151" y="534"/>
                    <a:pt x="108" y="494"/>
                  </a:cubicBezTo>
                  <a:cubicBezTo>
                    <a:pt x="38" y="428"/>
                    <a:pt x="0" y="327"/>
                    <a:pt x="7" y="222"/>
                  </a:cubicBezTo>
                  <a:cubicBezTo>
                    <a:pt x="12" y="133"/>
                    <a:pt x="62" y="63"/>
                    <a:pt x="143" y="30"/>
                  </a:cubicBezTo>
                  <a:cubicBezTo>
                    <a:pt x="219" y="0"/>
                    <a:pt x="302" y="9"/>
                    <a:pt x="352" y="54"/>
                  </a:cubicBezTo>
                  <a:cubicBezTo>
                    <a:pt x="383" y="83"/>
                    <a:pt x="397" y="116"/>
                    <a:pt x="403" y="143"/>
                  </a:cubicBezTo>
                  <a:cubicBezTo>
                    <a:pt x="442" y="126"/>
                    <a:pt x="501" y="115"/>
                    <a:pt x="566" y="150"/>
                  </a:cubicBezTo>
                  <a:cubicBezTo>
                    <a:pt x="632" y="186"/>
                    <a:pt x="673" y="280"/>
                    <a:pt x="663" y="370"/>
                  </a:cubicBezTo>
                  <a:cubicBezTo>
                    <a:pt x="660" y="388"/>
                    <a:pt x="644" y="401"/>
                    <a:pt x="626" y="398"/>
                  </a:cubicBezTo>
                  <a:cubicBezTo>
                    <a:pt x="609" y="396"/>
                    <a:pt x="596" y="380"/>
                    <a:pt x="598" y="362"/>
                  </a:cubicBezTo>
                  <a:cubicBezTo>
                    <a:pt x="607" y="292"/>
                    <a:pt x="572" y="227"/>
                    <a:pt x="535" y="207"/>
                  </a:cubicBezTo>
                  <a:cubicBezTo>
                    <a:pt x="458" y="166"/>
                    <a:pt x="394" y="224"/>
                    <a:pt x="393" y="224"/>
                  </a:cubicBezTo>
                  <a:cubicBezTo>
                    <a:pt x="383" y="234"/>
                    <a:pt x="367" y="235"/>
                    <a:pt x="355" y="228"/>
                  </a:cubicBezTo>
                  <a:cubicBezTo>
                    <a:pt x="343" y="221"/>
                    <a:pt x="336" y="206"/>
                    <a:pt x="340" y="193"/>
                  </a:cubicBezTo>
                  <a:cubicBezTo>
                    <a:pt x="340" y="191"/>
                    <a:pt x="351" y="141"/>
                    <a:pt x="308" y="102"/>
                  </a:cubicBezTo>
                  <a:cubicBezTo>
                    <a:pt x="278" y="75"/>
                    <a:pt x="219" y="70"/>
                    <a:pt x="168" y="90"/>
                  </a:cubicBezTo>
                  <a:cubicBezTo>
                    <a:pt x="141" y="101"/>
                    <a:pt x="77" y="137"/>
                    <a:pt x="71" y="226"/>
                  </a:cubicBezTo>
                  <a:cubicBezTo>
                    <a:pt x="66" y="310"/>
                    <a:pt x="97" y="395"/>
                    <a:pt x="152" y="446"/>
                  </a:cubicBezTo>
                  <a:cubicBezTo>
                    <a:pt x="187" y="479"/>
                    <a:pt x="227" y="494"/>
                    <a:pt x="265" y="490"/>
                  </a:cubicBezTo>
                  <a:cubicBezTo>
                    <a:pt x="313" y="484"/>
                    <a:pt x="327" y="448"/>
                    <a:pt x="330" y="427"/>
                  </a:cubicBezTo>
                  <a:cubicBezTo>
                    <a:pt x="337" y="391"/>
                    <a:pt x="322" y="353"/>
                    <a:pt x="298" y="340"/>
                  </a:cubicBezTo>
                  <a:cubicBezTo>
                    <a:pt x="280" y="331"/>
                    <a:pt x="265" y="329"/>
                    <a:pt x="253" y="333"/>
                  </a:cubicBezTo>
                  <a:cubicBezTo>
                    <a:pt x="238" y="338"/>
                    <a:pt x="230" y="354"/>
                    <a:pt x="230" y="354"/>
                  </a:cubicBezTo>
                  <a:cubicBezTo>
                    <a:pt x="223" y="370"/>
                    <a:pt x="204" y="378"/>
                    <a:pt x="188" y="371"/>
                  </a:cubicBezTo>
                  <a:cubicBezTo>
                    <a:pt x="171" y="364"/>
                    <a:pt x="164" y="345"/>
                    <a:pt x="171" y="328"/>
                  </a:cubicBezTo>
                  <a:cubicBezTo>
                    <a:pt x="172" y="324"/>
                    <a:pt x="189" y="287"/>
                    <a:pt x="230" y="272"/>
                  </a:cubicBezTo>
                  <a:cubicBezTo>
                    <a:pt x="260" y="261"/>
                    <a:pt x="292" y="265"/>
                    <a:pt x="327" y="283"/>
                  </a:cubicBezTo>
                  <a:cubicBezTo>
                    <a:pt x="377" y="308"/>
                    <a:pt x="405" y="374"/>
                    <a:pt x="394" y="438"/>
                  </a:cubicBezTo>
                  <a:cubicBezTo>
                    <a:pt x="383" y="502"/>
                    <a:pt x="336" y="546"/>
                    <a:pt x="273" y="554"/>
                  </a:cubicBezTo>
                  <a:cubicBezTo>
                    <a:pt x="265" y="555"/>
                    <a:pt x="258" y="555"/>
                    <a:pt x="251" y="555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28E87E16-920D-4FBE-BCD0-E6A3FB9C15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2861" y="3714863"/>
              <a:ext cx="922846" cy="553946"/>
            </a:xfrm>
            <a:custGeom>
              <a:avLst/>
              <a:gdLst>
                <a:gd name="T0" fmla="*/ 67 w 500"/>
                <a:gd name="T1" fmla="*/ 300 h 300"/>
                <a:gd name="T2" fmla="*/ 35 w 500"/>
                <a:gd name="T3" fmla="*/ 276 h 300"/>
                <a:gd name="T4" fmla="*/ 43 w 500"/>
                <a:gd name="T5" fmla="*/ 69 h 300"/>
                <a:gd name="T6" fmla="*/ 111 w 500"/>
                <a:gd name="T7" fmla="*/ 17 h 300"/>
                <a:gd name="T8" fmla="*/ 245 w 500"/>
                <a:gd name="T9" fmla="*/ 48 h 300"/>
                <a:gd name="T10" fmla="*/ 270 w 500"/>
                <a:gd name="T11" fmla="*/ 86 h 300"/>
                <a:gd name="T12" fmla="*/ 382 w 500"/>
                <a:gd name="T13" fmla="*/ 56 h 300"/>
                <a:gd name="T14" fmla="*/ 491 w 500"/>
                <a:gd name="T15" fmla="*/ 165 h 300"/>
                <a:gd name="T16" fmla="*/ 441 w 500"/>
                <a:gd name="T17" fmla="*/ 287 h 300"/>
                <a:gd name="T18" fmla="*/ 397 w 500"/>
                <a:gd name="T19" fmla="*/ 275 h 300"/>
                <a:gd name="T20" fmla="*/ 409 w 500"/>
                <a:gd name="T21" fmla="*/ 231 h 300"/>
                <a:gd name="T22" fmla="*/ 427 w 500"/>
                <a:gd name="T23" fmla="*/ 177 h 300"/>
                <a:gd name="T24" fmla="*/ 371 w 500"/>
                <a:gd name="T25" fmla="*/ 120 h 300"/>
                <a:gd name="T26" fmla="*/ 277 w 500"/>
                <a:gd name="T27" fmla="*/ 182 h 300"/>
                <a:gd name="T28" fmla="*/ 236 w 500"/>
                <a:gd name="T29" fmla="*/ 202 h 300"/>
                <a:gd name="T30" fmla="*/ 216 w 500"/>
                <a:gd name="T31" fmla="*/ 161 h 300"/>
                <a:gd name="T32" fmla="*/ 198 w 500"/>
                <a:gd name="T33" fmla="*/ 93 h 300"/>
                <a:gd name="T34" fmla="*/ 127 w 500"/>
                <a:gd name="T35" fmla="*/ 80 h 300"/>
                <a:gd name="T36" fmla="*/ 99 w 500"/>
                <a:gd name="T37" fmla="*/ 101 h 300"/>
                <a:gd name="T38" fmla="*/ 98 w 500"/>
                <a:gd name="T39" fmla="*/ 259 h 300"/>
                <a:gd name="T40" fmla="*/ 75 w 500"/>
                <a:gd name="T41" fmla="*/ 299 h 300"/>
                <a:gd name="T42" fmla="*/ 67 w 500"/>
                <a:gd name="T4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0" h="300">
                  <a:moveTo>
                    <a:pt x="67" y="300"/>
                  </a:moveTo>
                  <a:cubicBezTo>
                    <a:pt x="52" y="300"/>
                    <a:pt x="39" y="291"/>
                    <a:pt x="35" y="276"/>
                  </a:cubicBezTo>
                  <a:cubicBezTo>
                    <a:pt x="32" y="263"/>
                    <a:pt x="0" y="142"/>
                    <a:pt x="43" y="69"/>
                  </a:cubicBezTo>
                  <a:cubicBezTo>
                    <a:pt x="59" y="42"/>
                    <a:pt x="82" y="25"/>
                    <a:pt x="111" y="17"/>
                  </a:cubicBezTo>
                  <a:cubicBezTo>
                    <a:pt x="181" y="0"/>
                    <a:pt x="223" y="24"/>
                    <a:pt x="245" y="48"/>
                  </a:cubicBezTo>
                  <a:cubicBezTo>
                    <a:pt x="256" y="59"/>
                    <a:pt x="264" y="72"/>
                    <a:pt x="270" y="86"/>
                  </a:cubicBezTo>
                  <a:cubicBezTo>
                    <a:pt x="297" y="64"/>
                    <a:pt x="334" y="49"/>
                    <a:pt x="382" y="56"/>
                  </a:cubicBezTo>
                  <a:cubicBezTo>
                    <a:pt x="439" y="66"/>
                    <a:pt x="481" y="107"/>
                    <a:pt x="491" y="165"/>
                  </a:cubicBezTo>
                  <a:cubicBezTo>
                    <a:pt x="500" y="216"/>
                    <a:pt x="480" y="265"/>
                    <a:pt x="441" y="287"/>
                  </a:cubicBezTo>
                  <a:cubicBezTo>
                    <a:pt x="426" y="296"/>
                    <a:pt x="406" y="291"/>
                    <a:pt x="397" y="275"/>
                  </a:cubicBezTo>
                  <a:cubicBezTo>
                    <a:pt x="388" y="259"/>
                    <a:pt x="394" y="240"/>
                    <a:pt x="409" y="231"/>
                  </a:cubicBezTo>
                  <a:cubicBezTo>
                    <a:pt x="424" y="223"/>
                    <a:pt x="432" y="200"/>
                    <a:pt x="427" y="177"/>
                  </a:cubicBezTo>
                  <a:cubicBezTo>
                    <a:pt x="425" y="165"/>
                    <a:pt x="415" y="127"/>
                    <a:pt x="371" y="120"/>
                  </a:cubicBezTo>
                  <a:cubicBezTo>
                    <a:pt x="307" y="110"/>
                    <a:pt x="280" y="175"/>
                    <a:pt x="277" y="182"/>
                  </a:cubicBezTo>
                  <a:cubicBezTo>
                    <a:pt x="271" y="199"/>
                    <a:pt x="253" y="207"/>
                    <a:pt x="236" y="202"/>
                  </a:cubicBezTo>
                  <a:cubicBezTo>
                    <a:pt x="220" y="196"/>
                    <a:pt x="211" y="178"/>
                    <a:pt x="216" y="161"/>
                  </a:cubicBezTo>
                  <a:cubicBezTo>
                    <a:pt x="220" y="148"/>
                    <a:pt x="218" y="113"/>
                    <a:pt x="198" y="93"/>
                  </a:cubicBezTo>
                  <a:cubicBezTo>
                    <a:pt x="183" y="77"/>
                    <a:pt x="159" y="72"/>
                    <a:pt x="127" y="80"/>
                  </a:cubicBezTo>
                  <a:cubicBezTo>
                    <a:pt x="115" y="83"/>
                    <a:pt x="106" y="90"/>
                    <a:pt x="99" y="101"/>
                  </a:cubicBezTo>
                  <a:cubicBezTo>
                    <a:pt x="75" y="144"/>
                    <a:pt x="90" y="232"/>
                    <a:pt x="98" y="259"/>
                  </a:cubicBezTo>
                  <a:cubicBezTo>
                    <a:pt x="103" y="277"/>
                    <a:pt x="92" y="295"/>
                    <a:pt x="75" y="299"/>
                  </a:cubicBezTo>
                  <a:cubicBezTo>
                    <a:pt x="72" y="300"/>
                    <a:pt x="69" y="300"/>
                    <a:pt x="67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E640C68-D021-4498-92C8-77DA29694E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237114" y="3163304"/>
              <a:ext cx="407103" cy="553946"/>
            </a:xfrm>
            <a:custGeom>
              <a:avLst/>
              <a:gdLst>
                <a:gd name="T0" fmla="*/ 33 w 220"/>
                <a:gd name="T1" fmla="*/ 300 h 300"/>
                <a:gd name="T2" fmla="*/ 1 w 220"/>
                <a:gd name="T3" fmla="*/ 268 h 300"/>
                <a:gd name="T4" fmla="*/ 42 w 220"/>
                <a:gd name="T5" fmla="*/ 26 h 300"/>
                <a:gd name="T6" fmla="*/ 110 w 220"/>
                <a:gd name="T7" fmla="*/ 0 h 300"/>
                <a:gd name="T8" fmla="*/ 220 w 220"/>
                <a:gd name="T9" fmla="*/ 108 h 300"/>
                <a:gd name="T10" fmla="*/ 187 w 220"/>
                <a:gd name="T11" fmla="*/ 140 h 300"/>
                <a:gd name="T12" fmla="*/ 155 w 220"/>
                <a:gd name="T13" fmla="*/ 108 h 300"/>
                <a:gd name="T14" fmla="*/ 110 w 220"/>
                <a:gd name="T15" fmla="*/ 65 h 300"/>
                <a:gd name="T16" fmla="*/ 88 w 220"/>
                <a:gd name="T17" fmla="*/ 72 h 300"/>
                <a:gd name="T18" fmla="*/ 66 w 220"/>
                <a:gd name="T19" fmla="*/ 268 h 300"/>
                <a:gd name="T20" fmla="*/ 33 w 220"/>
                <a:gd name="T21" fmla="*/ 300 h 300"/>
                <a:gd name="T22" fmla="*/ 33 w 220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0" h="300">
                  <a:moveTo>
                    <a:pt x="33" y="300"/>
                  </a:moveTo>
                  <a:cubicBezTo>
                    <a:pt x="16" y="300"/>
                    <a:pt x="1" y="286"/>
                    <a:pt x="1" y="268"/>
                  </a:cubicBezTo>
                  <a:cubicBezTo>
                    <a:pt x="0" y="152"/>
                    <a:pt x="0" y="69"/>
                    <a:pt x="42" y="26"/>
                  </a:cubicBezTo>
                  <a:cubicBezTo>
                    <a:pt x="59" y="9"/>
                    <a:pt x="82" y="0"/>
                    <a:pt x="110" y="0"/>
                  </a:cubicBezTo>
                  <a:cubicBezTo>
                    <a:pt x="191" y="0"/>
                    <a:pt x="220" y="64"/>
                    <a:pt x="220" y="108"/>
                  </a:cubicBezTo>
                  <a:cubicBezTo>
                    <a:pt x="220" y="126"/>
                    <a:pt x="205" y="140"/>
                    <a:pt x="187" y="140"/>
                  </a:cubicBezTo>
                  <a:cubicBezTo>
                    <a:pt x="170" y="140"/>
                    <a:pt x="155" y="126"/>
                    <a:pt x="155" y="108"/>
                  </a:cubicBezTo>
                  <a:cubicBezTo>
                    <a:pt x="155" y="95"/>
                    <a:pt x="150" y="65"/>
                    <a:pt x="110" y="65"/>
                  </a:cubicBezTo>
                  <a:cubicBezTo>
                    <a:pt x="97" y="65"/>
                    <a:pt x="91" y="69"/>
                    <a:pt x="88" y="72"/>
                  </a:cubicBezTo>
                  <a:cubicBezTo>
                    <a:pt x="65" y="95"/>
                    <a:pt x="65" y="179"/>
                    <a:pt x="66" y="268"/>
                  </a:cubicBezTo>
                  <a:cubicBezTo>
                    <a:pt x="66" y="286"/>
                    <a:pt x="51" y="300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577B6E5F-BD56-486A-9258-6A32E18318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94197" y="4552946"/>
              <a:ext cx="508580" cy="616027"/>
            </a:xfrm>
            <a:custGeom>
              <a:avLst/>
              <a:gdLst>
                <a:gd name="T0" fmla="*/ 35 w 275"/>
                <a:gd name="T1" fmla="*/ 334 h 334"/>
                <a:gd name="T2" fmla="*/ 30 w 275"/>
                <a:gd name="T3" fmla="*/ 334 h 334"/>
                <a:gd name="T4" fmla="*/ 3 w 275"/>
                <a:gd name="T5" fmla="*/ 297 h 334"/>
                <a:gd name="T6" fmla="*/ 220 w 275"/>
                <a:gd name="T7" fmla="*/ 9 h 334"/>
                <a:gd name="T8" fmla="*/ 265 w 275"/>
                <a:gd name="T9" fmla="*/ 19 h 334"/>
                <a:gd name="T10" fmla="*/ 255 w 275"/>
                <a:gd name="T11" fmla="*/ 64 h 334"/>
                <a:gd name="T12" fmla="*/ 67 w 275"/>
                <a:gd name="T13" fmla="*/ 307 h 334"/>
                <a:gd name="T14" fmla="*/ 35 w 275"/>
                <a:gd name="T15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334">
                  <a:moveTo>
                    <a:pt x="35" y="334"/>
                  </a:moveTo>
                  <a:cubicBezTo>
                    <a:pt x="34" y="334"/>
                    <a:pt x="32" y="334"/>
                    <a:pt x="30" y="334"/>
                  </a:cubicBezTo>
                  <a:cubicBezTo>
                    <a:pt x="12" y="331"/>
                    <a:pt x="0" y="314"/>
                    <a:pt x="3" y="297"/>
                  </a:cubicBezTo>
                  <a:cubicBezTo>
                    <a:pt x="4" y="290"/>
                    <a:pt x="33" y="130"/>
                    <a:pt x="220" y="9"/>
                  </a:cubicBezTo>
                  <a:cubicBezTo>
                    <a:pt x="236" y="0"/>
                    <a:pt x="256" y="4"/>
                    <a:pt x="265" y="19"/>
                  </a:cubicBezTo>
                  <a:cubicBezTo>
                    <a:pt x="275" y="34"/>
                    <a:pt x="271" y="54"/>
                    <a:pt x="255" y="64"/>
                  </a:cubicBezTo>
                  <a:cubicBezTo>
                    <a:pt x="92" y="169"/>
                    <a:pt x="67" y="306"/>
                    <a:pt x="67" y="307"/>
                  </a:cubicBezTo>
                  <a:cubicBezTo>
                    <a:pt x="65" y="323"/>
                    <a:pt x="51" y="334"/>
                    <a:pt x="35" y="334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30FF6B52-05D7-471D-8AC6-D67CC95D02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62064" y="4552946"/>
              <a:ext cx="450082" cy="445306"/>
            </a:xfrm>
            <a:custGeom>
              <a:avLst/>
              <a:gdLst>
                <a:gd name="T0" fmla="*/ 207 w 244"/>
                <a:gd name="T1" fmla="*/ 242 h 242"/>
                <a:gd name="T2" fmla="*/ 177 w 244"/>
                <a:gd name="T3" fmla="*/ 222 h 242"/>
                <a:gd name="T4" fmla="*/ 24 w 244"/>
                <a:gd name="T5" fmla="*/ 66 h 242"/>
                <a:gd name="T6" fmla="*/ 7 w 244"/>
                <a:gd name="T7" fmla="*/ 24 h 242"/>
                <a:gd name="T8" fmla="*/ 50 w 244"/>
                <a:gd name="T9" fmla="*/ 7 h 242"/>
                <a:gd name="T10" fmla="*/ 237 w 244"/>
                <a:gd name="T11" fmla="*/ 197 h 242"/>
                <a:gd name="T12" fmla="*/ 219 w 244"/>
                <a:gd name="T13" fmla="*/ 239 h 242"/>
                <a:gd name="T14" fmla="*/ 207 w 244"/>
                <a:gd name="T1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242">
                  <a:moveTo>
                    <a:pt x="207" y="242"/>
                  </a:moveTo>
                  <a:cubicBezTo>
                    <a:pt x="194" y="242"/>
                    <a:pt x="182" y="234"/>
                    <a:pt x="177" y="222"/>
                  </a:cubicBezTo>
                  <a:cubicBezTo>
                    <a:pt x="176" y="220"/>
                    <a:pt x="131" y="113"/>
                    <a:pt x="24" y="66"/>
                  </a:cubicBezTo>
                  <a:cubicBezTo>
                    <a:pt x="8" y="59"/>
                    <a:pt x="0" y="40"/>
                    <a:pt x="7" y="24"/>
                  </a:cubicBezTo>
                  <a:cubicBezTo>
                    <a:pt x="14" y="7"/>
                    <a:pt x="33" y="0"/>
                    <a:pt x="50" y="7"/>
                  </a:cubicBezTo>
                  <a:cubicBezTo>
                    <a:pt x="182" y="64"/>
                    <a:pt x="235" y="192"/>
                    <a:pt x="237" y="197"/>
                  </a:cubicBezTo>
                  <a:cubicBezTo>
                    <a:pt x="244" y="214"/>
                    <a:pt x="236" y="233"/>
                    <a:pt x="219" y="239"/>
                  </a:cubicBezTo>
                  <a:cubicBezTo>
                    <a:pt x="215" y="241"/>
                    <a:pt x="211" y="242"/>
                    <a:pt x="207" y="242"/>
                  </a:cubicBezTo>
                  <a:close/>
                </a:path>
              </a:pathLst>
            </a:cu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5D77596A-DF90-49FF-A234-AABB6E26220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466334" y="4689045"/>
              <a:ext cx="174302" cy="383226"/>
            </a:xfrm>
            <a:custGeom>
              <a:avLst/>
              <a:gdLst>
                <a:gd name="T0" fmla="*/ 20 w 94"/>
                <a:gd name="T1" fmla="*/ 208 h 208"/>
                <a:gd name="T2" fmla="*/ 20 w 94"/>
                <a:gd name="T3" fmla="*/ 208 h 208"/>
                <a:gd name="T4" fmla="*/ 0 w 94"/>
                <a:gd name="T5" fmla="*/ 188 h 208"/>
                <a:gd name="T6" fmla="*/ 54 w 94"/>
                <a:gd name="T7" fmla="*/ 11 h 208"/>
                <a:gd name="T8" fmla="*/ 83 w 94"/>
                <a:gd name="T9" fmla="*/ 6 h 208"/>
                <a:gd name="T10" fmla="*/ 87 w 94"/>
                <a:gd name="T11" fmla="*/ 34 h 208"/>
                <a:gd name="T12" fmla="*/ 41 w 94"/>
                <a:gd name="T13" fmla="*/ 188 h 208"/>
                <a:gd name="T14" fmla="*/ 20 w 94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208">
                  <a:moveTo>
                    <a:pt x="20" y="208"/>
                  </a:move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184"/>
                    <a:pt x="1" y="87"/>
                    <a:pt x="54" y="11"/>
                  </a:cubicBezTo>
                  <a:cubicBezTo>
                    <a:pt x="61" y="2"/>
                    <a:pt x="73" y="0"/>
                    <a:pt x="83" y="6"/>
                  </a:cubicBezTo>
                  <a:cubicBezTo>
                    <a:pt x="92" y="13"/>
                    <a:pt x="94" y="25"/>
                    <a:pt x="87" y="34"/>
                  </a:cubicBezTo>
                  <a:cubicBezTo>
                    <a:pt x="41" y="99"/>
                    <a:pt x="41" y="187"/>
                    <a:pt x="41" y="188"/>
                  </a:cubicBezTo>
                  <a:cubicBezTo>
                    <a:pt x="41" y="199"/>
                    <a:pt x="32" y="208"/>
                    <a:pt x="20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32D5A0E0-FCC0-46CA-8FEA-4BAF9776CA6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368438" y="4541007"/>
              <a:ext cx="228026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5" y="0"/>
                    <a:pt x="123" y="28"/>
                    <a:pt x="123" y="61"/>
                  </a:cubicBezTo>
                  <a:cubicBezTo>
                    <a:pt x="123" y="95"/>
                    <a:pt x="95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2209D27B-D1D2-4A02-9873-CCE036E388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88390" y="4689045"/>
              <a:ext cx="171914" cy="383226"/>
            </a:xfrm>
            <a:custGeom>
              <a:avLst/>
              <a:gdLst>
                <a:gd name="T0" fmla="*/ 73 w 93"/>
                <a:gd name="T1" fmla="*/ 208 h 208"/>
                <a:gd name="T2" fmla="*/ 53 w 93"/>
                <a:gd name="T3" fmla="*/ 188 h 208"/>
                <a:gd name="T4" fmla="*/ 53 w 93"/>
                <a:gd name="T5" fmla="*/ 188 h 208"/>
                <a:gd name="T6" fmla="*/ 6 w 93"/>
                <a:gd name="T7" fmla="*/ 34 h 208"/>
                <a:gd name="T8" fmla="*/ 11 w 93"/>
                <a:gd name="T9" fmla="*/ 6 h 208"/>
                <a:gd name="T10" fmla="*/ 39 w 93"/>
                <a:gd name="T11" fmla="*/ 11 h 208"/>
                <a:gd name="T12" fmla="*/ 93 w 93"/>
                <a:gd name="T13" fmla="*/ 188 h 208"/>
                <a:gd name="T14" fmla="*/ 73 w 93"/>
                <a:gd name="T1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208">
                  <a:moveTo>
                    <a:pt x="73" y="208"/>
                  </a:moveTo>
                  <a:cubicBezTo>
                    <a:pt x="62" y="208"/>
                    <a:pt x="53" y="199"/>
                    <a:pt x="53" y="188"/>
                  </a:cubicBezTo>
                  <a:cubicBezTo>
                    <a:pt x="53" y="188"/>
                    <a:pt x="53" y="188"/>
                    <a:pt x="53" y="188"/>
                  </a:cubicBezTo>
                  <a:cubicBezTo>
                    <a:pt x="53" y="187"/>
                    <a:pt x="52" y="99"/>
                    <a:pt x="6" y="34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20" y="0"/>
                    <a:pt x="33" y="2"/>
                    <a:pt x="39" y="11"/>
                  </a:cubicBezTo>
                  <a:cubicBezTo>
                    <a:pt x="93" y="87"/>
                    <a:pt x="93" y="184"/>
                    <a:pt x="93" y="188"/>
                  </a:cubicBezTo>
                  <a:cubicBezTo>
                    <a:pt x="93" y="199"/>
                    <a:pt x="84" y="208"/>
                    <a:pt x="73" y="208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CA761900-3ED8-455A-8A7B-AEEBF7DD62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725399" y="4541007"/>
              <a:ext cx="226831" cy="226832"/>
            </a:xfrm>
            <a:custGeom>
              <a:avLst/>
              <a:gdLst>
                <a:gd name="T0" fmla="*/ 62 w 123"/>
                <a:gd name="T1" fmla="*/ 123 h 123"/>
                <a:gd name="T2" fmla="*/ 0 w 123"/>
                <a:gd name="T3" fmla="*/ 61 h 123"/>
                <a:gd name="T4" fmla="*/ 62 w 123"/>
                <a:gd name="T5" fmla="*/ 0 h 123"/>
                <a:gd name="T6" fmla="*/ 123 w 123"/>
                <a:gd name="T7" fmla="*/ 61 h 123"/>
                <a:gd name="T8" fmla="*/ 62 w 123"/>
                <a:gd name="T9" fmla="*/ 123 h 123"/>
                <a:gd name="T10" fmla="*/ 62 w 123"/>
                <a:gd name="T11" fmla="*/ 40 h 123"/>
                <a:gd name="T12" fmla="*/ 41 w 123"/>
                <a:gd name="T13" fmla="*/ 61 h 123"/>
                <a:gd name="T14" fmla="*/ 62 w 123"/>
                <a:gd name="T15" fmla="*/ 83 h 123"/>
                <a:gd name="T16" fmla="*/ 83 w 123"/>
                <a:gd name="T17" fmla="*/ 61 h 123"/>
                <a:gd name="T18" fmla="*/ 62 w 123"/>
                <a:gd name="T19" fmla="*/ 4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28" y="123"/>
                    <a:pt x="0" y="95"/>
                    <a:pt x="0" y="61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3" y="28"/>
                    <a:pt x="123" y="61"/>
                  </a:cubicBezTo>
                  <a:cubicBezTo>
                    <a:pt x="123" y="95"/>
                    <a:pt x="96" y="123"/>
                    <a:pt x="62" y="123"/>
                  </a:cubicBezTo>
                  <a:close/>
                  <a:moveTo>
                    <a:pt x="62" y="40"/>
                  </a:moveTo>
                  <a:cubicBezTo>
                    <a:pt x="50" y="40"/>
                    <a:pt x="41" y="50"/>
                    <a:pt x="41" y="61"/>
                  </a:cubicBezTo>
                  <a:cubicBezTo>
                    <a:pt x="41" y="73"/>
                    <a:pt x="50" y="83"/>
                    <a:pt x="62" y="83"/>
                  </a:cubicBezTo>
                  <a:cubicBezTo>
                    <a:pt x="73" y="83"/>
                    <a:pt x="83" y="73"/>
                    <a:pt x="83" y="61"/>
                  </a:cubicBezTo>
                  <a:cubicBezTo>
                    <a:pt x="83" y="50"/>
                    <a:pt x="73" y="40"/>
                    <a:pt x="62" y="40"/>
                  </a:cubicBezTo>
                  <a:close/>
                </a:path>
              </a:pathLst>
            </a:custGeom>
            <a:solidFill>
              <a:srgbClr val="FED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592E134E-BC9C-4E27-B01B-FBED1689475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05345" y="2084064"/>
              <a:ext cx="1430232" cy="2403221"/>
            </a:xfrm>
            <a:custGeom>
              <a:avLst/>
              <a:gdLst>
                <a:gd name="T0" fmla="*/ 632 w 774"/>
                <a:gd name="T1" fmla="*/ 631 h 1303"/>
                <a:gd name="T2" fmla="*/ 717 w 774"/>
                <a:gd name="T3" fmla="*/ 497 h 1303"/>
                <a:gd name="T4" fmla="*/ 513 w 774"/>
                <a:gd name="T5" fmla="*/ 334 h 1303"/>
                <a:gd name="T6" fmla="*/ 385 w 774"/>
                <a:gd name="T7" fmla="*/ 457 h 1303"/>
                <a:gd name="T8" fmla="*/ 499 w 774"/>
                <a:gd name="T9" fmla="*/ 276 h 1303"/>
                <a:gd name="T10" fmla="*/ 472 w 774"/>
                <a:gd name="T11" fmla="*/ 138 h 1303"/>
                <a:gd name="T12" fmla="*/ 292 w 774"/>
                <a:gd name="T13" fmla="*/ 159 h 1303"/>
                <a:gd name="T14" fmla="*/ 246 w 774"/>
                <a:gd name="T15" fmla="*/ 33 h 1303"/>
                <a:gd name="T16" fmla="*/ 5 w 774"/>
                <a:gd name="T17" fmla="*/ 159 h 1303"/>
                <a:gd name="T18" fmla="*/ 201 w 774"/>
                <a:gd name="T19" fmla="*/ 425 h 1303"/>
                <a:gd name="T20" fmla="*/ 235 w 774"/>
                <a:gd name="T21" fmla="*/ 271 h 1303"/>
                <a:gd name="T22" fmla="*/ 164 w 774"/>
                <a:gd name="T23" fmla="*/ 286 h 1303"/>
                <a:gd name="T24" fmla="*/ 109 w 774"/>
                <a:gd name="T25" fmla="*/ 262 h 1303"/>
                <a:gd name="T26" fmla="*/ 262 w 774"/>
                <a:gd name="T27" fmla="*/ 218 h 1303"/>
                <a:gd name="T28" fmla="*/ 208 w 774"/>
                <a:gd name="T29" fmla="*/ 485 h 1303"/>
                <a:gd name="T30" fmla="*/ 45 w 774"/>
                <a:gd name="T31" fmla="*/ 425 h 1303"/>
                <a:gd name="T32" fmla="*/ 5 w 774"/>
                <a:gd name="T33" fmla="*/ 598 h 1303"/>
                <a:gd name="T34" fmla="*/ 158 w 774"/>
                <a:gd name="T35" fmla="*/ 693 h 1303"/>
                <a:gd name="T36" fmla="*/ 98 w 774"/>
                <a:gd name="T37" fmla="*/ 693 h 1303"/>
                <a:gd name="T38" fmla="*/ 27 w 774"/>
                <a:gd name="T39" fmla="*/ 655 h 1303"/>
                <a:gd name="T40" fmla="*/ 5 w 774"/>
                <a:gd name="T41" fmla="*/ 920 h 1303"/>
                <a:gd name="T42" fmla="*/ 172 w 774"/>
                <a:gd name="T43" fmla="*/ 934 h 1303"/>
                <a:gd name="T44" fmla="*/ 310 w 774"/>
                <a:gd name="T45" fmla="*/ 943 h 1303"/>
                <a:gd name="T46" fmla="*/ 369 w 774"/>
                <a:gd name="T47" fmla="*/ 1169 h 1303"/>
                <a:gd name="T48" fmla="*/ 340 w 774"/>
                <a:gd name="T49" fmla="*/ 1117 h 1303"/>
                <a:gd name="T50" fmla="*/ 301 w 774"/>
                <a:gd name="T51" fmla="*/ 1002 h 1303"/>
                <a:gd name="T52" fmla="*/ 166 w 774"/>
                <a:gd name="T53" fmla="*/ 1083 h 1303"/>
                <a:gd name="T54" fmla="*/ 129 w 774"/>
                <a:gd name="T55" fmla="*/ 975 h 1303"/>
                <a:gd name="T56" fmla="*/ 26 w 774"/>
                <a:gd name="T57" fmla="*/ 984 h 1303"/>
                <a:gd name="T58" fmla="*/ 65 w 774"/>
                <a:gd name="T59" fmla="*/ 1225 h 1303"/>
                <a:gd name="T60" fmla="*/ 341 w 774"/>
                <a:gd name="T61" fmla="*/ 1256 h 1303"/>
                <a:gd name="T62" fmla="*/ 574 w 774"/>
                <a:gd name="T63" fmla="*/ 1215 h 1303"/>
                <a:gd name="T64" fmla="*/ 588 w 774"/>
                <a:gd name="T65" fmla="*/ 892 h 1303"/>
                <a:gd name="T66" fmla="*/ 453 w 774"/>
                <a:gd name="T67" fmla="*/ 847 h 1303"/>
                <a:gd name="T68" fmla="*/ 422 w 774"/>
                <a:gd name="T69" fmla="*/ 703 h 1303"/>
                <a:gd name="T70" fmla="*/ 271 w 774"/>
                <a:gd name="T71" fmla="*/ 775 h 1303"/>
                <a:gd name="T72" fmla="*/ 211 w 774"/>
                <a:gd name="T73" fmla="*/ 774 h 1303"/>
                <a:gd name="T74" fmla="*/ 468 w 774"/>
                <a:gd name="T75" fmla="*/ 664 h 1303"/>
                <a:gd name="T76" fmla="*/ 625 w 774"/>
                <a:gd name="T77" fmla="*/ 845 h 1303"/>
                <a:gd name="T78" fmla="*/ 774 w 774"/>
                <a:gd name="T79" fmla="*/ 80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303">
                  <a:moveTo>
                    <a:pt x="657" y="655"/>
                  </a:moveTo>
                  <a:cubicBezTo>
                    <a:pt x="644" y="653"/>
                    <a:pt x="635" y="643"/>
                    <a:pt x="632" y="631"/>
                  </a:cubicBezTo>
                  <a:cubicBezTo>
                    <a:pt x="630" y="619"/>
                    <a:pt x="635" y="607"/>
                    <a:pt x="645" y="600"/>
                  </a:cubicBezTo>
                  <a:cubicBezTo>
                    <a:pt x="646" y="600"/>
                    <a:pt x="704" y="560"/>
                    <a:pt x="717" y="497"/>
                  </a:cubicBezTo>
                  <a:cubicBezTo>
                    <a:pt x="724" y="460"/>
                    <a:pt x="714" y="421"/>
                    <a:pt x="687" y="382"/>
                  </a:cubicBezTo>
                  <a:cubicBezTo>
                    <a:pt x="658" y="340"/>
                    <a:pt x="580" y="318"/>
                    <a:pt x="513" y="334"/>
                  </a:cubicBezTo>
                  <a:cubicBezTo>
                    <a:pt x="482" y="342"/>
                    <a:pt x="427" y="365"/>
                    <a:pt x="418" y="431"/>
                  </a:cubicBezTo>
                  <a:cubicBezTo>
                    <a:pt x="416" y="448"/>
                    <a:pt x="401" y="459"/>
                    <a:pt x="385" y="457"/>
                  </a:cubicBezTo>
                  <a:cubicBezTo>
                    <a:pt x="368" y="455"/>
                    <a:pt x="357" y="440"/>
                    <a:pt x="359" y="424"/>
                  </a:cubicBezTo>
                  <a:cubicBezTo>
                    <a:pt x="368" y="349"/>
                    <a:pt x="419" y="295"/>
                    <a:pt x="499" y="276"/>
                  </a:cubicBezTo>
                  <a:cubicBezTo>
                    <a:pt x="512" y="273"/>
                    <a:pt x="525" y="271"/>
                    <a:pt x="538" y="270"/>
                  </a:cubicBezTo>
                  <a:cubicBezTo>
                    <a:pt x="537" y="209"/>
                    <a:pt x="505" y="156"/>
                    <a:pt x="472" y="138"/>
                  </a:cubicBezTo>
                  <a:cubicBezTo>
                    <a:pt x="395" y="97"/>
                    <a:pt x="330" y="153"/>
                    <a:pt x="327" y="156"/>
                  </a:cubicBezTo>
                  <a:cubicBezTo>
                    <a:pt x="318" y="164"/>
                    <a:pt x="303" y="166"/>
                    <a:pt x="292" y="159"/>
                  </a:cubicBezTo>
                  <a:cubicBezTo>
                    <a:pt x="281" y="152"/>
                    <a:pt x="275" y="139"/>
                    <a:pt x="278" y="126"/>
                  </a:cubicBezTo>
                  <a:cubicBezTo>
                    <a:pt x="279" y="124"/>
                    <a:pt x="289" y="73"/>
                    <a:pt x="246" y="33"/>
                  </a:cubicBezTo>
                  <a:cubicBezTo>
                    <a:pt x="215" y="5"/>
                    <a:pt x="155" y="0"/>
                    <a:pt x="103" y="21"/>
                  </a:cubicBezTo>
                  <a:cubicBezTo>
                    <a:pt x="45" y="45"/>
                    <a:pt x="9" y="95"/>
                    <a:pt x="5" y="159"/>
                  </a:cubicBezTo>
                  <a:cubicBezTo>
                    <a:pt x="0" y="245"/>
                    <a:pt x="30" y="328"/>
                    <a:pt x="86" y="381"/>
                  </a:cubicBezTo>
                  <a:cubicBezTo>
                    <a:pt x="122" y="414"/>
                    <a:pt x="162" y="430"/>
                    <a:pt x="201" y="425"/>
                  </a:cubicBezTo>
                  <a:cubicBezTo>
                    <a:pt x="251" y="419"/>
                    <a:pt x="265" y="382"/>
                    <a:pt x="269" y="360"/>
                  </a:cubicBezTo>
                  <a:cubicBezTo>
                    <a:pt x="275" y="323"/>
                    <a:pt x="260" y="284"/>
                    <a:pt x="235" y="271"/>
                  </a:cubicBezTo>
                  <a:cubicBezTo>
                    <a:pt x="216" y="262"/>
                    <a:pt x="200" y="259"/>
                    <a:pt x="188" y="264"/>
                  </a:cubicBezTo>
                  <a:cubicBezTo>
                    <a:pt x="172" y="269"/>
                    <a:pt x="164" y="285"/>
                    <a:pt x="164" y="286"/>
                  </a:cubicBezTo>
                  <a:cubicBezTo>
                    <a:pt x="158" y="301"/>
                    <a:pt x="140" y="308"/>
                    <a:pt x="125" y="302"/>
                  </a:cubicBezTo>
                  <a:cubicBezTo>
                    <a:pt x="110" y="295"/>
                    <a:pt x="102" y="278"/>
                    <a:pt x="109" y="262"/>
                  </a:cubicBezTo>
                  <a:cubicBezTo>
                    <a:pt x="111" y="258"/>
                    <a:pt x="127" y="222"/>
                    <a:pt x="167" y="207"/>
                  </a:cubicBezTo>
                  <a:cubicBezTo>
                    <a:pt x="196" y="197"/>
                    <a:pt x="228" y="200"/>
                    <a:pt x="262" y="218"/>
                  </a:cubicBezTo>
                  <a:cubicBezTo>
                    <a:pt x="311" y="243"/>
                    <a:pt x="339" y="307"/>
                    <a:pt x="328" y="371"/>
                  </a:cubicBezTo>
                  <a:cubicBezTo>
                    <a:pt x="317" y="433"/>
                    <a:pt x="271" y="477"/>
                    <a:pt x="208" y="485"/>
                  </a:cubicBezTo>
                  <a:cubicBezTo>
                    <a:pt x="201" y="486"/>
                    <a:pt x="194" y="486"/>
                    <a:pt x="187" y="486"/>
                  </a:cubicBezTo>
                  <a:cubicBezTo>
                    <a:pt x="137" y="486"/>
                    <a:pt x="88" y="465"/>
                    <a:pt x="45" y="425"/>
                  </a:cubicBezTo>
                  <a:cubicBezTo>
                    <a:pt x="30" y="411"/>
                    <a:pt x="17" y="395"/>
                    <a:pt x="5" y="378"/>
                  </a:cubicBezTo>
                  <a:cubicBezTo>
                    <a:pt x="5" y="598"/>
                    <a:pt x="5" y="598"/>
                    <a:pt x="5" y="598"/>
                  </a:cubicBezTo>
                  <a:cubicBezTo>
                    <a:pt x="18" y="591"/>
                    <a:pt x="34" y="587"/>
                    <a:pt x="51" y="587"/>
                  </a:cubicBezTo>
                  <a:cubicBezTo>
                    <a:pt x="130" y="587"/>
                    <a:pt x="158" y="650"/>
                    <a:pt x="158" y="693"/>
                  </a:cubicBezTo>
                  <a:cubicBezTo>
                    <a:pt x="158" y="709"/>
                    <a:pt x="145" y="723"/>
                    <a:pt x="128" y="723"/>
                  </a:cubicBezTo>
                  <a:cubicBezTo>
                    <a:pt x="112" y="723"/>
                    <a:pt x="98" y="709"/>
                    <a:pt x="98" y="693"/>
                  </a:cubicBezTo>
                  <a:cubicBezTo>
                    <a:pt x="98" y="679"/>
                    <a:pt x="93" y="648"/>
                    <a:pt x="51" y="648"/>
                  </a:cubicBezTo>
                  <a:cubicBezTo>
                    <a:pt x="37" y="648"/>
                    <a:pt x="31" y="652"/>
                    <a:pt x="27" y="655"/>
                  </a:cubicBezTo>
                  <a:cubicBezTo>
                    <a:pt x="12" y="671"/>
                    <a:pt x="7" y="712"/>
                    <a:pt x="5" y="763"/>
                  </a:cubicBezTo>
                  <a:cubicBezTo>
                    <a:pt x="5" y="920"/>
                    <a:pt x="5" y="920"/>
                    <a:pt x="5" y="920"/>
                  </a:cubicBezTo>
                  <a:cubicBezTo>
                    <a:pt x="16" y="913"/>
                    <a:pt x="28" y="907"/>
                    <a:pt x="41" y="904"/>
                  </a:cubicBezTo>
                  <a:cubicBezTo>
                    <a:pt x="110" y="887"/>
                    <a:pt x="150" y="911"/>
                    <a:pt x="172" y="934"/>
                  </a:cubicBezTo>
                  <a:cubicBezTo>
                    <a:pt x="184" y="945"/>
                    <a:pt x="192" y="959"/>
                    <a:pt x="198" y="974"/>
                  </a:cubicBezTo>
                  <a:cubicBezTo>
                    <a:pt x="225" y="951"/>
                    <a:pt x="262" y="935"/>
                    <a:pt x="310" y="943"/>
                  </a:cubicBezTo>
                  <a:cubicBezTo>
                    <a:pt x="367" y="952"/>
                    <a:pt x="408" y="993"/>
                    <a:pt x="418" y="1050"/>
                  </a:cubicBezTo>
                  <a:cubicBezTo>
                    <a:pt x="427" y="1100"/>
                    <a:pt x="407" y="1148"/>
                    <a:pt x="369" y="1169"/>
                  </a:cubicBezTo>
                  <a:cubicBezTo>
                    <a:pt x="354" y="1178"/>
                    <a:pt x="336" y="1172"/>
                    <a:pt x="328" y="1158"/>
                  </a:cubicBezTo>
                  <a:cubicBezTo>
                    <a:pt x="320" y="1143"/>
                    <a:pt x="325" y="1125"/>
                    <a:pt x="340" y="1117"/>
                  </a:cubicBezTo>
                  <a:cubicBezTo>
                    <a:pt x="355" y="1108"/>
                    <a:pt x="363" y="1085"/>
                    <a:pt x="359" y="1060"/>
                  </a:cubicBezTo>
                  <a:cubicBezTo>
                    <a:pt x="357" y="1048"/>
                    <a:pt x="346" y="1009"/>
                    <a:pt x="301" y="1002"/>
                  </a:cubicBezTo>
                  <a:cubicBezTo>
                    <a:pt x="232" y="991"/>
                    <a:pt x="205" y="1062"/>
                    <a:pt x="204" y="1065"/>
                  </a:cubicBezTo>
                  <a:cubicBezTo>
                    <a:pt x="199" y="1081"/>
                    <a:pt x="182" y="1089"/>
                    <a:pt x="166" y="1083"/>
                  </a:cubicBezTo>
                  <a:cubicBezTo>
                    <a:pt x="151" y="1078"/>
                    <a:pt x="142" y="1062"/>
                    <a:pt x="147" y="1046"/>
                  </a:cubicBezTo>
                  <a:cubicBezTo>
                    <a:pt x="152" y="1030"/>
                    <a:pt x="148" y="996"/>
                    <a:pt x="129" y="975"/>
                  </a:cubicBezTo>
                  <a:cubicBezTo>
                    <a:pt x="113" y="958"/>
                    <a:pt x="88" y="954"/>
                    <a:pt x="56" y="962"/>
                  </a:cubicBezTo>
                  <a:cubicBezTo>
                    <a:pt x="43" y="965"/>
                    <a:pt x="33" y="972"/>
                    <a:pt x="26" y="984"/>
                  </a:cubicBezTo>
                  <a:cubicBezTo>
                    <a:pt x="1" y="1027"/>
                    <a:pt x="17" y="1114"/>
                    <a:pt x="24" y="1143"/>
                  </a:cubicBezTo>
                  <a:cubicBezTo>
                    <a:pt x="33" y="1170"/>
                    <a:pt x="46" y="1199"/>
                    <a:pt x="65" y="1225"/>
                  </a:cubicBezTo>
                  <a:cubicBezTo>
                    <a:pt x="93" y="1264"/>
                    <a:pt x="149" y="1292"/>
                    <a:pt x="207" y="1298"/>
                  </a:cubicBezTo>
                  <a:cubicBezTo>
                    <a:pt x="260" y="1303"/>
                    <a:pt x="308" y="1288"/>
                    <a:pt x="341" y="1256"/>
                  </a:cubicBezTo>
                  <a:cubicBezTo>
                    <a:pt x="350" y="1249"/>
                    <a:pt x="362" y="1246"/>
                    <a:pt x="372" y="1250"/>
                  </a:cubicBezTo>
                  <a:cubicBezTo>
                    <a:pt x="377" y="1252"/>
                    <a:pt x="487" y="1290"/>
                    <a:pt x="574" y="1215"/>
                  </a:cubicBezTo>
                  <a:cubicBezTo>
                    <a:pt x="636" y="1163"/>
                    <a:pt x="659" y="1093"/>
                    <a:pt x="649" y="996"/>
                  </a:cubicBezTo>
                  <a:cubicBezTo>
                    <a:pt x="645" y="958"/>
                    <a:pt x="623" y="920"/>
                    <a:pt x="588" y="892"/>
                  </a:cubicBezTo>
                  <a:cubicBezTo>
                    <a:pt x="554" y="865"/>
                    <a:pt x="514" y="852"/>
                    <a:pt x="478" y="856"/>
                  </a:cubicBezTo>
                  <a:cubicBezTo>
                    <a:pt x="469" y="857"/>
                    <a:pt x="460" y="854"/>
                    <a:pt x="453" y="847"/>
                  </a:cubicBezTo>
                  <a:cubicBezTo>
                    <a:pt x="447" y="840"/>
                    <a:pt x="444" y="831"/>
                    <a:pt x="445" y="821"/>
                  </a:cubicBezTo>
                  <a:cubicBezTo>
                    <a:pt x="449" y="800"/>
                    <a:pt x="450" y="737"/>
                    <a:pt x="422" y="703"/>
                  </a:cubicBezTo>
                  <a:cubicBezTo>
                    <a:pt x="407" y="686"/>
                    <a:pt x="387" y="678"/>
                    <a:pt x="359" y="678"/>
                  </a:cubicBezTo>
                  <a:cubicBezTo>
                    <a:pt x="298" y="677"/>
                    <a:pt x="272" y="706"/>
                    <a:pt x="271" y="775"/>
                  </a:cubicBezTo>
                  <a:cubicBezTo>
                    <a:pt x="271" y="791"/>
                    <a:pt x="257" y="805"/>
                    <a:pt x="240" y="804"/>
                  </a:cubicBezTo>
                  <a:cubicBezTo>
                    <a:pt x="224" y="804"/>
                    <a:pt x="211" y="790"/>
                    <a:pt x="211" y="774"/>
                  </a:cubicBezTo>
                  <a:cubicBezTo>
                    <a:pt x="214" y="636"/>
                    <a:pt x="305" y="617"/>
                    <a:pt x="360" y="618"/>
                  </a:cubicBezTo>
                  <a:cubicBezTo>
                    <a:pt x="405" y="618"/>
                    <a:pt x="442" y="634"/>
                    <a:pt x="468" y="664"/>
                  </a:cubicBezTo>
                  <a:cubicBezTo>
                    <a:pt x="501" y="704"/>
                    <a:pt x="507" y="760"/>
                    <a:pt x="507" y="796"/>
                  </a:cubicBezTo>
                  <a:cubicBezTo>
                    <a:pt x="548" y="799"/>
                    <a:pt x="590" y="816"/>
                    <a:pt x="625" y="845"/>
                  </a:cubicBezTo>
                  <a:cubicBezTo>
                    <a:pt x="661" y="874"/>
                    <a:pt x="688" y="912"/>
                    <a:pt x="701" y="952"/>
                  </a:cubicBezTo>
                  <a:cubicBezTo>
                    <a:pt x="731" y="934"/>
                    <a:pt x="774" y="895"/>
                    <a:pt x="774" y="808"/>
                  </a:cubicBezTo>
                  <a:cubicBezTo>
                    <a:pt x="774" y="716"/>
                    <a:pt x="705" y="663"/>
                    <a:pt x="657" y="6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90C52276-B501-4D90-99E4-24539FAEA67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97030" y="4613833"/>
              <a:ext cx="83569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8F0EAA7E-6BFA-41C1-BD94-192979E25A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41262" y="4613833"/>
              <a:ext cx="82376" cy="82376"/>
            </a:xfrm>
            <a:prstGeom prst="ellipse">
              <a:avLst/>
            </a:prstGeom>
            <a:solidFill>
              <a:srgbClr val="CEB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="" xmlns:a16="http://schemas.microsoft.com/office/drawing/2014/main" id="{5474E658-C59E-4C3B-988F-58B2145DD7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83898" y="2084064"/>
              <a:ext cx="1432620" cy="2403221"/>
            </a:xfrm>
            <a:custGeom>
              <a:avLst/>
              <a:gdLst>
                <a:gd name="T0" fmla="*/ 610 w 775"/>
                <a:gd name="T1" fmla="*/ 286 h 1303"/>
                <a:gd name="T2" fmla="*/ 540 w 775"/>
                <a:gd name="T3" fmla="*/ 271 h 1303"/>
                <a:gd name="T4" fmla="*/ 573 w 775"/>
                <a:gd name="T5" fmla="*/ 425 h 1303"/>
                <a:gd name="T6" fmla="*/ 769 w 775"/>
                <a:gd name="T7" fmla="*/ 159 h 1303"/>
                <a:gd name="T8" fmla="*/ 529 w 775"/>
                <a:gd name="T9" fmla="*/ 33 h 1303"/>
                <a:gd name="T10" fmla="*/ 482 w 775"/>
                <a:gd name="T11" fmla="*/ 159 h 1303"/>
                <a:gd name="T12" fmla="*/ 302 w 775"/>
                <a:gd name="T13" fmla="*/ 138 h 1303"/>
                <a:gd name="T14" fmla="*/ 275 w 775"/>
                <a:gd name="T15" fmla="*/ 276 h 1303"/>
                <a:gd name="T16" fmla="*/ 390 w 775"/>
                <a:gd name="T17" fmla="*/ 457 h 1303"/>
                <a:gd name="T18" fmla="*/ 261 w 775"/>
                <a:gd name="T19" fmla="*/ 334 h 1303"/>
                <a:gd name="T20" fmla="*/ 58 w 775"/>
                <a:gd name="T21" fmla="*/ 497 h 1303"/>
                <a:gd name="T22" fmla="*/ 142 w 775"/>
                <a:gd name="T23" fmla="*/ 631 h 1303"/>
                <a:gd name="T24" fmla="*/ 0 w 775"/>
                <a:gd name="T25" fmla="*/ 808 h 1303"/>
                <a:gd name="T26" fmla="*/ 149 w 775"/>
                <a:gd name="T27" fmla="*/ 845 h 1303"/>
                <a:gd name="T28" fmla="*/ 307 w 775"/>
                <a:gd name="T29" fmla="*/ 664 h 1303"/>
                <a:gd name="T30" fmla="*/ 563 w 775"/>
                <a:gd name="T31" fmla="*/ 774 h 1303"/>
                <a:gd name="T32" fmla="*/ 503 w 775"/>
                <a:gd name="T33" fmla="*/ 775 h 1303"/>
                <a:gd name="T34" fmla="*/ 353 w 775"/>
                <a:gd name="T35" fmla="*/ 703 h 1303"/>
                <a:gd name="T36" fmla="*/ 321 w 775"/>
                <a:gd name="T37" fmla="*/ 847 h 1303"/>
                <a:gd name="T38" fmla="*/ 187 w 775"/>
                <a:gd name="T39" fmla="*/ 892 h 1303"/>
                <a:gd name="T40" fmla="*/ 200 w 775"/>
                <a:gd name="T41" fmla="*/ 1215 h 1303"/>
                <a:gd name="T42" fmla="*/ 433 w 775"/>
                <a:gd name="T43" fmla="*/ 1256 h 1303"/>
                <a:gd name="T44" fmla="*/ 709 w 775"/>
                <a:gd name="T45" fmla="*/ 1225 h 1303"/>
                <a:gd name="T46" fmla="*/ 748 w 775"/>
                <a:gd name="T47" fmla="*/ 984 h 1303"/>
                <a:gd name="T48" fmla="*/ 645 w 775"/>
                <a:gd name="T49" fmla="*/ 975 h 1303"/>
                <a:gd name="T50" fmla="*/ 608 w 775"/>
                <a:gd name="T51" fmla="*/ 1083 h 1303"/>
                <a:gd name="T52" fmla="*/ 474 w 775"/>
                <a:gd name="T53" fmla="*/ 1002 h 1303"/>
                <a:gd name="T54" fmla="*/ 435 w 775"/>
                <a:gd name="T55" fmla="*/ 1117 h 1303"/>
                <a:gd name="T56" fmla="*/ 405 w 775"/>
                <a:gd name="T57" fmla="*/ 1169 h 1303"/>
                <a:gd name="T58" fmla="*/ 464 w 775"/>
                <a:gd name="T59" fmla="*/ 943 h 1303"/>
                <a:gd name="T60" fmla="*/ 602 w 775"/>
                <a:gd name="T61" fmla="*/ 934 h 1303"/>
                <a:gd name="T62" fmla="*/ 769 w 775"/>
                <a:gd name="T63" fmla="*/ 920 h 1303"/>
                <a:gd name="T64" fmla="*/ 747 w 775"/>
                <a:gd name="T65" fmla="*/ 655 h 1303"/>
                <a:gd name="T66" fmla="*/ 676 w 775"/>
                <a:gd name="T67" fmla="*/ 693 h 1303"/>
                <a:gd name="T68" fmla="*/ 646 w 775"/>
                <a:gd name="T69" fmla="*/ 723 h 1303"/>
                <a:gd name="T70" fmla="*/ 723 w 775"/>
                <a:gd name="T71" fmla="*/ 587 h 1303"/>
                <a:gd name="T72" fmla="*/ 769 w 775"/>
                <a:gd name="T73" fmla="*/ 378 h 1303"/>
                <a:gd name="T74" fmla="*/ 587 w 775"/>
                <a:gd name="T75" fmla="*/ 486 h 1303"/>
                <a:gd name="T76" fmla="*/ 447 w 775"/>
                <a:gd name="T77" fmla="*/ 371 h 1303"/>
                <a:gd name="T78" fmla="*/ 607 w 775"/>
                <a:gd name="T79" fmla="*/ 207 h 1303"/>
                <a:gd name="T80" fmla="*/ 650 w 775"/>
                <a:gd name="T81" fmla="*/ 302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5" h="1303">
                  <a:moveTo>
                    <a:pt x="650" y="302"/>
                  </a:moveTo>
                  <a:cubicBezTo>
                    <a:pt x="634" y="308"/>
                    <a:pt x="617" y="301"/>
                    <a:pt x="610" y="286"/>
                  </a:cubicBezTo>
                  <a:cubicBezTo>
                    <a:pt x="610" y="285"/>
                    <a:pt x="602" y="269"/>
                    <a:pt x="586" y="263"/>
                  </a:cubicBezTo>
                  <a:cubicBezTo>
                    <a:pt x="574" y="259"/>
                    <a:pt x="558" y="262"/>
                    <a:pt x="540" y="271"/>
                  </a:cubicBezTo>
                  <a:cubicBezTo>
                    <a:pt x="514" y="284"/>
                    <a:pt x="499" y="323"/>
                    <a:pt x="506" y="360"/>
                  </a:cubicBezTo>
                  <a:cubicBezTo>
                    <a:pt x="510" y="382"/>
                    <a:pt x="523" y="419"/>
                    <a:pt x="573" y="425"/>
                  </a:cubicBezTo>
                  <a:cubicBezTo>
                    <a:pt x="612" y="430"/>
                    <a:pt x="653" y="414"/>
                    <a:pt x="688" y="381"/>
                  </a:cubicBezTo>
                  <a:cubicBezTo>
                    <a:pt x="744" y="328"/>
                    <a:pt x="775" y="245"/>
                    <a:pt x="769" y="159"/>
                  </a:cubicBezTo>
                  <a:cubicBezTo>
                    <a:pt x="765" y="95"/>
                    <a:pt x="730" y="45"/>
                    <a:pt x="671" y="21"/>
                  </a:cubicBezTo>
                  <a:cubicBezTo>
                    <a:pt x="620" y="0"/>
                    <a:pt x="560" y="5"/>
                    <a:pt x="529" y="33"/>
                  </a:cubicBezTo>
                  <a:cubicBezTo>
                    <a:pt x="485" y="73"/>
                    <a:pt x="496" y="124"/>
                    <a:pt x="496" y="126"/>
                  </a:cubicBezTo>
                  <a:cubicBezTo>
                    <a:pt x="499" y="139"/>
                    <a:pt x="493" y="152"/>
                    <a:pt x="482" y="159"/>
                  </a:cubicBezTo>
                  <a:cubicBezTo>
                    <a:pt x="471" y="166"/>
                    <a:pt x="457" y="164"/>
                    <a:pt x="447" y="155"/>
                  </a:cubicBezTo>
                  <a:cubicBezTo>
                    <a:pt x="444" y="153"/>
                    <a:pt x="379" y="97"/>
                    <a:pt x="302" y="138"/>
                  </a:cubicBezTo>
                  <a:cubicBezTo>
                    <a:pt x="269" y="156"/>
                    <a:pt x="238" y="209"/>
                    <a:pt x="237" y="270"/>
                  </a:cubicBezTo>
                  <a:cubicBezTo>
                    <a:pt x="249" y="271"/>
                    <a:pt x="262" y="273"/>
                    <a:pt x="275" y="276"/>
                  </a:cubicBezTo>
                  <a:cubicBezTo>
                    <a:pt x="355" y="295"/>
                    <a:pt x="406" y="349"/>
                    <a:pt x="416" y="424"/>
                  </a:cubicBezTo>
                  <a:cubicBezTo>
                    <a:pt x="418" y="440"/>
                    <a:pt x="406" y="455"/>
                    <a:pt x="390" y="457"/>
                  </a:cubicBezTo>
                  <a:cubicBezTo>
                    <a:pt x="373" y="459"/>
                    <a:pt x="358" y="448"/>
                    <a:pt x="356" y="431"/>
                  </a:cubicBezTo>
                  <a:cubicBezTo>
                    <a:pt x="348" y="365"/>
                    <a:pt x="293" y="342"/>
                    <a:pt x="261" y="334"/>
                  </a:cubicBezTo>
                  <a:cubicBezTo>
                    <a:pt x="194" y="318"/>
                    <a:pt x="116" y="340"/>
                    <a:pt x="88" y="382"/>
                  </a:cubicBezTo>
                  <a:cubicBezTo>
                    <a:pt x="60" y="421"/>
                    <a:pt x="50" y="460"/>
                    <a:pt x="58" y="497"/>
                  </a:cubicBezTo>
                  <a:cubicBezTo>
                    <a:pt x="70" y="560"/>
                    <a:pt x="129" y="600"/>
                    <a:pt x="129" y="600"/>
                  </a:cubicBezTo>
                  <a:cubicBezTo>
                    <a:pt x="140" y="607"/>
                    <a:pt x="145" y="619"/>
                    <a:pt x="142" y="631"/>
                  </a:cubicBezTo>
                  <a:cubicBezTo>
                    <a:pt x="140" y="643"/>
                    <a:pt x="130" y="653"/>
                    <a:pt x="118" y="655"/>
                  </a:cubicBezTo>
                  <a:cubicBezTo>
                    <a:pt x="69" y="663"/>
                    <a:pt x="0" y="716"/>
                    <a:pt x="0" y="808"/>
                  </a:cubicBezTo>
                  <a:cubicBezTo>
                    <a:pt x="0" y="895"/>
                    <a:pt x="44" y="934"/>
                    <a:pt x="74" y="952"/>
                  </a:cubicBezTo>
                  <a:cubicBezTo>
                    <a:pt x="87" y="912"/>
                    <a:pt x="113" y="874"/>
                    <a:pt x="149" y="845"/>
                  </a:cubicBezTo>
                  <a:cubicBezTo>
                    <a:pt x="185" y="816"/>
                    <a:pt x="226" y="799"/>
                    <a:pt x="267" y="796"/>
                  </a:cubicBezTo>
                  <a:cubicBezTo>
                    <a:pt x="267" y="760"/>
                    <a:pt x="273" y="704"/>
                    <a:pt x="307" y="664"/>
                  </a:cubicBezTo>
                  <a:cubicBezTo>
                    <a:pt x="333" y="634"/>
                    <a:pt x="369" y="618"/>
                    <a:pt x="415" y="618"/>
                  </a:cubicBezTo>
                  <a:cubicBezTo>
                    <a:pt x="469" y="617"/>
                    <a:pt x="561" y="636"/>
                    <a:pt x="563" y="774"/>
                  </a:cubicBezTo>
                  <a:cubicBezTo>
                    <a:pt x="564" y="790"/>
                    <a:pt x="551" y="804"/>
                    <a:pt x="534" y="804"/>
                  </a:cubicBezTo>
                  <a:cubicBezTo>
                    <a:pt x="517" y="804"/>
                    <a:pt x="504" y="791"/>
                    <a:pt x="503" y="775"/>
                  </a:cubicBezTo>
                  <a:cubicBezTo>
                    <a:pt x="502" y="706"/>
                    <a:pt x="475" y="677"/>
                    <a:pt x="416" y="678"/>
                  </a:cubicBezTo>
                  <a:cubicBezTo>
                    <a:pt x="388" y="678"/>
                    <a:pt x="367" y="686"/>
                    <a:pt x="353" y="703"/>
                  </a:cubicBezTo>
                  <a:cubicBezTo>
                    <a:pt x="324" y="737"/>
                    <a:pt x="326" y="800"/>
                    <a:pt x="329" y="821"/>
                  </a:cubicBezTo>
                  <a:cubicBezTo>
                    <a:pt x="330" y="831"/>
                    <a:pt x="327" y="840"/>
                    <a:pt x="321" y="847"/>
                  </a:cubicBezTo>
                  <a:cubicBezTo>
                    <a:pt x="314" y="853"/>
                    <a:pt x="305" y="857"/>
                    <a:pt x="296" y="856"/>
                  </a:cubicBezTo>
                  <a:cubicBezTo>
                    <a:pt x="260" y="852"/>
                    <a:pt x="220" y="865"/>
                    <a:pt x="187" y="892"/>
                  </a:cubicBezTo>
                  <a:cubicBezTo>
                    <a:pt x="152" y="920"/>
                    <a:pt x="129" y="958"/>
                    <a:pt x="125" y="996"/>
                  </a:cubicBezTo>
                  <a:cubicBezTo>
                    <a:pt x="115" y="1093"/>
                    <a:pt x="139" y="1163"/>
                    <a:pt x="200" y="1215"/>
                  </a:cubicBezTo>
                  <a:cubicBezTo>
                    <a:pt x="288" y="1291"/>
                    <a:pt x="401" y="1251"/>
                    <a:pt x="402" y="1250"/>
                  </a:cubicBezTo>
                  <a:cubicBezTo>
                    <a:pt x="413" y="1246"/>
                    <a:pt x="425" y="1249"/>
                    <a:pt x="433" y="1256"/>
                  </a:cubicBezTo>
                  <a:cubicBezTo>
                    <a:pt x="467" y="1288"/>
                    <a:pt x="515" y="1303"/>
                    <a:pt x="568" y="1298"/>
                  </a:cubicBezTo>
                  <a:cubicBezTo>
                    <a:pt x="626" y="1292"/>
                    <a:pt x="681" y="1264"/>
                    <a:pt x="709" y="1225"/>
                  </a:cubicBezTo>
                  <a:cubicBezTo>
                    <a:pt x="728" y="1199"/>
                    <a:pt x="741" y="1170"/>
                    <a:pt x="750" y="1143"/>
                  </a:cubicBezTo>
                  <a:cubicBezTo>
                    <a:pt x="758" y="1112"/>
                    <a:pt x="773" y="1027"/>
                    <a:pt x="748" y="984"/>
                  </a:cubicBezTo>
                  <a:cubicBezTo>
                    <a:pt x="741" y="972"/>
                    <a:pt x="732" y="965"/>
                    <a:pt x="719" y="962"/>
                  </a:cubicBezTo>
                  <a:cubicBezTo>
                    <a:pt x="686" y="954"/>
                    <a:pt x="661" y="958"/>
                    <a:pt x="645" y="975"/>
                  </a:cubicBezTo>
                  <a:cubicBezTo>
                    <a:pt x="626" y="996"/>
                    <a:pt x="622" y="1030"/>
                    <a:pt x="627" y="1046"/>
                  </a:cubicBezTo>
                  <a:cubicBezTo>
                    <a:pt x="632" y="1062"/>
                    <a:pt x="623" y="1078"/>
                    <a:pt x="608" y="1083"/>
                  </a:cubicBezTo>
                  <a:cubicBezTo>
                    <a:pt x="593" y="1089"/>
                    <a:pt x="576" y="1081"/>
                    <a:pt x="570" y="1065"/>
                  </a:cubicBezTo>
                  <a:cubicBezTo>
                    <a:pt x="569" y="1062"/>
                    <a:pt x="541" y="991"/>
                    <a:pt x="474" y="1002"/>
                  </a:cubicBezTo>
                  <a:cubicBezTo>
                    <a:pt x="428" y="1009"/>
                    <a:pt x="418" y="1048"/>
                    <a:pt x="416" y="1060"/>
                  </a:cubicBezTo>
                  <a:cubicBezTo>
                    <a:pt x="411" y="1085"/>
                    <a:pt x="419" y="1108"/>
                    <a:pt x="435" y="1117"/>
                  </a:cubicBezTo>
                  <a:cubicBezTo>
                    <a:pt x="449" y="1125"/>
                    <a:pt x="454" y="1143"/>
                    <a:pt x="446" y="1158"/>
                  </a:cubicBezTo>
                  <a:cubicBezTo>
                    <a:pt x="438" y="1172"/>
                    <a:pt x="420" y="1178"/>
                    <a:pt x="405" y="1169"/>
                  </a:cubicBezTo>
                  <a:cubicBezTo>
                    <a:pt x="367" y="1148"/>
                    <a:pt x="347" y="1100"/>
                    <a:pt x="356" y="1050"/>
                  </a:cubicBezTo>
                  <a:cubicBezTo>
                    <a:pt x="367" y="993"/>
                    <a:pt x="408" y="952"/>
                    <a:pt x="464" y="943"/>
                  </a:cubicBezTo>
                  <a:cubicBezTo>
                    <a:pt x="512" y="935"/>
                    <a:pt x="549" y="951"/>
                    <a:pt x="576" y="974"/>
                  </a:cubicBezTo>
                  <a:cubicBezTo>
                    <a:pt x="582" y="959"/>
                    <a:pt x="591" y="945"/>
                    <a:pt x="602" y="934"/>
                  </a:cubicBezTo>
                  <a:cubicBezTo>
                    <a:pt x="624" y="911"/>
                    <a:pt x="665" y="887"/>
                    <a:pt x="733" y="904"/>
                  </a:cubicBezTo>
                  <a:cubicBezTo>
                    <a:pt x="747" y="907"/>
                    <a:pt x="759" y="913"/>
                    <a:pt x="769" y="920"/>
                  </a:cubicBezTo>
                  <a:cubicBezTo>
                    <a:pt x="769" y="763"/>
                    <a:pt x="769" y="763"/>
                    <a:pt x="769" y="763"/>
                  </a:cubicBezTo>
                  <a:cubicBezTo>
                    <a:pt x="768" y="712"/>
                    <a:pt x="762" y="671"/>
                    <a:pt x="747" y="655"/>
                  </a:cubicBezTo>
                  <a:cubicBezTo>
                    <a:pt x="743" y="652"/>
                    <a:pt x="737" y="648"/>
                    <a:pt x="723" y="648"/>
                  </a:cubicBezTo>
                  <a:cubicBezTo>
                    <a:pt x="678" y="648"/>
                    <a:pt x="676" y="685"/>
                    <a:pt x="676" y="693"/>
                  </a:cubicBezTo>
                  <a:cubicBezTo>
                    <a:pt x="676" y="709"/>
                    <a:pt x="663" y="723"/>
                    <a:pt x="646" y="723"/>
                  </a:cubicBezTo>
                  <a:cubicBezTo>
                    <a:pt x="646" y="723"/>
                    <a:pt x="646" y="723"/>
                    <a:pt x="646" y="723"/>
                  </a:cubicBezTo>
                  <a:cubicBezTo>
                    <a:pt x="629" y="723"/>
                    <a:pt x="616" y="709"/>
                    <a:pt x="616" y="693"/>
                  </a:cubicBezTo>
                  <a:cubicBezTo>
                    <a:pt x="616" y="650"/>
                    <a:pt x="645" y="587"/>
                    <a:pt x="723" y="587"/>
                  </a:cubicBezTo>
                  <a:cubicBezTo>
                    <a:pt x="741" y="587"/>
                    <a:pt x="756" y="591"/>
                    <a:pt x="769" y="598"/>
                  </a:cubicBezTo>
                  <a:cubicBezTo>
                    <a:pt x="769" y="378"/>
                    <a:pt x="769" y="378"/>
                    <a:pt x="769" y="378"/>
                  </a:cubicBezTo>
                  <a:cubicBezTo>
                    <a:pt x="757" y="395"/>
                    <a:pt x="744" y="411"/>
                    <a:pt x="729" y="425"/>
                  </a:cubicBezTo>
                  <a:cubicBezTo>
                    <a:pt x="687" y="465"/>
                    <a:pt x="637" y="486"/>
                    <a:pt x="587" y="486"/>
                  </a:cubicBezTo>
                  <a:cubicBezTo>
                    <a:pt x="580" y="486"/>
                    <a:pt x="573" y="486"/>
                    <a:pt x="566" y="485"/>
                  </a:cubicBezTo>
                  <a:cubicBezTo>
                    <a:pt x="503" y="477"/>
                    <a:pt x="458" y="433"/>
                    <a:pt x="447" y="371"/>
                  </a:cubicBezTo>
                  <a:cubicBezTo>
                    <a:pt x="436" y="307"/>
                    <a:pt x="463" y="243"/>
                    <a:pt x="512" y="218"/>
                  </a:cubicBezTo>
                  <a:cubicBezTo>
                    <a:pt x="547" y="200"/>
                    <a:pt x="579" y="197"/>
                    <a:pt x="607" y="207"/>
                  </a:cubicBezTo>
                  <a:cubicBezTo>
                    <a:pt x="648" y="222"/>
                    <a:pt x="664" y="258"/>
                    <a:pt x="666" y="262"/>
                  </a:cubicBezTo>
                  <a:cubicBezTo>
                    <a:pt x="672" y="278"/>
                    <a:pt x="665" y="295"/>
                    <a:pt x="650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989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F50CD02-6E2D-43D1-9401-D50C38E970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5538"/>
            <a:ext cx="10850562" cy="5018088"/>
            <a:chOff x="669926" y="1125538"/>
            <a:chExt cx="10850562" cy="5018088"/>
          </a:xfrm>
        </p:grpSpPr>
        <p:sp>
          <p:nvSpPr>
            <p:cNvPr id="6" name="ïṩľíḑè">
              <a:extLst>
                <a:ext uri="{FF2B5EF4-FFF2-40B4-BE49-F238E27FC236}">
                  <a16:creationId xmlns="" xmlns:a16="http://schemas.microsoft.com/office/drawing/2014/main" id="{5DDE4780-0FB3-4C09-904A-68E4F658EAB1}"/>
                </a:ext>
              </a:extLst>
            </p:cNvPr>
            <p:cNvSpPr/>
            <p:nvPr/>
          </p:nvSpPr>
          <p:spPr>
            <a:xfrm>
              <a:off x="6320977" y="3407650"/>
              <a:ext cx="5199511" cy="273597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" name="iSḻiďé">
              <a:extLst>
                <a:ext uri="{FF2B5EF4-FFF2-40B4-BE49-F238E27FC236}">
                  <a16:creationId xmlns="" xmlns:a16="http://schemas.microsoft.com/office/drawing/2014/main" id="{2B3F7738-CEFF-4536-BC17-F645FE86D238}"/>
                </a:ext>
              </a:extLst>
            </p:cNvPr>
            <p:cNvSpPr/>
            <p:nvPr/>
          </p:nvSpPr>
          <p:spPr>
            <a:xfrm>
              <a:off x="669926" y="1125538"/>
              <a:ext cx="10840844" cy="2282113"/>
            </a:xfrm>
            <a:prstGeom prst="rect">
              <a:avLst/>
            </a:prstGeom>
            <a:blipFill>
              <a:blip r:embed="rId3"/>
              <a:stretch>
                <a:fillRect t="-109025" b="-1078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ṧḷîḑê">
              <a:extLst>
                <a:ext uri="{FF2B5EF4-FFF2-40B4-BE49-F238E27FC236}">
                  <a16:creationId xmlns="" xmlns:a16="http://schemas.microsoft.com/office/drawing/2014/main" id="{F366989D-95F7-4380-9140-42FA8123A126}"/>
                </a:ext>
              </a:extLst>
            </p:cNvPr>
            <p:cNvSpPr/>
            <p:nvPr/>
          </p:nvSpPr>
          <p:spPr>
            <a:xfrm>
              <a:off x="681230" y="3407650"/>
              <a:ext cx="5199511" cy="27359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9" name="iśḷîḑê">
              <a:extLst>
                <a:ext uri="{FF2B5EF4-FFF2-40B4-BE49-F238E27FC236}">
                  <a16:creationId xmlns="" xmlns:a16="http://schemas.microsoft.com/office/drawing/2014/main" id="{56894FB2-1506-4EAD-A9AE-62AFB132FD11}"/>
                </a:ext>
              </a:extLst>
            </p:cNvPr>
            <p:cNvSpPr/>
            <p:nvPr/>
          </p:nvSpPr>
          <p:spPr bwMode="auto">
            <a:xfrm>
              <a:off x="669926" y="3052052"/>
              <a:ext cx="5210815" cy="355600"/>
            </a:xfrm>
            <a:prstGeom prst="homePlate">
              <a:avLst>
                <a:gd name="adj" fmla="val 0"/>
              </a:avLst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íŝḷide">
              <a:extLst>
                <a:ext uri="{FF2B5EF4-FFF2-40B4-BE49-F238E27FC236}">
                  <a16:creationId xmlns="" xmlns:a16="http://schemas.microsoft.com/office/drawing/2014/main" id="{82624E24-5ADD-4C4D-BAD2-4AEC5C3EC3A3}"/>
                </a:ext>
              </a:extLst>
            </p:cNvPr>
            <p:cNvSpPr/>
            <p:nvPr/>
          </p:nvSpPr>
          <p:spPr bwMode="auto">
            <a:xfrm>
              <a:off x="6330779" y="3052052"/>
              <a:ext cx="5169148" cy="355600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9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5fe6ab97-eec8-48fa-88ee-05c02b791c6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de0ab-3dad-4098-896f-7ce913f98de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24af4d3-2ce9-43ee-b8d4-1a224eca20f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7024f3-6678-4065-8ed6-e18a0932b3f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30ce228-8c20-4b72-b864-6c8a8b565a8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4f6d2b-596d-407c-a481-6e18eac9b7c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bb72a8-5dff-466b-9c6a-8e58da74647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e0075e-cf09-42ba-8571-6f0a9d6384b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3f8bb-e284-4adc-ab02-e7044f36fb5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352c6b-b50d-470a-a1b7-01fde01956c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409207-447b-4de4-80f5-22ef7a60ef1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c49d86-03ea-4686-a413-eaa613efcdb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24d6cb-7aae-4159-9dc1-33fa08816bb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61b794-e99e-4d08-93e2-e71add61c31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b89f-b838-43b3-9433-d1bf0805016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3a6a29-b8b1-4c16-adab-076eb22ca73b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8992b5-5db5-46cc-947c-ea2e40ebc0c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230748-8130-417f-8910-2a57dbe0de9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450ce9-1188-4399-bf19-b5a55dee358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b93039-9820-49f2-a2d8-03677a8acbc3"/>
</p:tagLst>
</file>

<file path=ppt/theme/theme1.xml><?xml version="1.0" encoding="utf-8"?>
<a:theme xmlns:a="http://schemas.openxmlformats.org/drawingml/2006/main" name="主题5">
  <a:themeElements>
    <a:clrScheme name="自定义 54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277C5"/>
      </a:accent1>
      <a:accent2>
        <a:srgbClr val="C5A873"/>
      </a:accent2>
      <a:accent3>
        <a:srgbClr val="7396C5"/>
      </a:accent3>
      <a:accent4>
        <a:srgbClr val="969CD0"/>
      </a:accent4>
      <a:accent5>
        <a:srgbClr val="778495"/>
      </a:accent5>
      <a:accent6>
        <a:srgbClr val="ADB5BF"/>
      </a:accent6>
      <a:hlink>
        <a:srgbClr val="84CBC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23</TotalTime>
  <Words>3929</Words>
  <Application>Microsoft Office PowerPoint</Application>
  <PresentationFormat>宽屏</PresentationFormat>
  <Paragraphs>566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扁平化创意 年中总结PPT主题模板</vt:lpstr>
      <vt:lpstr>PowerPoint 演示文稿</vt:lpstr>
      <vt:lpstr>Section Header Here</vt:lpstr>
      <vt:lpstr>Click to edit Master title style</vt:lpstr>
      <vt:lpstr>Click to edit Master title style</vt:lpstr>
      <vt:lpstr>2.3 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1.4 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3.2 Click to edit Master title style</vt:lpstr>
      <vt:lpstr>Click to edit Master title style</vt:lpstr>
      <vt:lpstr>3.4 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2017-09-06T16:00:00Z</cp:lastPrinted>
  <dcterms:created xsi:type="dcterms:W3CDTF">2017-09-06T16:00:00Z</dcterms:created>
  <dcterms:modified xsi:type="dcterms:W3CDTF">2018-09-19T14:34:36Z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