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61" r:id="rId2"/>
    <p:sldId id="277" r:id="rId3"/>
    <p:sldId id="257" r:id="rId4"/>
    <p:sldId id="258" r:id="rId5"/>
    <p:sldId id="259" r:id="rId6"/>
    <p:sldId id="260" r:id="rId7"/>
    <p:sldId id="270" r:id="rId8"/>
    <p:sldId id="263" r:id="rId9"/>
    <p:sldId id="264" r:id="rId10"/>
    <p:sldId id="265" r:id="rId11"/>
    <p:sldId id="267" r:id="rId12"/>
    <p:sldId id="271" r:id="rId13"/>
    <p:sldId id="268" r:id="rId14"/>
    <p:sldId id="269" r:id="rId15"/>
    <p:sldId id="266" r:id="rId16"/>
    <p:sldId id="272" r:id="rId17"/>
    <p:sldId id="279" r:id="rId18"/>
    <p:sldId id="281" r:id="rId19"/>
    <p:sldId id="275" r:id="rId20"/>
    <p:sldId id="276" r:id="rId21"/>
    <p:sldId id="282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1D66"/>
    <a:srgbClr val="000000"/>
    <a:srgbClr val="151843"/>
    <a:srgbClr val="46BDFE"/>
    <a:srgbClr val="FFC000"/>
    <a:srgbClr val="00B0F0"/>
    <a:srgbClr val="7030A0"/>
    <a:srgbClr val="018CD9"/>
    <a:srgbClr val="2C97F7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62" autoAdjust="0"/>
    <p:restoredTop sz="94660"/>
  </p:normalViewPr>
  <p:slideViewPr>
    <p:cSldViewPr snapToGrid="0">
      <p:cViewPr>
        <p:scale>
          <a:sx n="66" d="100"/>
          <a:sy n="66" d="100"/>
        </p:scale>
        <p:origin x="1446" y="4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192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package" Target="../embeddings/Microsoft_Excel____1.xlsx"/><Relationship Id="rId4" Type="http://schemas.openxmlformats.org/officeDocument/2006/relationships/image" Target="../media/image2.png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-694153104"/>
        <c:axId val="-694152560"/>
      </c:barChart>
      <c:catAx>
        <c:axId val="-69415310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694152560"/>
        <c:crosses val="autoZero"/>
        <c:auto val="1"/>
        <c:lblAlgn val="ctr"/>
        <c:lblOffset val="100"/>
        <c:noMultiLvlLbl val="0"/>
      </c:catAx>
      <c:valAx>
        <c:axId val="-69415256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6941531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5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2413793103448E-2"/>
          <c:y val="3.2327583713284598E-2"/>
          <c:w val="0.93887147335423204"/>
          <c:h val="0.93534483257343104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bg1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ONE</c:v>
                </c:pt>
                <c:pt idx="1">
                  <c:v>TWO</c:v>
                </c:pt>
                <c:pt idx="2">
                  <c:v>THERE</c:v>
                </c:pt>
                <c:pt idx="3">
                  <c:v>FOUR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FCB60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ONE</c:v>
                </c:pt>
                <c:pt idx="1">
                  <c:v>TWO</c:v>
                </c:pt>
                <c:pt idx="2">
                  <c:v>THERE</c:v>
                </c:pt>
                <c:pt idx="3">
                  <c:v>FOUR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1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bg1">
                  <a:lumMod val="6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ONE</c:v>
                </c:pt>
                <c:pt idx="1">
                  <c:v>TWO</c:v>
                </c:pt>
                <c:pt idx="2">
                  <c:v>THERE</c:v>
                </c:pt>
                <c:pt idx="3">
                  <c:v>FOUR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-694144400"/>
        <c:axId val="-883212688"/>
      </c:lineChart>
      <c:catAx>
        <c:axId val="-6941444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883212688"/>
        <c:crosses val="autoZero"/>
        <c:auto val="1"/>
        <c:lblAlgn val="ctr"/>
        <c:lblOffset val="100"/>
        <c:noMultiLvlLbl val="0"/>
      </c:catAx>
      <c:valAx>
        <c:axId val="-8832126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6941444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6F6D18-424C-4BC9-9AC4-60A47683E364}" type="datetimeFigureOut">
              <a:rPr lang="zh-CN" altLang="en-US" smtClean="0"/>
              <a:t>2018/9/19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79AA3F-E4ED-4C24-BC68-D42F42507B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10019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2018/9/19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42646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32C93-95D0-4695-919D-31A179210B9B}" type="datetimeFigureOut">
              <a:rPr lang="zh-CN" altLang="en-US" smtClean="0"/>
              <a:t>2018/9/19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C6B64-67A9-4A09-931B-87B96335B9B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图片占位符 90"/>
          <p:cNvSpPr>
            <a:spLocks noGrp="1"/>
          </p:cNvSpPr>
          <p:nvPr>
            <p:ph type="pic" sz="quarter" idx="10"/>
          </p:nvPr>
        </p:nvSpPr>
        <p:spPr>
          <a:xfrm>
            <a:off x="-4488" y="1"/>
            <a:ext cx="12196489" cy="5055743"/>
          </a:xfrm>
          <a:custGeom>
            <a:avLst/>
            <a:gdLst>
              <a:gd name="connsiteX0" fmla="*/ 4264735 w 12196489"/>
              <a:gd name="connsiteY0" fmla="*/ 4124000 h 5055743"/>
              <a:gd name="connsiteX1" fmla="*/ 4234776 w 12196489"/>
              <a:gd name="connsiteY1" fmla="*/ 4160311 h 5055743"/>
              <a:gd name="connsiteX2" fmla="*/ 4264640 w 12196489"/>
              <a:gd name="connsiteY2" fmla="*/ 4169581 h 5055743"/>
              <a:gd name="connsiteX3" fmla="*/ 4399371 w 12196489"/>
              <a:gd name="connsiteY3" fmla="*/ 4318182 h 5055743"/>
              <a:gd name="connsiteX4" fmla="*/ 4401215 w 12196489"/>
              <a:gd name="connsiteY4" fmla="*/ 4330370 h 5055743"/>
              <a:gd name="connsiteX5" fmla="*/ 4428953 w 12196489"/>
              <a:gd name="connsiteY5" fmla="*/ 4296747 h 5055743"/>
              <a:gd name="connsiteX6" fmla="*/ 4472187 w 12196489"/>
              <a:gd name="connsiteY6" fmla="*/ 4261079 h 5055743"/>
              <a:gd name="connsiteX7" fmla="*/ 4486318 w 12196489"/>
              <a:gd name="connsiteY7" fmla="*/ 4253407 h 5055743"/>
              <a:gd name="connsiteX8" fmla="*/ 4449630 w 12196489"/>
              <a:gd name="connsiteY8" fmla="*/ 4249708 h 5055743"/>
              <a:gd name="connsiteX9" fmla="*/ 4266288 w 12196489"/>
              <a:gd name="connsiteY9" fmla="*/ 4126859 h 5055743"/>
              <a:gd name="connsiteX10" fmla="*/ 3561257 w 12196489"/>
              <a:gd name="connsiteY10" fmla="*/ 4103842 h 5055743"/>
              <a:gd name="connsiteX11" fmla="*/ 3558720 w 12196489"/>
              <a:gd name="connsiteY11" fmla="*/ 4129003 h 5055743"/>
              <a:gd name="connsiteX12" fmla="*/ 3554158 w 12196489"/>
              <a:gd name="connsiteY12" fmla="*/ 4144358 h 5055743"/>
              <a:gd name="connsiteX13" fmla="*/ 3572245 w 12196489"/>
              <a:gd name="connsiteY13" fmla="*/ 4146181 h 5055743"/>
              <a:gd name="connsiteX14" fmla="*/ 3601814 w 12196489"/>
              <a:gd name="connsiteY14" fmla="*/ 4155360 h 5055743"/>
              <a:gd name="connsiteX15" fmla="*/ 3568066 w 12196489"/>
              <a:gd name="connsiteY15" fmla="*/ 4116392 h 5055743"/>
              <a:gd name="connsiteX16" fmla="*/ 1467199 w 12196489"/>
              <a:gd name="connsiteY16" fmla="*/ 4103243 h 5055743"/>
              <a:gd name="connsiteX17" fmla="*/ 1470219 w 12196489"/>
              <a:gd name="connsiteY17" fmla="*/ 4118197 h 5055743"/>
              <a:gd name="connsiteX18" fmla="*/ 1473238 w 12196489"/>
              <a:gd name="connsiteY18" fmla="*/ 4103243 h 5055743"/>
              <a:gd name="connsiteX19" fmla="*/ 1159656 w 12196489"/>
              <a:gd name="connsiteY19" fmla="*/ 3963543 h 5055743"/>
              <a:gd name="connsiteX20" fmla="*/ 1171575 w 12196489"/>
              <a:gd name="connsiteY20" fmla="*/ 3981220 h 5055743"/>
              <a:gd name="connsiteX21" fmla="*/ 1171574 w 12196489"/>
              <a:gd name="connsiteY21" fmla="*/ 3963543 h 5055743"/>
              <a:gd name="connsiteX22" fmla="*/ 4489 w 12196489"/>
              <a:gd name="connsiteY22" fmla="*/ 0 h 5055743"/>
              <a:gd name="connsiteX23" fmla="*/ 12196489 w 12196489"/>
              <a:gd name="connsiteY23" fmla="*/ 0 h 5055743"/>
              <a:gd name="connsiteX24" fmla="*/ 12196489 w 12196489"/>
              <a:gd name="connsiteY24" fmla="*/ 3923071 h 5055743"/>
              <a:gd name="connsiteX25" fmla="*/ 12191997 w 12196489"/>
              <a:gd name="connsiteY25" fmla="*/ 3923071 h 5055743"/>
              <a:gd name="connsiteX26" fmla="*/ 12191997 w 12196489"/>
              <a:gd name="connsiteY26" fmla="*/ 3963543 h 5055743"/>
              <a:gd name="connsiteX27" fmla="*/ 12047810 w 12196489"/>
              <a:gd name="connsiteY27" fmla="*/ 3963542 h 5055743"/>
              <a:gd name="connsiteX28" fmla="*/ 12052298 w 12196489"/>
              <a:gd name="connsiteY28" fmla="*/ 3985768 h 5055743"/>
              <a:gd name="connsiteX29" fmla="*/ 11747498 w 12196489"/>
              <a:gd name="connsiteY29" fmla="*/ 4290568 h 5055743"/>
              <a:gd name="connsiteX30" fmla="*/ 11466650 w 12196489"/>
              <a:gd name="connsiteY30" fmla="*/ 4104409 h 5055743"/>
              <a:gd name="connsiteX31" fmla="*/ 11454338 w 12196489"/>
              <a:gd name="connsiteY31" fmla="*/ 4043428 h 5055743"/>
              <a:gd name="connsiteX32" fmla="*/ 11423436 w 12196489"/>
              <a:gd name="connsiteY32" fmla="*/ 4068925 h 5055743"/>
              <a:gd name="connsiteX33" fmla="*/ 11290298 w 12196489"/>
              <a:gd name="connsiteY33" fmla="*/ 4109593 h 5055743"/>
              <a:gd name="connsiteX34" fmla="*/ 11242307 w 12196489"/>
              <a:gd name="connsiteY34" fmla="*/ 4104755 h 5055743"/>
              <a:gd name="connsiteX35" fmla="*/ 11199819 w 12196489"/>
              <a:gd name="connsiteY35" fmla="*/ 4091566 h 5055743"/>
              <a:gd name="connsiteX36" fmla="*/ 11192211 w 12196489"/>
              <a:gd name="connsiteY36" fmla="*/ 4129257 h 5055743"/>
              <a:gd name="connsiteX37" fmla="*/ 10972799 w 12196489"/>
              <a:gd name="connsiteY37" fmla="*/ 4274693 h 5055743"/>
              <a:gd name="connsiteX38" fmla="*/ 10880110 w 12196489"/>
              <a:gd name="connsiteY38" fmla="*/ 4255980 h 5055743"/>
              <a:gd name="connsiteX39" fmla="*/ 10862087 w 12196489"/>
              <a:gd name="connsiteY39" fmla="*/ 4246198 h 5055743"/>
              <a:gd name="connsiteX40" fmla="*/ 10859945 w 12196489"/>
              <a:gd name="connsiteY40" fmla="*/ 4256809 h 5055743"/>
              <a:gd name="connsiteX41" fmla="*/ 10579097 w 12196489"/>
              <a:gd name="connsiteY41" fmla="*/ 4442968 h 5055743"/>
              <a:gd name="connsiteX42" fmla="*/ 10298250 w 12196489"/>
              <a:gd name="connsiteY42" fmla="*/ 4256810 h 5055743"/>
              <a:gd name="connsiteX43" fmla="*/ 10285938 w 12196489"/>
              <a:gd name="connsiteY43" fmla="*/ 4195829 h 5055743"/>
              <a:gd name="connsiteX44" fmla="*/ 10255036 w 12196489"/>
              <a:gd name="connsiteY44" fmla="*/ 4221325 h 5055743"/>
              <a:gd name="connsiteX45" fmla="*/ 10121899 w 12196489"/>
              <a:gd name="connsiteY45" fmla="*/ 4261993 h 5055743"/>
              <a:gd name="connsiteX46" fmla="*/ 9883773 w 12196489"/>
              <a:gd name="connsiteY46" fmla="*/ 4023867 h 5055743"/>
              <a:gd name="connsiteX47" fmla="*/ 9895952 w 12196489"/>
              <a:gd name="connsiteY47" fmla="*/ 3963543 h 5055743"/>
              <a:gd name="connsiteX48" fmla="*/ 9278449 w 12196489"/>
              <a:gd name="connsiteY48" fmla="*/ 3963543 h 5055743"/>
              <a:gd name="connsiteX49" fmla="*/ 9296397 w 12196489"/>
              <a:gd name="connsiteY49" fmla="*/ 4052443 h 5055743"/>
              <a:gd name="connsiteX50" fmla="*/ 9022603 w 12196489"/>
              <a:gd name="connsiteY50" fmla="*/ 4388377 h 5055743"/>
              <a:gd name="connsiteX51" fmla="*/ 9010849 w 12196489"/>
              <a:gd name="connsiteY51" fmla="*/ 4389561 h 5055743"/>
              <a:gd name="connsiteX52" fmla="*/ 9026210 w 12196489"/>
              <a:gd name="connsiteY52" fmla="*/ 4439050 h 5055743"/>
              <a:gd name="connsiteX53" fmla="*/ 9036047 w 12196489"/>
              <a:gd name="connsiteY53" fmla="*/ 4536629 h 5055743"/>
              <a:gd name="connsiteX54" fmla="*/ 8551860 w 12196489"/>
              <a:gd name="connsiteY54" fmla="*/ 5020816 h 5055743"/>
              <a:gd name="connsiteX55" fmla="*/ 8077511 w 12196489"/>
              <a:gd name="connsiteY55" fmla="*/ 4634210 h 5055743"/>
              <a:gd name="connsiteX56" fmla="*/ 8069643 w 12196489"/>
              <a:gd name="connsiteY56" fmla="*/ 4556169 h 5055743"/>
              <a:gd name="connsiteX57" fmla="*/ 8064620 w 12196489"/>
              <a:gd name="connsiteY57" fmla="*/ 4558896 h 5055743"/>
              <a:gd name="connsiteX58" fmla="*/ 7931148 w 12196489"/>
              <a:gd name="connsiteY58" fmla="*/ 4585843 h 5055743"/>
              <a:gd name="connsiteX59" fmla="*/ 7588248 w 12196489"/>
              <a:gd name="connsiteY59" fmla="*/ 4242942 h 5055743"/>
              <a:gd name="connsiteX60" fmla="*/ 7592276 w 12196489"/>
              <a:gd name="connsiteY60" fmla="*/ 4222993 h 5055743"/>
              <a:gd name="connsiteX61" fmla="*/ 7584708 w 12196489"/>
              <a:gd name="connsiteY61" fmla="*/ 4222230 h 5055743"/>
              <a:gd name="connsiteX62" fmla="*/ 7540009 w 12196489"/>
              <a:gd name="connsiteY62" fmla="*/ 4208355 h 5055743"/>
              <a:gd name="connsiteX63" fmla="*/ 7537708 w 12196489"/>
              <a:gd name="connsiteY63" fmla="*/ 4207105 h 5055743"/>
              <a:gd name="connsiteX64" fmla="*/ 7489928 w 12196489"/>
              <a:gd name="connsiteY64" fmla="*/ 4277973 h 5055743"/>
              <a:gd name="connsiteX65" fmla="*/ 7321549 w 12196489"/>
              <a:gd name="connsiteY65" fmla="*/ 4347718 h 5055743"/>
              <a:gd name="connsiteX66" fmla="*/ 7153169 w 12196489"/>
              <a:gd name="connsiteY66" fmla="*/ 4277973 h 5055743"/>
              <a:gd name="connsiteX67" fmla="*/ 7151640 w 12196489"/>
              <a:gd name="connsiteY67" fmla="*/ 4275706 h 5055743"/>
              <a:gd name="connsiteX68" fmla="*/ 7148541 w 12196489"/>
              <a:gd name="connsiteY68" fmla="*/ 4285692 h 5055743"/>
              <a:gd name="connsiteX69" fmla="*/ 7085060 w 12196489"/>
              <a:gd name="connsiteY69" fmla="*/ 4390322 h 5055743"/>
              <a:gd name="connsiteX70" fmla="*/ 7009156 w 12196489"/>
              <a:gd name="connsiteY70" fmla="*/ 4459292 h 5055743"/>
              <a:gd name="connsiteX71" fmla="*/ 7020029 w 12196489"/>
              <a:gd name="connsiteY71" fmla="*/ 4468263 h 5055743"/>
              <a:gd name="connsiteX72" fmla="*/ 7071060 w 12196489"/>
              <a:gd name="connsiteY72" fmla="*/ 4543954 h 5055743"/>
              <a:gd name="connsiteX73" fmla="*/ 7074052 w 12196489"/>
              <a:gd name="connsiteY73" fmla="*/ 4558772 h 5055743"/>
              <a:gd name="connsiteX74" fmla="*/ 7093322 w 12196489"/>
              <a:gd name="connsiteY74" fmla="*/ 4535417 h 5055743"/>
              <a:gd name="connsiteX75" fmla="*/ 7308847 w 12196489"/>
              <a:gd name="connsiteY75" fmla="*/ 4446143 h 5055743"/>
              <a:gd name="connsiteX76" fmla="*/ 7613647 w 12196489"/>
              <a:gd name="connsiteY76" fmla="*/ 4750943 h 5055743"/>
              <a:gd name="connsiteX77" fmla="*/ 7308848 w 12196489"/>
              <a:gd name="connsiteY77" fmla="*/ 5055743 h 5055743"/>
              <a:gd name="connsiteX78" fmla="*/ 7028000 w 12196489"/>
              <a:gd name="connsiteY78" fmla="*/ 4869585 h 5055743"/>
              <a:gd name="connsiteX79" fmla="*/ 7015688 w 12196489"/>
              <a:gd name="connsiteY79" fmla="*/ 4808603 h 5055743"/>
              <a:gd name="connsiteX80" fmla="*/ 6984787 w 12196489"/>
              <a:gd name="connsiteY80" fmla="*/ 4834099 h 5055743"/>
              <a:gd name="connsiteX81" fmla="*/ 6851650 w 12196489"/>
              <a:gd name="connsiteY81" fmla="*/ 4874768 h 5055743"/>
              <a:gd name="connsiteX82" fmla="*/ 6613525 w 12196489"/>
              <a:gd name="connsiteY82" fmla="*/ 4636643 h 5055743"/>
              <a:gd name="connsiteX83" fmla="*/ 6632236 w 12196489"/>
              <a:gd name="connsiteY83" fmla="*/ 4543953 h 5055743"/>
              <a:gd name="connsiteX84" fmla="*/ 6643674 w 12196489"/>
              <a:gd name="connsiteY84" fmla="*/ 4526990 h 5055743"/>
              <a:gd name="connsiteX85" fmla="*/ 6593000 w 12196489"/>
              <a:gd name="connsiteY85" fmla="*/ 4511260 h 5055743"/>
              <a:gd name="connsiteX86" fmla="*/ 6488372 w 12196489"/>
              <a:gd name="connsiteY86" fmla="*/ 4447779 h 5055743"/>
              <a:gd name="connsiteX87" fmla="*/ 6407522 w 12196489"/>
              <a:gd name="connsiteY87" fmla="*/ 4358802 h 5055743"/>
              <a:gd name="connsiteX88" fmla="*/ 6372125 w 12196489"/>
              <a:gd name="connsiteY88" fmla="*/ 4472833 h 5055743"/>
              <a:gd name="connsiteX89" fmla="*/ 5775325 w 12196489"/>
              <a:gd name="connsiteY89" fmla="*/ 4868419 h 5055743"/>
              <a:gd name="connsiteX90" fmla="*/ 5127625 w 12196489"/>
              <a:gd name="connsiteY90" fmla="*/ 4220719 h 5055743"/>
              <a:gd name="connsiteX91" fmla="*/ 5127842 w 12196489"/>
              <a:gd name="connsiteY91" fmla="*/ 4218580 h 5055743"/>
              <a:gd name="connsiteX92" fmla="*/ 5092701 w 12196489"/>
              <a:gd name="connsiteY92" fmla="*/ 4223893 h 5055743"/>
              <a:gd name="connsiteX93" fmla="*/ 4823557 w 12196489"/>
              <a:gd name="connsiteY93" fmla="*/ 4045491 h 5055743"/>
              <a:gd name="connsiteX94" fmla="*/ 4807010 w 12196489"/>
              <a:gd name="connsiteY94" fmla="*/ 3963543 h 5055743"/>
              <a:gd name="connsiteX95" fmla="*/ 4800601 w 12196489"/>
              <a:gd name="connsiteY95" fmla="*/ 3963543 h 5055743"/>
              <a:gd name="connsiteX96" fmla="*/ 4671817 w 12196489"/>
              <a:gd name="connsiteY96" fmla="*/ 4205757 h 5055743"/>
              <a:gd name="connsiteX97" fmla="*/ 4657682 w 12196489"/>
              <a:gd name="connsiteY97" fmla="*/ 4213429 h 5055743"/>
              <a:gd name="connsiteX98" fmla="*/ 4694367 w 12196489"/>
              <a:gd name="connsiteY98" fmla="*/ 4217127 h 5055743"/>
              <a:gd name="connsiteX99" fmla="*/ 4927600 w 12196489"/>
              <a:gd name="connsiteY99" fmla="*/ 4503293 h 5055743"/>
              <a:gd name="connsiteX100" fmla="*/ 4635501 w 12196489"/>
              <a:gd name="connsiteY100" fmla="*/ 4795393 h 5055743"/>
              <a:gd name="connsiteX101" fmla="*/ 4366354 w 12196489"/>
              <a:gd name="connsiteY101" fmla="*/ 4616991 h 5055743"/>
              <a:gd name="connsiteX102" fmla="*/ 4351094 w 12196489"/>
              <a:gd name="connsiteY102" fmla="*/ 4541408 h 5055743"/>
              <a:gd name="connsiteX103" fmla="*/ 4340334 w 12196489"/>
              <a:gd name="connsiteY103" fmla="*/ 4557373 h 5055743"/>
              <a:gd name="connsiteX104" fmla="*/ 4171950 w 12196489"/>
              <a:gd name="connsiteY104" fmla="*/ 4627117 h 5055743"/>
              <a:gd name="connsiteX105" fmla="*/ 3933828 w 12196489"/>
              <a:gd name="connsiteY105" fmla="*/ 4388993 h 5055743"/>
              <a:gd name="connsiteX106" fmla="*/ 3951792 w 12196489"/>
              <a:gd name="connsiteY106" fmla="*/ 4300018 h 5055743"/>
              <a:gd name="connsiteX107" fmla="*/ 3919541 w 12196489"/>
              <a:gd name="connsiteY107" fmla="*/ 4303269 h 5055743"/>
              <a:gd name="connsiteX108" fmla="*/ 3813611 w 12196489"/>
              <a:gd name="connsiteY108" fmla="*/ 4289924 h 5055743"/>
              <a:gd name="connsiteX109" fmla="*/ 3721299 w 12196489"/>
              <a:gd name="connsiteY109" fmla="*/ 4253604 h 5055743"/>
              <a:gd name="connsiteX110" fmla="*/ 3743666 w 12196489"/>
              <a:gd name="connsiteY110" fmla="*/ 4286779 h 5055743"/>
              <a:gd name="connsiteX111" fmla="*/ 3762378 w 12196489"/>
              <a:gd name="connsiteY111" fmla="*/ 4379468 h 5055743"/>
              <a:gd name="connsiteX112" fmla="*/ 3524255 w 12196489"/>
              <a:gd name="connsiteY112" fmla="*/ 4617593 h 5055743"/>
              <a:gd name="connsiteX113" fmla="*/ 3355873 w 12196489"/>
              <a:gd name="connsiteY113" fmla="*/ 4547848 h 5055743"/>
              <a:gd name="connsiteX114" fmla="*/ 3326818 w 12196489"/>
              <a:gd name="connsiteY114" fmla="*/ 4504752 h 5055743"/>
              <a:gd name="connsiteX115" fmla="*/ 3246576 w 12196489"/>
              <a:gd name="connsiteY115" fmla="*/ 4560356 h 5055743"/>
              <a:gd name="connsiteX116" fmla="*/ 2924180 w 12196489"/>
              <a:gd name="connsiteY116" fmla="*/ 4646169 h 5055743"/>
              <a:gd name="connsiteX117" fmla="*/ 2387096 w 12196489"/>
              <a:gd name="connsiteY117" fmla="*/ 4360605 h 5055743"/>
              <a:gd name="connsiteX118" fmla="*/ 2336987 w 12196489"/>
              <a:gd name="connsiteY118" fmla="*/ 4268286 h 5055743"/>
              <a:gd name="connsiteX119" fmla="*/ 2328420 w 12196489"/>
              <a:gd name="connsiteY119" fmla="*/ 4275354 h 5055743"/>
              <a:gd name="connsiteX120" fmla="*/ 2148684 w 12196489"/>
              <a:gd name="connsiteY120" fmla="*/ 4330256 h 5055743"/>
              <a:gd name="connsiteX121" fmla="*/ 2083898 w 12196489"/>
              <a:gd name="connsiteY121" fmla="*/ 4323725 h 5055743"/>
              <a:gd name="connsiteX122" fmla="*/ 2072384 w 12196489"/>
              <a:gd name="connsiteY122" fmla="*/ 4320151 h 5055743"/>
              <a:gd name="connsiteX123" fmla="*/ 2070240 w 12196489"/>
              <a:gd name="connsiteY123" fmla="*/ 4330767 h 5055743"/>
              <a:gd name="connsiteX124" fmla="*/ 1774034 w 12196489"/>
              <a:gd name="connsiteY124" fmla="*/ 4527106 h 5055743"/>
              <a:gd name="connsiteX125" fmla="*/ 1477828 w 12196489"/>
              <a:gd name="connsiteY125" fmla="*/ 4330767 h 5055743"/>
              <a:gd name="connsiteX126" fmla="*/ 1461941 w 12196489"/>
              <a:gd name="connsiteY126" fmla="*/ 4252075 h 5055743"/>
              <a:gd name="connsiteX127" fmla="*/ 1426042 w 12196489"/>
              <a:gd name="connsiteY127" fmla="*/ 4305319 h 5055743"/>
              <a:gd name="connsiteX128" fmla="*/ 1293021 w 12196489"/>
              <a:gd name="connsiteY128" fmla="*/ 4360418 h 5055743"/>
              <a:gd name="connsiteX129" fmla="*/ 1160001 w 12196489"/>
              <a:gd name="connsiteY129" fmla="*/ 4305319 h 5055743"/>
              <a:gd name="connsiteX130" fmla="*/ 1124475 w 12196489"/>
              <a:gd name="connsiteY130" fmla="*/ 4252627 h 5055743"/>
              <a:gd name="connsiteX131" fmla="*/ 1099546 w 12196489"/>
              <a:gd name="connsiteY131" fmla="*/ 4269435 h 5055743"/>
              <a:gd name="connsiteX132" fmla="*/ 1026321 w 12196489"/>
              <a:gd name="connsiteY132" fmla="*/ 4284218 h 5055743"/>
              <a:gd name="connsiteX133" fmla="*/ 893300 w 12196489"/>
              <a:gd name="connsiteY133" fmla="*/ 4229119 h 5055743"/>
              <a:gd name="connsiteX134" fmla="*/ 857209 w 12196489"/>
              <a:gd name="connsiteY134" fmla="*/ 4175588 h 5055743"/>
              <a:gd name="connsiteX135" fmla="*/ 850186 w 12196489"/>
              <a:gd name="connsiteY135" fmla="*/ 4186004 h 5055743"/>
              <a:gd name="connsiteX136" fmla="*/ 648130 w 12196489"/>
              <a:gd name="connsiteY136" fmla="*/ 4269698 h 5055743"/>
              <a:gd name="connsiteX137" fmla="*/ 362380 w 12196489"/>
              <a:gd name="connsiteY137" fmla="*/ 3983948 h 5055743"/>
              <a:gd name="connsiteX138" fmla="*/ 366500 w 12196489"/>
              <a:gd name="connsiteY138" fmla="*/ 3963543 h 5055743"/>
              <a:gd name="connsiteX139" fmla="*/ 361892 w 12196489"/>
              <a:gd name="connsiteY139" fmla="*/ 3963543 h 5055743"/>
              <a:gd name="connsiteX140" fmla="*/ 353831 w 12196489"/>
              <a:gd name="connsiteY140" fmla="*/ 4003472 h 5055743"/>
              <a:gd name="connsiteX141" fmla="*/ 184152 w 12196489"/>
              <a:gd name="connsiteY141" fmla="*/ 4115943 h 5055743"/>
              <a:gd name="connsiteX142" fmla="*/ 14474 w 12196489"/>
              <a:gd name="connsiteY142" fmla="*/ 4003472 h 5055743"/>
              <a:gd name="connsiteX143" fmla="*/ 6412 w 12196489"/>
              <a:gd name="connsiteY143" fmla="*/ 3963543 h 5055743"/>
              <a:gd name="connsiteX144" fmla="*/ 0 w 12196489"/>
              <a:gd name="connsiteY144" fmla="*/ 3963543 h 5055743"/>
              <a:gd name="connsiteX145" fmla="*/ 0 w 12196489"/>
              <a:gd name="connsiteY145" fmla="*/ 3798442 h 5055743"/>
              <a:gd name="connsiteX146" fmla="*/ 4489 w 12196489"/>
              <a:gd name="connsiteY146" fmla="*/ 3798442 h 5055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</a:cxnLst>
            <a:rect l="l" t="t" r="r" b="b"/>
            <a:pathLst>
              <a:path w="12196489" h="5055743">
                <a:moveTo>
                  <a:pt x="4264735" y="4124000"/>
                </a:moveTo>
                <a:lnTo>
                  <a:pt x="4234776" y="4160311"/>
                </a:lnTo>
                <a:lnTo>
                  <a:pt x="4264640" y="4169581"/>
                </a:lnTo>
                <a:cubicBezTo>
                  <a:pt x="4328741" y="4196693"/>
                  <a:pt x="4378498" y="4251074"/>
                  <a:pt x="4399371" y="4318182"/>
                </a:cubicBezTo>
                <a:lnTo>
                  <a:pt x="4401215" y="4330370"/>
                </a:lnTo>
                <a:lnTo>
                  <a:pt x="4428953" y="4296747"/>
                </a:lnTo>
                <a:cubicBezTo>
                  <a:pt x="4442167" y="4283532"/>
                  <a:pt x="4456643" y="4271578"/>
                  <a:pt x="4472187" y="4261079"/>
                </a:cubicBezTo>
                <a:lnTo>
                  <a:pt x="4486318" y="4253407"/>
                </a:lnTo>
                <a:lnTo>
                  <a:pt x="4449630" y="4249708"/>
                </a:lnTo>
                <a:cubicBezTo>
                  <a:pt x="4373573" y="4234145"/>
                  <a:pt x="4308280" y="4189018"/>
                  <a:pt x="4266288" y="4126859"/>
                </a:cubicBezTo>
                <a:close/>
                <a:moveTo>
                  <a:pt x="3561257" y="4103842"/>
                </a:moveTo>
                <a:lnTo>
                  <a:pt x="3558720" y="4129003"/>
                </a:lnTo>
                <a:lnTo>
                  <a:pt x="3554158" y="4144358"/>
                </a:lnTo>
                <a:lnTo>
                  <a:pt x="3572245" y="4146181"/>
                </a:lnTo>
                <a:lnTo>
                  <a:pt x="3601814" y="4155360"/>
                </a:lnTo>
                <a:lnTo>
                  <a:pt x="3568066" y="4116392"/>
                </a:lnTo>
                <a:close/>
                <a:moveTo>
                  <a:pt x="1467199" y="4103243"/>
                </a:moveTo>
                <a:lnTo>
                  <a:pt x="1470219" y="4118197"/>
                </a:lnTo>
                <a:lnTo>
                  <a:pt x="1473238" y="4103243"/>
                </a:lnTo>
                <a:close/>
                <a:moveTo>
                  <a:pt x="1159656" y="3963543"/>
                </a:moveTo>
                <a:lnTo>
                  <a:pt x="1171575" y="3981220"/>
                </a:lnTo>
                <a:lnTo>
                  <a:pt x="1171574" y="3963543"/>
                </a:lnTo>
                <a:close/>
                <a:moveTo>
                  <a:pt x="4489" y="0"/>
                </a:moveTo>
                <a:lnTo>
                  <a:pt x="12196489" y="0"/>
                </a:lnTo>
                <a:lnTo>
                  <a:pt x="12196489" y="3923071"/>
                </a:lnTo>
                <a:lnTo>
                  <a:pt x="12191997" y="3923071"/>
                </a:lnTo>
                <a:lnTo>
                  <a:pt x="12191997" y="3963543"/>
                </a:lnTo>
                <a:lnTo>
                  <a:pt x="12047810" y="3963542"/>
                </a:lnTo>
                <a:lnTo>
                  <a:pt x="12052298" y="3985768"/>
                </a:lnTo>
                <a:cubicBezTo>
                  <a:pt x="12052297" y="4154104"/>
                  <a:pt x="11915833" y="4290568"/>
                  <a:pt x="11747498" y="4290568"/>
                </a:cubicBezTo>
                <a:cubicBezTo>
                  <a:pt x="11621245" y="4290568"/>
                  <a:pt x="11512921" y="4213807"/>
                  <a:pt x="11466650" y="4104409"/>
                </a:cubicBezTo>
                <a:lnTo>
                  <a:pt x="11454338" y="4043428"/>
                </a:lnTo>
                <a:lnTo>
                  <a:pt x="11423436" y="4068925"/>
                </a:lnTo>
                <a:cubicBezTo>
                  <a:pt x="11385432" y="4094601"/>
                  <a:pt x="11339616" y="4109593"/>
                  <a:pt x="11290298" y="4109593"/>
                </a:cubicBezTo>
                <a:cubicBezTo>
                  <a:pt x="11273859" y="4109593"/>
                  <a:pt x="11257809" y="4107927"/>
                  <a:pt x="11242307" y="4104755"/>
                </a:cubicBezTo>
                <a:lnTo>
                  <a:pt x="11199819" y="4091566"/>
                </a:lnTo>
                <a:lnTo>
                  <a:pt x="11192211" y="4129257"/>
                </a:lnTo>
                <a:cubicBezTo>
                  <a:pt x="11156061" y="4214724"/>
                  <a:pt x="11071433" y="4274693"/>
                  <a:pt x="10972799" y="4274693"/>
                </a:cubicBezTo>
                <a:cubicBezTo>
                  <a:pt x="10939921" y="4274693"/>
                  <a:pt x="10908599" y="4268030"/>
                  <a:pt x="10880110" y="4255980"/>
                </a:cubicBezTo>
                <a:lnTo>
                  <a:pt x="10862087" y="4246198"/>
                </a:lnTo>
                <a:lnTo>
                  <a:pt x="10859945" y="4256809"/>
                </a:lnTo>
                <a:cubicBezTo>
                  <a:pt x="10813673" y="4366207"/>
                  <a:pt x="10705350" y="4442968"/>
                  <a:pt x="10579097" y="4442968"/>
                </a:cubicBezTo>
                <a:cubicBezTo>
                  <a:pt x="10452845" y="4442968"/>
                  <a:pt x="10344522" y="4366207"/>
                  <a:pt x="10298250" y="4256810"/>
                </a:cubicBezTo>
                <a:lnTo>
                  <a:pt x="10285938" y="4195829"/>
                </a:lnTo>
                <a:lnTo>
                  <a:pt x="10255036" y="4221325"/>
                </a:lnTo>
                <a:cubicBezTo>
                  <a:pt x="10217031" y="4247000"/>
                  <a:pt x="10171215" y="4261993"/>
                  <a:pt x="10121899" y="4261993"/>
                </a:cubicBezTo>
                <a:cubicBezTo>
                  <a:pt x="9990385" y="4261993"/>
                  <a:pt x="9883773" y="4155381"/>
                  <a:pt x="9883773" y="4023867"/>
                </a:cubicBezTo>
                <a:lnTo>
                  <a:pt x="9895952" y="3963543"/>
                </a:lnTo>
                <a:lnTo>
                  <a:pt x="9278449" y="3963543"/>
                </a:lnTo>
                <a:lnTo>
                  <a:pt x="9296397" y="4052443"/>
                </a:lnTo>
                <a:cubicBezTo>
                  <a:pt x="9296397" y="4218149"/>
                  <a:pt x="9178857" y="4356402"/>
                  <a:pt x="9022603" y="4388377"/>
                </a:cubicBezTo>
                <a:lnTo>
                  <a:pt x="9010849" y="4389561"/>
                </a:lnTo>
                <a:lnTo>
                  <a:pt x="9026210" y="4439050"/>
                </a:lnTo>
                <a:cubicBezTo>
                  <a:pt x="9032660" y="4470568"/>
                  <a:pt x="9036047" y="4503204"/>
                  <a:pt x="9036047" y="4536629"/>
                </a:cubicBezTo>
                <a:cubicBezTo>
                  <a:pt x="9036048" y="4804039"/>
                  <a:pt x="8819269" y="5020817"/>
                  <a:pt x="8551860" y="5020816"/>
                </a:cubicBezTo>
                <a:cubicBezTo>
                  <a:pt x="8317878" y="5020817"/>
                  <a:pt x="8122659" y="4854846"/>
                  <a:pt x="8077511" y="4634210"/>
                </a:cubicBezTo>
                <a:lnTo>
                  <a:pt x="8069643" y="4556169"/>
                </a:lnTo>
                <a:lnTo>
                  <a:pt x="8064620" y="4558896"/>
                </a:lnTo>
                <a:cubicBezTo>
                  <a:pt x="8023596" y="4576248"/>
                  <a:pt x="7978492" y="4585843"/>
                  <a:pt x="7931148" y="4585843"/>
                </a:cubicBezTo>
                <a:cubicBezTo>
                  <a:pt x="7741770" y="4585843"/>
                  <a:pt x="7588247" y="4432320"/>
                  <a:pt x="7588248" y="4242942"/>
                </a:cubicBezTo>
                <a:lnTo>
                  <a:pt x="7592276" y="4222993"/>
                </a:lnTo>
                <a:lnTo>
                  <a:pt x="7584708" y="4222230"/>
                </a:lnTo>
                <a:cubicBezTo>
                  <a:pt x="7569207" y="4219058"/>
                  <a:pt x="7554254" y="4214380"/>
                  <a:pt x="7540009" y="4208355"/>
                </a:cubicBezTo>
                <a:lnTo>
                  <a:pt x="7537708" y="4207105"/>
                </a:lnTo>
                <a:lnTo>
                  <a:pt x="7489928" y="4277973"/>
                </a:lnTo>
                <a:cubicBezTo>
                  <a:pt x="7446837" y="4321065"/>
                  <a:pt x="7387305" y="4347718"/>
                  <a:pt x="7321549" y="4347718"/>
                </a:cubicBezTo>
                <a:cubicBezTo>
                  <a:pt x="7255792" y="4347718"/>
                  <a:pt x="7196261" y="4321065"/>
                  <a:pt x="7153169" y="4277973"/>
                </a:cubicBezTo>
                <a:lnTo>
                  <a:pt x="7151640" y="4275706"/>
                </a:lnTo>
                <a:lnTo>
                  <a:pt x="7148541" y="4285692"/>
                </a:lnTo>
                <a:cubicBezTo>
                  <a:pt x="7132454" y="4323726"/>
                  <a:pt x="7110975" y="4358922"/>
                  <a:pt x="7085060" y="4390322"/>
                </a:cubicBezTo>
                <a:lnTo>
                  <a:pt x="7009156" y="4459292"/>
                </a:lnTo>
                <a:lnTo>
                  <a:pt x="7020029" y="4468263"/>
                </a:lnTo>
                <a:cubicBezTo>
                  <a:pt x="7041575" y="4489810"/>
                  <a:pt x="7059011" y="4515465"/>
                  <a:pt x="7071060" y="4543954"/>
                </a:cubicBezTo>
                <a:lnTo>
                  <a:pt x="7074052" y="4558772"/>
                </a:lnTo>
                <a:lnTo>
                  <a:pt x="7093322" y="4535417"/>
                </a:lnTo>
                <a:cubicBezTo>
                  <a:pt x="7148480" y="4480259"/>
                  <a:pt x="7224679" y="4446143"/>
                  <a:pt x="7308847" y="4446143"/>
                </a:cubicBezTo>
                <a:cubicBezTo>
                  <a:pt x="7477184" y="4446143"/>
                  <a:pt x="7613648" y="4582607"/>
                  <a:pt x="7613647" y="4750943"/>
                </a:cubicBezTo>
                <a:cubicBezTo>
                  <a:pt x="7613647" y="4919279"/>
                  <a:pt x="7477183" y="5055742"/>
                  <a:pt x="7308848" y="5055743"/>
                </a:cubicBezTo>
                <a:cubicBezTo>
                  <a:pt x="7182595" y="5055743"/>
                  <a:pt x="7074272" y="4978982"/>
                  <a:pt x="7028000" y="4869585"/>
                </a:cubicBezTo>
                <a:lnTo>
                  <a:pt x="7015688" y="4808603"/>
                </a:lnTo>
                <a:lnTo>
                  <a:pt x="6984787" y="4834099"/>
                </a:lnTo>
                <a:cubicBezTo>
                  <a:pt x="6946781" y="4859776"/>
                  <a:pt x="6900966" y="4874768"/>
                  <a:pt x="6851650" y="4874768"/>
                </a:cubicBezTo>
                <a:cubicBezTo>
                  <a:pt x="6720137" y="4874768"/>
                  <a:pt x="6613524" y="4768156"/>
                  <a:pt x="6613525" y="4636643"/>
                </a:cubicBezTo>
                <a:cubicBezTo>
                  <a:pt x="6613525" y="4603765"/>
                  <a:pt x="6620187" y="4572443"/>
                  <a:pt x="6632236" y="4543953"/>
                </a:cubicBezTo>
                <a:lnTo>
                  <a:pt x="6643674" y="4526990"/>
                </a:lnTo>
                <a:lnTo>
                  <a:pt x="6593000" y="4511260"/>
                </a:lnTo>
                <a:cubicBezTo>
                  <a:pt x="6554968" y="4495173"/>
                  <a:pt x="6519771" y="4473693"/>
                  <a:pt x="6488372" y="4447779"/>
                </a:cubicBezTo>
                <a:lnTo>
                  <a:pt x="6407522" y="4358802"/>
                </a:lnTo>
                <a:lnTo>
                  <a:pt x="6372125" y="4472833"/>
                </a:lnTo>
                <a:cubicBezTo>
                  <a:pt x="6273799" y="4705302"/>
                  <a:pt x="6043613" y="4868419"/>
                  <a:pt x="5775325" y="4868419"/>
                </a:cubicBezTo>
                <a:cubicBezTo>
                  <a:pt x="5417612" y="4868419"/>
                  <a:pt x="5127624" y="4578434"/>
                  <a:pt x="5127625" y="4220719"/>
                </a:cubicBezTo>
                <a:lnTo>
                  <a:pt x="5127842" y="4218580"/>
                </a:lnTo>
                <a:lnTo>
                  <a:pt x="5092701" y="4223893"/>
                </a:lnTo>
                <a:cubicBezTo>
                  <a:pt x="4971708" y="4223893"/>
                  <a:pt x="4867899" y="4150330"/>
                  <a:pt x="4823557" y="4045491"/>
                </a:cubicBezTo>
                <a:lnTo>
                  <a:pt x="4807010" y="3963543"/>
                </a:lnTo>
                <a:lnTo>
                  <a:pt x="4800601" y="3963543"/>
                </a:lnTo>
                <a:cubicBezTo>
                  <a:pt x="4800601" y="4064369"/>
                  <a:pt x="4749517" y="4153264"/>
                  <a:pt x="4671817" y="4205757"/>
                </a:cubicBezTo>
                <a:lnTo>
                  <a:pt x="4657682" y="4213429"/>
                </a:lnTo>
                <a:lnTo>
                  <a:pt x="4694367" y="4217127"/>
                </a:lnTo>
                <a:cubicBezTo>
                  <a:pt x="4827474" y="4244365"/>
                  <a:pt x="4927600" y="4362136"/>
                  <a:pt x="4927600" y="4503293"/>
                </a:cubicBezTo>
                <a:cubicBezTo>
                  <a:pt x="4927600" y="4664615"/>
                  <a:pt x="4796824" y="4795393"/>
                  <a:pt x="4635501" y="4795393"/>
                </a:cubicBezTo>
                <a:cubicBezTo>
                  <a:pt x="4514510" y="4795393"/>
                  <a:pt x="4410701" y="4721831"/>
                  <a:pt x="4366354" y="4616991"/>
                </a:cubicBezTo>
                <a:lnTo>
                  <a:pt x="4351094" y="4541408"/>
                </a:lnTo>
                <a:lnTo>
                  <a:pt x="4340334" y="4557373"/>
                </a:lnTo>
                <a:cubicBezTo>
                  <a:pt x="4297239" y="4600465"/>
                  <a:pt x="4237707" y="4627118"/>
                  <a:pt x="4171950" y="4627117"/>
                </a:cubicBezTo>
                <a:cubicBezTo>
                  <a:pt x="4040441" y="4627118"/>
                  <a:pt x="3933830" y="4520506"/>
                  <a:pt x="3933828" y="4388993"/>
                </a:cubicBezTo>
                <a:lnTo>
                  <a:pt x="3951792" y="4300018"/>
                </a:lnTo>
                <a:lnTo>
                  <a:pt x="3919541" y="4303269"/>
                </a:lnTo>
                <a:cubicBezTo>
                  <a:pt x="3882965" y="4303269"/>
                  <a:pt x="3847469" y="4298636"/>
                  <a:pt x="3813611" y="4289924"/>
                </a:cubicBezTo>
                <a:lnTo>
                  <a:pt x="3721299" y="4253604"/>
                </a:lnTo>
                <a:lnTo>
                  <a:pt x="3743666" y="4286779"/>
                </a:lnTo>
                <a:cubicBezTo>
                  <a:pt x="3755715" y="4315268"/>
                  <a:pt x="3762378" y="4346590"/>
                  <a:pt x="3762378" y="4379468"/>
                </a:cubicBezTo>
                <a:cubicBezTo>
                  <a:pt x="3762378" y="4510981"/>
                  <a:pt x="3655765" y="4617593"/>
                  <a:pt x="3524255" y="4617593"/>
                </a:cubicBezTo>
                <a:cubicBezTo>
                  <a:pt x="3458497" y="4617593"/>
                  <a:pt x="3398966" y="4590940"/>
                  <a:pt x="3355873" y="4547848"/>
                </a:cubicBezTo>
                <a:lnTo>
                  <a:pt x="3326818" y="4504752"/>
                </a:lnTo>
                <a:lnTo>
                  <a:pt x="3246576" y="4560356"/>
                </a:lnTo>
                <a:cubicBezTo>
                  <a:pt x="3151637" y="4614948"/>
                  <a:pt x="3041554" y="4646169"/>
                  <a:pt x="2924180" y="4646169"/>
                </a:cubicBezTo>
                <a:cubicBezTo>
                  <a:pt x="2700607" y="4646169"/>
                  <a:pt x="2503492" y="4532893"/>
                  <a:pt x="2387096" y="4360605"/>
                </a:cubicBezTo>
                <a:lnTo>
                  <a:pt x="2336987" y="4268286"/>
                </a:lnTo>
                <a:lnTo>
                  <a:pt x="2328420" y="4275354"/>
                </a:lnTo>
                <a:cubicBezTo>
                  <a:pt x="2277114" y="4310017"/>
                  <a:pt x="2215264" y="4330256"/>
                  <a:pt x="2148684" y="4330256"/>
                </a:cubicBezTo>
                <a:cubicBezTo>
                  <a:pt x="2126493" y="4330256"/>
                  <a:pt x="2104823" y="4328007"/>
                  <a:pt x="2083898" y="4323725"/>
                </a:cubicBezTo>
                <a:lnTo>
                  <a:pt x="2072384" y="4320151"/>
                </a:lnTo>
                <a:lnTo>
                  <a:pt x="2070240" y="4330767"/>
                </a:lnTo>
                <a:cubicBezTo>
                  <a:pt x="2021440" y="4446147"/>
                  <a:pt x="1907191" y="4527106"/>
                  <a:pt x="1774034" y="4527106"/>
                </a:cubicBezTo>
                <a:cubicBezTo>
                  <a:pt x="1640878" y="4527106"/>
                  <a:pt x="1526631" y="4446147"/>
                  <a:pt x="1477828" y="4330767"/>
                </a:cubicBezTo>
                <a:lnTo>
                  <a:pt x="1461941" y="4252075"/>
                </a:lnTo>
                <a:lnTo>
                  <a:pt x="1426042" y="4305319"/>
                </a:lnTo>
                <a:cubicBezTo>
                  <a:pt x="1392000" y="4339362"/>
                  <a:pt x="1344969" y="4360418"/>
                  <a:pt x="1293021" y="4360418"/>
                </a:cubicBezTo>
                <a:cubicBezTo>
                  <a:pt x="1241074" y="4360418"/>
                  <a:pt x="1194044" y="4339363"/>
                  <a:pt x="1160001" y="4305319"/>
                </a:cubicBezTo>
                <a:lnTo>
                  <a:pt x="1124475" y="4252627"/>
                </a:lnTo>
                <a:lnTo>
                  <a:pt x="1099546" y="4269435"/>
                </a:lnTo>
                <a:cubicBezTo>
                  <a:pt x="1077040" y="4278954"/>
                  <a:pt x="1052295" y="4284218"/>
                  <a:pt x="1026321" y="4284218"/>
                </a:cubicBezTo>
                <a:cubicBezTo>
                  <a:pt x="974373" y="4284218"/>
                  <a:pt x="927343" y="4263162"/>
                  <a:pt x="893300" y="4229119"/>
                </a:cubicBezTo>
                <a:lnTo>
                  <a:pt x="857209" y="4175588"/>
                </a:lnTo>
                <a:lnTo>
                  <a:pt x="850186" y="4186004"/>
                </a:lnTo>
                <a:cubicBezTo>
                  <a:pt x="798475" y="4237715"/>
                  <a:pt x="727038" y="4269698"/>
                  <a:pt x="648130" y="4269698"/>
                </a:cubicBezTo>
                <a:cubicBezTo>
                  <a:pt x="490315" y="4269698"/>
                  <a:pt x="362380" y="4141763"/>
                  <a:pt x="362380" y="3983948"/>
                </a:cubicBezTo>
                <a:lnTo>
                  <a:pt x="366500" y="3963543"/>
                </a:lnTo>
                <a:lnTo>
                  <a:pt x="361892" y="3963543"/>
                </a:lnTo>
                <a:lnTo>
                  <a:pt x="353831" y="4003472"/>
                </a:lnTo>
                <a:cubicBezTo>
                  <a:pt x="325875" y="4069567"/>
                  <a:pt x="260429" y="4115943"/>
                  <a:pt x="184152" y="4115943"/>
                </a:cubicBezTo>
                <a:cubicBezTo>
                  <a:pt x="107875" y="4115943"/>
                  <a:pt x="42429" y="4069567"/>
                  <a:pt x="14474" y="4003472"/>
                </a:cubicBezTo>
                <a:lnTo>
                  <a:pt x="6412" y="3963543"/>
                </a:lnTo>
                <a:lnTo>
                  <a:pt x="0" y="3963543"/>
                </a:lnTo>
                <a:lnTo>
                  <a:pt x="0" y="3798442"/>
                </a:lnTo>
                <a:lnTo>
                  <a:pt x="4489" y="379844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图片占位符 29"/>
          <p:cNvSpPr>
            <a:spLocks noGrp="1"/>
          </p:cNvSpPr>
          <p:nvPr>
            <p:ph type="pic" sz="quarter" idx="10"/>
          </p:nvPr>
        </p:nvSpPr>
        <p:spPr>
          <a:xfrm>
            <a:off x="7117080" y="1463040"/>
            <a:ext cx="4191000" cy="4922520"/>
          </a:xfrm>
          <a:custGeom>
            <a:avLst/>
            <a:gdLst>
              <a:gd name="connsiteX0" fmla="*/ 0 w 4191000"/>
              <a:gd name="connsiteY0" fmla="*/ 0 h 4922520"/>
              <a:gd name="connsiteX1" fmla="*/ 4191000 w 4191000"/>
              <a:gd name="connsiteY1" fmla="*/ 0 h 4922520"/>
              <a:gd name="connsiteX2" fmla="*/ 4191000 w 4191000"/>
              <a:gd name="connsiteY2" fmla="*/ 4922520 h 4922520"/>
              <a:gd name="connsiteX3" fmla="*/ 0 w 4191000"/>
              <a:gd name="connsiteY3" fmla="*/ 4922520 h 4922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91000" h="4922520">
                <a:moveTo>
                  <a:pt x="0" y="0"/>
                </a:moveTo>
                <a:lnTo>
                  <a:pt x="4191000" y="0"/>
                </a:lnTo>
                <a:lnTo>
                  <a:pt x="4191000" y="4922520"/>
                </a:lnTo>
                <a:lnTo>
                  <a:pt x="0" y="492252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32C93-95D0-4695-919D-31A179210B9B}" type="datetimeFigureOut">
              <a:rPr lang="zh-CN" altLang="en-US" smtClean="0"/>
              <a:t>2018/9/19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C6B64-67A9-4A09-931B-87B96335B9B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32C93-95D0-4695-919D-31A179210B9B}" type="datetimeFigureOut">
              <a:rPr lang="zh-CN" altLang="en-US" smtClean="0"/>
              <a:t>2018/9/19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C6B64-67A9-4A09-931B-87B96335B9B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32C93-95D0-4695-919D-31A179210B9B}" type="datetimeFigureOut">
              <a:rPr lang="zh-CN" altLang="en-US" smtClean="0"/>
              <a:t>2018/9/19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C6B64-67A9-4A09-931B-87B96335B9B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32C93-95D0-4695-919D-31A179210B9B}" type="datetimeFigureOut">
              <a:rPr lang="zh-CN" altLang="en-US" smtClean="0"/>
              <a:t>2018/9/19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C6B64-67A9-4A09-931B-87B96335B9B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图片占位符 51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055101" cy="6858000"/>
          </a:xfr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32C93-95D0-4695-919D-31A179210B9B}" type="datetimeFigureOut">
              <a:rPr lang="zh-CN" altLang="en-US" smtClean="0"/>
              <a:t>2018/9/19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C6B64-67A9-4A09-931B-87B96335B9B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32C93-95D0-4695-919D-31A179210B9B}" type="datetimeFigureOut">
              <a:rPr lang="zh-CN" altLang="en-US" smtClean="0"/>
              <a:t>2018/9/19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C6B64-67A9-4A09-931B-87B96335B9B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32C93-95D0-4695-919D-31A179210B9B}" type="datetimeFigureOut">
              <a:rPr lang="zh-CN" altLang="en-US" smtClean="0"/>
              <a:t>2018/9/19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C6B64-67A9-4A09-931B-87B96335B9B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32C93-95D0-4695-919D-31A179210B9B}" type="datetimeFigureOut">
              <a:rPr lang="zh-CN" altLang="en-US" smtClean="0"/>
              <a:t>2018/9/19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C6B64-67A9-4A09-931B-87B96335B9B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4705737" y="1438849"/>
            <a:ext cx="7024171" cy="5005494"/>
            <a:chOff x="4705737" y="1250164"/>
            <a:chExt cx="7024171" cy="5005494"/>
          </a:xfrm>
        </p:grpSpPr>
        <p:grpSp>
          <p:nvGrpSpPr>
            <p:cNvPr id="7" name="组合 6"/>
            <p:cNvGrpSpPr/>
            <p:nvPr/>
          </p:nvGrpSpPr>
          <p:grpSpPr>
            <a:xfrm>
              <a:off x="5134263" y="1766020"/>
              <a:ext cx="6167120" cy="4489638"/>
              <a:chOff x="5134263" y="1766020"/>
              <a:chExt cx="6167120" cy="4489638"/>
            </a:xfrm>
          </p:grpSpPr>
          <p:cxnSp>
            <p:nvCxnSpPr>
              <p:cNvPr id="20" name="直接连接符 19"/>
              <p:cNvCxnSpPr/>
              <p:nvPr/>
            </p:nvCxnSpPr>
            <p:spPr>
              <a:xfrm>
                <a:off x="9814123" y="1766020"/>
                <a:ext cx="1487260" cy="0"/>
              </a:xfrm>
              <a:prstGeom prst="line">
                <a:avLst/>
              </a:pr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11301383" y="1770743"/>
                <a:ext cx="0" cy="4484915"/>
              </a:xfrm>
              <a:prstGeom prst="line">
                <a:avLst/>
              </a:pr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flipV="1">
                <a:off x="5134263" y="1770743"/>
                <a:ext cx="0" cy="4441372"/>
              </a:xfrm>
              <a:prstGeom prst="line">
                <a:avLst/>
              </a:pr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5152571" y="1766024"/>
                <a:ext cx="4664574" cy="0"/>
              </a:xfrm>
              <a:prstGeom prst="line">
                <a:avLst/>
              </a:pr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8" name="椭圆 7"/>
            <p:cNvSpPr/>
            <p:nvPr/>
          </p:nvSpPr>
          <p:spPr>
            <a:xfrm flipV="1">
              <a:off x="8093723" y="1391911"/>
              <a:ext cx="248201" cy="248201"/>
            </a:xfrm>
            <a:prstGeom prst="ellipse">
              <a:avLst/>
            </a:prstGeom>
            <a:noFill/>
            <a:ln w="47625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" name="直接连接符 8"/>
            <p:cNvCxnSpPr>
              <a:endCxn id="17" idx="0"/>
            </p:cNvCxnSpPr>
            <p:nvPr/>
          </p:nvCxnSpPr>
          <p:spPr>
            <a:xfrm flipV="1">
              <a:off x="11117718" y="1251634"/>
              <a:ext cx="237758" cy="1"/>
            </a:xfrm>
            <a:prstGeom prst="line">
              <a:avLst/>
            </a:prstGeom>
            <a:noFill/>
            <a:ln w="1016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10591671" y="1250180"/>
              <a:ext cx="328439" cy="0"/>
            </a:xfrm>
            <a:prstGeom prst="line">
              <a:avLst/>
            </a:prstGeom>
            <a:noFill/>
            <a:ln w="1016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1" name="直接连接符 10"/>
            <p:cNvCxnSpPr>
              <a:endCxn id="15" idx="0"/>
            </p:cNvCxnSpPr>
            <p:nvPr/>
          </p:nvCxnSpPr>
          <p:spPr>
            <a:xfrm flipV="1">
              <a:off x="4706270" y="1624596"/>
              <a:ext cx="920" cy="261450"/>
            </a:xfrm>
            <a:prstGeom prst="line">
              <a:avLst/>
            </a:prstGeom>
            <a:noFill/>
            <a:ln w="1016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2" name="直接连接符 11"/>
            <p:cNvCxnSpPr>
              <a:stCxn id="15" idx="2"/>
            </p:cNvCxnSpPr>
            <p:nvPr/>
          </p:nvCxnSpPr>
          <p:spPr>
            <a:xfrm>
              <a:off x="5051966" y="1250180"/>
              <a:ext cx="5360358" cy="0"/>
            </a:xfrm>
            <a:prstGeom prst="line">
              <a:avLst/>
            </a:prstGeom>
            <a:noFill/>
            <a:ln w="1016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4706272" y="2101948"/>
              <a:ext cx="0" cy="469174"/>
            </a:xfrm>
            <a:prstGeom prst="line">
              <a:avLst/>
            </a:prstGeom>
            <a:noFill/>
            <a:ln w="1016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4706272" y="3607442"/>
              <a:ext cx="0" cy="2633701"/>
            </a:xfrm>
            <a:prstGeom prst="line">
              <a:avLst/>
            </a:prstGeom>
            <a:noFill/>
            <a:ln w="1016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5" name="弧形 14"/>
            <p:cNvSpPr/>
            <p:nvPr/>
          </p:nvSpPr>
          <p:spPr>
            <a:xfrm rot="10800000">
              <a:off x="4705737" y="1250164"/>
              <a:ext cx="685800" cy="685800"/>
            </a:xfrm>
            <a:prstGeom prst="arc">
              <a:avLst>
                <a:gd name="adj1" fmla="val 21283430"/>
                <a:gd name="adj2" fmla="val 5433375"/>
              </a:avLst>
            </a:prstGeom>
            <a:noFill/>
            <a:ln w="1016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>
              <a:stCxn id="17" idx="2"/>
            </p:cNvCxnSpPr>
            <p:nvPr/>
          </p:nvCxnSpPr>
          <p:spPr>
            <a:xfrm>
              <a:off x="11729892" y="1596409"/>
              <a:ext cx="0" cy="4586676"/>
            </a:xfrm>
            <a:prstGeom prst="line">
              <a:avLst/>
            </a:prstGeom>
            <a:noFill/>
            <a:ln w="1016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7" name="弧形 16"/>
            <p:cNvSpPr/>
            <p:nvPr/>
          </p:nvSpPr>
          <p:spPr>
            <a:xfrm rot="16200000">
              <a:off x="11044108" y="1250180"/>
              <a:ext cx="685800" cy="685800"/>
            </a:xfrm>
            <a:prstGeom prst="arc">
              <a:avLst>
                <a:gd name="adj1" fmla="val 21283430"/>
                <a:gd name="adj2" fmla="val 5433375"/>
              </a:avLst>
            </a:prstGeom>
            <a:noFill/>
            <a:ln w="1016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4706272" y="2810608"/>
              <a:ext cx="0" cy="171994"/>
            </a:xfrm>
            <a:prstGeom prst="line">
              <a:avLst/>
            </a:prstGeom>
            <a:noFill/>
            <a:ln w="1016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4706272" y="3206848"/>
              <a:ext cx="0" cy="171994"/>
            </a:xfrm>
            <a:prstGeom prst="line">
              <a:avLst/>
            </a:prstGeom>
            <a:noFill/>
            <a:ln w="1016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25" name="图片占位符 24"/>
          <p:cNvSpPr>
            <a:spLocks noGrp="1"/>
          </p:cNvSpPr>
          <p:nvPr>
            <p:ph type="pic" sz="quarter" idx="10"/>
          </p:nvPr>
        </p:nvSpPr>
        <p:spPr>
          <a:xfrm>
            <a:off x="5118100" y="1955800"/>
            <a:ext cx="6197600" cy="4546600"/>
          </a:xfr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1827578" y="3028478"/>
            <a:ext cx="1315672" cy="1315672"/>
          </a:xfrm>
          <a:custGeom>
            <a:avLst/>
            <a:gdLst>
              <a:gd name="connsiteX0" fmla="*/ 1407886 w 2815772"/>
              <a:gd name="connsiteY0" fmla="*/ 0 h 2815772"/>
              <a:gd name="connsiteX1" fmla="*/ 2815772 w 2815772"/>
              <a:gd name="connsiteY1" fmla="*/ 1407886 h 2815772"/>
              <a:gd name="connsiteX2" fmla="*/ 1407886 w 2815772"/>
              <a:gd name="connsiteY2" fmla="*/ 2815772 h 2815772"/>
              <a:gd name="connsiteX3" fmla="*/ 0 w 2815772"/>
              <a:gd name="connsiteY3" fmla="*/ 1407886 h 2815772"/>
              <a:gd name="connsiteX4" fmla="*/ 1407886 w 2815772"/>
              <a:gd name="connsiteY4" fmla="*/ 0 h 2815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15772" h="2815772">
                <a:moveTo>
                  <a:pt x="1407886" y="0"/>
                </a:moveTo>
                <a:cubicBezTo>
                  <a:pt x="2185440" y="0"/>
                  <a:pt x="2815772" y="630332"/>
                  <a:pt x="2815772" y="1407886"/>
                </a:cubicBezTo>
                <a:cubicBezTo>
                  <a:pt x="2815772" y="2185440"/>
                  <a:pt x="2185440" y="2815772"/>
                  <a:pt x="1407886" y="2815772"/>
                </a:cubicBezTo>
                <a:cubicBezTo>
                  <a:pt x="630332" y="2815772"/>
                  <a:pt x="0" y="2185440"/>
                  <a:pt x="0" y="1407886"/>
                </a:cubicBezTo>
                <a:cubicBezTo>
                  <a:pt x="0" y="630332"/>
                  <a:pt x="630332" y="0"/>
                  <a:pt x="140788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66" name="图片占位符 65"/>
          <p:cNvSpPr>
            <a:spLocks noGrp="1"/>
          </p:cNvSpPr>
          <p:nvPr>
            <p:ph type="pic" sz="quarter" idx="11"/>
          </p:nvPr>
        </p:nvSpPr>
        <p:spPr>
          <a:xfrm>
            <a:off x="9352328" y="3028478"/>
            <a:ext cx="1315672" cy="1315672"/>
          </a:xfrm>
          <a:custGeom>
            <a:avLst/>
            <a:gdLst>
              <a:gd name="connsiteX0" fmla="*/ 1407886 w 2815772"/>
              <a:gd name="connsiteY0" fmla="*/ 0 h 2815772"/>
              <a:gd name="connsiteX1" fmla="*/ 2815772 w 2815772"/>
              <a:gd name="connsiteY1" fmla="*/ 1407886 h 2815772"/>
              <a:gd name="connsiteX2" fmla="*/ 1407886 w 2815772"/>
              <a:gd name="connsiteY2" fmla="*/ 2815772 h 2815772"/>
              <a:gd name="connsiteX3" fmla="*/ 0 w 2815772"/>
              <a:gd name="connsiteY3" fmla="*/ 1407886 h 2815772"/>
              <a:gd name="connsiteX4" fmla="*/ 1407886 w 2815772"/>
              <a:gd name="connsiteY4" fmla="*/ 0 h 2815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15772" h="2815772">
                <a:moveTo>
                  <a:pt x="1407886" y="0"/>
                </a:moveTo>
                <a:cubicBezTo>
                  <a:pt x="2185440" y="0"/>
                  <a:pt x="2815772" y="630332"/>
                  <a:pt x="2815772" y="1407886"/>
                </a:cubicBezTo>
                <a:cubicBezTo>
                  <a:pt x="2815772" y="2185440"/>
                  <a:pt x="2185440" y="2815772"/>
                  <a:pt x="1407886" y="2815772"/>
                </a:cubicBezTo>
                <a:cubicBezTo>
                  <a:pt x="630332" y="2815772"/>
                  <a:pt x="0" y="2185440"/>
                  <a:pt x="0" y="1407886"/>
                </a:cubicBezTo>
                <a:cubicBezTo>
                  <a:pt x="0" y="630332"/>
                  <a:pt x="630332" y="0"/>
                  <a:pt x="140788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67" name="图片占位符 66"/>
          <p:cNvSpPr>
            <a:spLocks noGrp="1"/>
          </p:cNvSpPr>
          <p:nvPr>
            <p:ph type="pic" sz="quarter" idx="12"/>
          </p:nvPr>
        </p:nvSpPr>
        <p:spPr>
          <a:xfrm>
            <a:off x="5084692" y="2652484"/>
            <a:ext cx="1846944" cy="1846944"/>
          </a:xfrm>
          <a:custGeom>
            <a:avLst/>
            <a:gdLst>
              <a:gd name="connsiteX0" fmla="*/ 1407886 w 2815772"/>
              <a:gd name="connsiteY0" fmla="*/ 0 h 2815772"/>
              <a:gd name="connsiteX1" fmla="*/ 2815772 w 2815772"/>
              <a:gd name="connsiteY1" fmla="*/ 1407886 h 2815772"/>
              <a:gd name="connsiteX2" fmla="*/ 1407886 w 2815772"/>
              <a:gd name="connsiteY2" fmla="*/ 2815772 h 2815772"/>
              <a:gd name="connsiteX3" fmla="*/ 0 w 2815772"/>
              <a:gd name="connsiteY3" fmla="*/ 1407886 h 2815772"/>
              <a:gd name="connsiteX4" fmla="*/ 1407886 w 2815772"/>
              <a:gd name="connsiteY4" fmla="*/ 0 h 2815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15772" h="2815772">
                <a:moveTo>
                  <a:pt x="1407886" y="0"/>
                </a:moveTo>
                <a:cubicBezTo>
                  <a:pt x="2185440" y="0"/>
                  <a:pt x="2815772" y="630332"/>
                  <a:pt x="2815772" y="1407886"/>
                </a:cubicBezTo>
                <a:cubicBezTo>
                  <a:pt x="2815772" y="2185440"/>
                  <a:pt x="2185440" y="2815772"/>
                  <a:pt x="1407886" y="2815772"/>
                </a:cubicBezTo>
                <a:cubicBezTo>
                  <a:pt x="630332" y="2815772"/>
                  <a:pt x="0" y="2185440"/>
                  <a:pt x="0" y="1407886"/>
                </a:cubicBezTo>
                <a:cubicBezTo>
                  <a:pt x="0" y="630332"/>
                  <a:pt x="630332" y="0"/>
                  <a:pt x="140788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532C93-95D0-4695-919D-31A179210B9B}" type="datetimeFigureOut">
              <a:rPr lang="zh-CN" altLang="en-US" smtClean="0"/>
              <a:t>2018/9/19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9C6B64-67A9-4A09-931B-87B96335B9B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8BE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9" name="组合 198"/>
          <p:cNvGrpSpPr/>
          <p:nvPr/>
        </p:nvGrpSpPr>
        <p:grpSpPr>
          <a:xfrm>
            <a:off x="737626" y="1524000"/>
            <a:ext cx="10716748" cy="3988316"/>
            <a:chOff x="737626" y="1524000"/>
            <a:chExt cx="10716748" cy="3988316"/>
          </a:xfrm>
        </p:grpSpPr>
        <p:sp>
          <p:nvSpPr>
            <p:cNvPr id="164" name="矩形 163"/>
            <p:cNvSpPr/>
            <p:nvPr/>
          </p:nvSpPr>
          <p:spPr>
            <a:xfrm>
              <a:off x="2145323" y="1538514"/>
              <a:ext cx="7831015" cy="394788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7" name="组合 196"/>
            <p:cNvGrpSpPr/>
            <p:nvPr/>
          </p:nvGrpSpPr>
          <p:grpSpPr>
            <a:xfrm>
              <a:off x="737626" y="1524000"/>
              <a:ext cx="10716748" cy="3988316"/>
              <a:chOff x="737626" y="1524000"/>
              <a:chExt cx="10716748" cy="3988316"/>
            </a:xfrm>
          </p:grpSpPr>
          <p:grpSp>
            <p:nvGrpSpPr>
              <p:cNvPr id="174" name="baisebuqi"/>
              <p:cNvGrpSpPr/>
              <p:nvPr/>
            </p:nvGrpSpPr>
            <p:grpSpPr>
              <a:xfrm>
                <a:off x="868875" y="1574994"/>
                <a:ext cx="10446092" cy="3909208"/>
                <a:chOff x="868875" y="1574994"/>
                <a:chExt cx="10446092" cy="3909208"/>
              </a:xfrm>
            </p:grpSpPr>
            <p:sp>
              <p:nvSpPr>
                <p:cNvPr id="167" name="矩形 166"/>
                <p:cNvSpPr/>
                <p:nvPr/>
              </p:nvSpPr>
              <p:spPr>
                <a:xfrm>
                  <a:off x="1152525" y="1574994"/>
                  <a:ext cx="9620983" cy="253806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8" name="矩形 167"/>
                <p:cNvSpPr/>
                <p:nvPr/>
              </p:nvSpPr>
              <p:spPr>
                <a:xfrm>
                  <a:off x="868875" y="2161148"/>
                  <a:ext cx="9780075" cy="253806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9" name="矩形 168"/>
                <p:cNvSpPr/>
                <p:nvPr/>
              </p:nvSpPr>
              <p:spPr>
                <a:xfrm>
                  <a:off x="1534892" y="2780273"/>
                  <a:ext cx="9780075" cy="253806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0" name="矩形 169"/>
                <p:cNvSpPr/>
                <p:nvPr/>
              </p:nvSpPr>
              <p:spPr>
                <a:xfrm>
                  <a:off x="1183199" y="3378150"/>
                  <a:ext cx="9780075" cy="253806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1" name="矩形 170"/>
                <p:cNvSpPr/>
                <p:nvPr/>
              </p:nvSpPr>
              <p:spPr>
                <a:xfrm>
                  <a:off x="1581784" y="3999473"/>
                  <a:ext cx="8943342" cy="253806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2" name="矩形 171"/>
                <p:cNvSpPr/>
                <p:nvPr/>
              </p:nvSpPr>
              <p:spPr>
                <a:xfrm>
                  <a:off x="937015" y="4620796"/>
                  <a:ext cx="10226286" cy="253806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3" name="矩形 172"/>
                <p:cNvSpPr/>
                <p:nvPr/>
              </p:nvSpPr>
              <p:spPr>
                <a:xfrm>
                  <a:off x="1124584" y="5230396"/>
                  <a:ext cx="9800591" cy="253806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5" name="矩形 174"/>
                <p:cNvSpPr/>
                <p:nvPr/>
              </p:nvSpPr>
              <p:spPr>
                <a:xfrm>
                  <a:off x="1430216" y="1821178"/>
                  <a:ext cx="8844964" cy="359313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6" name="矩形 175"/>
                <p:cNvSpPr/>
                <p:nvPr/>
              </p:nvSpPr>
              <p:spPr>
                <a:xfrm>
                  <a:off x="1969477" y="2407332"/>
                  <a:ext cx="8042031" cy="464822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7" name="矩形 176"/>
                <p:cNvSpPr/>
                <p:nvPr/>
              </p:nvSpPr>
              <p:spPr>
                <a:xfrm>
                  <a:off x="1934308" y="3016932"/>
                  <a:ext cx="8276492" cy="359313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8" name="矩形 177"/>
                <p:cNvSpPr/>
                <p:nvPr/>
              </p:nvSpPr>
              <p:spPr>
                <a:xfrm>
                  <a:off x="1606062" y="4810562"/>
                  <a:ext cx="8932984" cy="499992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" name="heisemiaobian"/>
              <p:cNvGrpSpPr/>
              <p:nvPr/>
            </p:nvGrpSpPr>
            <p:grpSpPr>
              <a:xfrm>
                <a:off x="737626" y="1524000"/>
                <a:ext cx="10716748" cy="3988316"/>
                <a:chOff x="539263" y="1524000"/>
                <a:chExt cx="10716748" cy="3988316"/>
              </a:xfrm>
              <a:solidFill>
                <a:srgbClr val="FFFFFF"/>
              </a:solidFill>
            </p:grpSpPr>
            <p:grpSp>
              <p:nvGrpSpPr>
                <p:cNvPr id="23" name="组合 22"/>
                <p:cNvGrpSpPr/>
                <p:nvPr/>
              </p:nvGrpSpPr>
              <p:grpSpPr>
                <a:xfrm>
                  <a:off x="539263" y="1527137"/>
                  <a:ext cx="9413629" cy="3979572"/>
                  <a:chOff x="3063875" y="4763"/>
                  <a:chExt cx="16275105" cy="6880225"/>
                </a:xfrm>
                <a:grpFill/>
              </p:grpSpPr>
              <p:sp>
                <p:nvSpPr>
                  <p:cNvPr id="105" name="Freeform 5"/>
                  <p:cNvSpPr/>
                  <p:nvPr/>
                </p:nvSpPr>
                <p:spPr bwMode="auto">
                  <a:xfrm>
                    <a:off x="3617913" y="4763"/>
                    <a:ext cx="265112" cy="528638"/>
                  </a:xfrm>
                  <a:custGeom>
                    <a:avLst/>
                    <a:gdLst>
                      <a:gd name="T0" fmla="*/ 65 w 65"/>
                      <a:gd name="T1" fmla="*/ 0 h 130"/>
                      <a:gd name="T2" fmla="*/ 0 w 65"/>
                      <a:gd name="T3" fmla="*/ 65 h 130"/>
                      <a:gd name="T4" fmla="*/ 65 w 65"/>
                      <a:gd name="T5" fmla="*/ 13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5" h="130">
                        <a:moveTo>
                          <a:pt x="65" y="0"/>
                        </a:moveTo>
                        <a:cubicBezTo>
                          <a:pt x="29" y="0"/>
                          <a:pt x="0" y="29"/>
                          <a:pt x="0" y="65"/>
                        </a:cubicBezTo>
                        <a:cubicBezTo>
                          <a:pt x="0" y="101"/>
                          <a:pt x="29" y="130"/>
                          <a:pt x="65" y="130"/>
                        </a:cubicBezTo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106" name="Freeform 6"/>
                  <p:cNvSpPr/>
                  <p:nvPr/>
                </p:nvSpPr>
                <p:spPr bwMode="auto">
                  <a:xfrm>
                    <a:off x="3617913" y="4763"/>
                    <a:ext cx="265112" cy="528638"/>
                  </a:xfrm>
                  <a:custGeom>
                    <a:avLst/>
                    <a:gdLst>
                      <a:gd name="T0" fmla="*/ 65 w 65"/>
                      <a:gd name="T1" fmla="*/ 0 h 130"/>
                      <a:gd name="T2" fmla="*/ 0 w 65"/>
                      <a:gd name="T3" fmla="*/ 65 h 130"/>
                      <a:gd name="T4" fmla="*/ 65 w 65"/>
                      <a:gd name="T5" fmla="*/ 13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5" h="130">
                        <a:moveTo>
                          <a:pt x="65" y="0"/>
                        </a:moveTo>
                        <a:cubicBezTo>
                          <a:pt x="29" y="0"/>
                          <a:pt x="0" y="29"/>
                          <a:pt x="0" y="65"/>
                        </a:cubicBezTo>
                        <a:cubicBezTo>
                          <a:pt x="0" y="101"/>
                          <a:pt x="29" y="130"/>
                          <a:pt x="65" y="130"/>
                        </a:cubicBezTo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107" name="Freeform 7"/>
                  <p:cNvSpPr/>
                  <p:nvPr/>
                </p:nvSpPr>
                <p:spPr bwMode="auto">
                  <a:xfrm>
                    <a:off x="4481513" y="2651125"/>
                    <a:ext cx="520700" cy="0"/>
                  </a:xfrm>
                  <a:custGeom>
                    <a:avLst/>
                    <a:gdLst>
                      <a:gd name="T0" fmla="*/ 328 w 328"/>
                      <a:gd name="T1" fmla="*/ 0 w 328"/>
                      <a:gd name="T2" fmla="*/ 328 w 328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328">
                        <a:moveTo>
                          <a:pt x="328" y="0"/>
                        </a:moveTo>
                        <a:lnTo>
                          <a:pt x="0" y="0"/>
                        </a:lnTo>
                        <a:lnTo>
                          <a:pt x="328" y="0"/>
                        </a:lnTo>
                        <a:close/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108" name="Line 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481513" y="2651125"/>
                    <a:ext cx="520700" cy="0"/>
                  </a:xfrm>
                  <a:prstGeom prst="line">
                    <a:avLst/>
                  </a:pr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109" name="Freeform 9"/>
                  <p:cNvSpPr/>
                  <p:nvPr/>
                </p:nvSpPr>
                <p:spPr bwMode="auto">
                  <a:xfrm>
                    <a:off x="4481513" y="2120900"/>
                    <a:ext cx="754062" cy="0"/>
                  </a:xfrm>
                  <a:custGeom>
                    <a:avLst/>
                    <a:gdLst>
                      <a:gd name="T0" fmla="*/ 475 w 475"/>
                      <a:gd name="T1" fmla="*/ 0 w 475"/>
                      <a:gd name="T2" fmla="*/ 475 w 475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475">
                        <a:moveTo>
                          <a:pt x="475" y="0"/>
                        </a:moveTo>
                        <a:lnTo>
                          <a:pt x="0" y="0"/>
                        </a:lnTo>
                        <a:lnTo>
                          <a:pt x="475" y="0"/>
                        </a:lnTo>
                        <a:close/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110" name="Line 1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481513" y="2120900"/>
                    <a:ext cx="754062" cy="0"/>
                  </a:xfrm>
                  <a:prstGeom prst="line">
                    <a:avLst/>
                  </a:pr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111" name="Freeform 11"/>
                  <p:cNvSpPr/>
                  <p:nvPr/>
                </p:nvSpPr>
                <p:spPr bwMode="auto">
                  <a:xfrm>
                    <a:off x="3328988" y="1592263"/>
                    <a:ext cx="1906587" cy="0"/>
                  </a:xfrm>
                  <a:custGeom>
                    <a:avLst/>
                    <a:gdLst>
                      <a:gd name="T0" fmla="*/ 1201 w 1201"/>
                      <a:gd name="T1" fmla="*/ 0 w 1201"/>
                      <a:gd name="T2" fmla="*/ 1201 w 120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201">
                        <a:moveTo>
                          <a:pt x="1201" y="0"/>
                        </a:moveTo>
                        <a:lnTo>
                          <a:pt x="0" y="0"/>
                        </a:lnTo>
                        <a:lnTo>
                          <a:pt x="1201" y="0"/>
                        </a:lnTo>
                        <a:close/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112" name="Line 1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328988" y="1592263"/>
                    <a:ext cx="1906587" cy="0"/>
                  </a:xfrm>
                  <a:prstGeom prst="line">
                    <a:avLst/>
                  </a:pr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113" name="Freeform 13"/>
                  <p:cNvSpPr/>
                  <p:nvPr/>
                </p:nvSpPr>
                <p:spPr bwMode="auto">
                  <a:xfrm>
                    <a:off x="3328988" y="1062038"/>
                    <a:ext cx="1470025" cy="0"/>
                  </a:xfrm>
                  <a:custGeom>
                    <a:avLst/>
                    <a:gdLst>
                      <a:gd name="T0" fmla="*/ 926 w 926"/>
                      <a:gd name="T1" fmla="*/ 0 w 926"/>
                      <a:gd name="T2" fmla="*/ 926 w 926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926">
                        <a:moveTo>
                          <a:pt x="926" y="0"/>
                        </a:moveTo>
                        <a:lnTo>
                          <a:pt x="0" y="0"/>
                        </a:lnTo>
                        <a:lnTo>
                          <a:pt x="926" y="0"/>
                        </a:lnTo>
                        <a:close/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114" name="Line 1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328988" y="1062038"/>
                    <a:ext cx="1470025" cy="0"/>
                  </a:xfrm>
                  <a:prstGeom prst="line">
                    <a:avLst/>
                  </a:pr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115" name="Freeform 15"/>
                  <p:cNvSpPr/>
                  <p:nvPr/>
                </p:nvSpPr>
                <p:spPr bwMode="auto">
                  <a:xfrm>
                    <a:off x="3878263" y="533400"/>
                    <a:ext cx="920750" cy="0"/>
                  </a:xfrm>
                  <a:custGeom>
                    <a:avLst/>
                    <a:gdLst>
                      <a:gd name="T0" fmla="*/ 580 w 580"/>
                      <a:gd name="T1" fmla="*/ 0 w 580"/>
                      <a:gd name="T2" fmla="*/ 580 w 580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580">
                        <a:moveTo>
                          <a:pt x="580" y="0"/>
                        </a:moveTo>
                        <a:lnTo>
                          <a:pt x="0" y="0"/>
                        </a:lnTo>
                        <a:lnTo>
                          <a:pt x="580" y="0"/>
                        </a:lnTo>
                        <a:close/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116" name="Line 1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878263" y="533400"/>
                    <a:ext cx="920750" cy="0"/>
                  </a:xfrm>
                  <a:prstGeom prst="line">
                    <a:avLst/>
                  </a:pr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117" name="Freeform 17"/>
                  <p:cNvSpPr/>
                  <p:nvPr/>
                </p:nvSpPr>
                <p:spPr bwMode="auto">
                  <a:xfrm>
                    <a:off x="3878263" y="4763"/>
                    <a:ext cx="1612900" cy="0"/>
                  </a:xfrm>
                  <a:custGeom>
                    <a:avLst/>
                    <a:gdLst>
                      <a:gd name="T0" fmla="*/ 1016 w 1016"/>
                      <a:gd name="T1" fmla="*/ 0 w 1016"/>
                      <a:gd name="T2" fmla="*/ 1016 w 1016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016">
                        <a:moveTo>
                          <a:pt x="1016" y="0"/>
                        </a:moveTo>
                        <a:lnTo>
                          <a:pt x="0" y="0"/>
                        </a:lnTo>
                        <a:lnTo>
                          <a:pt x="1016" y="0"/>
                        </a:lnTo>
                        <a:close/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118" name="Line 1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878262" y="4763"/>
                    <a:ext cx="5103830" cy="0"/>
                  </a:xfrm>
                  <a:prstGeom prst="line">
                    <a:avLst/>
                  </a:pr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119" name="Freeform 19"/>
                  <p:cNvSpPr/>
                  <p:nvPr/>
                </p:nvSpPr>
                <p:spPr bwMode="auto">
                  <a:xfrm>
                    <a:off x="5002213" y="2651125"/>
                    <a:ext cx="265112" cy="528638"/>
                  </a:xfrm>
                  <a:custGeom>
                    <a:avLst/>
                    <a:gdLst>
                      <a:gd name="T0" fmla="*/ 0 w 65"/>
                      <a:gd name="T1" fmla="*/ 130 h 130"/>
                      <a:gd name="T2" fmla="*/ 65 w 65"/>
                      <a:gd name="T3" fmla="*/ 65 h 130"/>
                      <a:gd name="T4" fmla="*/ 0 w 65"/>
                      <a:gd name="T5" fmla="*/ 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5" h="130">
                        <a:moveTo>
                          <a:pt x="0" y="130"/>
                        </a:moveTo>
                        <a:cubicBezTo>
                          <a:pt x="36" y="130"/>
                          <a:pt x="65" y="101"/>
                          <a:pt x="65" y="65"/>
                        </a:cubicBezTo>
                        <a:cubicBezTo>
                          <a:pt x="65" y="29"/>
                          <a:pt x="36" y="0"/>
                          <a:pt x="0" y="0"/>
                        </a:cubicBezTo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120" name="Freeform 20"/>
                  <p:cNvSpPr/>
                  <p:nvPr/>
                </p:nvSpPr>
                <p:spPr bwMode="auto">
                  <a:xfrm>
                    <a:off x="5002213" y="2651125"/>
                    <a:ext cx="265112" cy="528638"/>
                  </a:xfrm>
                  <a:custGeom>
                    <a:avLst/>
                    <a:gdLst>
                      <a:gd name="T0" fmla="*/ 0 w 65"/>
                      <a:gd name="T1" fmla="*/ 130 h 130"/>
                      <a:gd name="T2" fmla="*/ 65 w 65"/>
                      <a:gd name="T3" fmla="*/ 65 h 130"/>
                      <a:gd name="T4" fmla="*/ 0 w 65"/>
                      <a:gd name="T5" fmla="*/ 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5" h="130">
                        <a:moveTo>
                          <a:pt x="0" y="130"/>
                        </a:moveTo>
                        <a:cubicBezTo>
                          <a:pt x="36" y="130"/>
                          <a:pt x="65" y="101"/>
                          <a:pt x="65" y="65"/>
                        </a:cubicBezTo>
                        <a:cubicBezTo>
                          <a:pt x="65" y="29"/>
                          <a:pt x="36" y="0"/>
                          <a:pt x="0" y="0"/>
                        </a:cubicBezTo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121" name="Freeform 21"/>
                  <p:cNvSpPr/>
                  <p:nvPr/>
                </p:nvSpPr>
                <p:spPr bwMode="auto">
                  <a:xfrm>
                    <a:off x="5491163" y="3709988"/>
                    <a:ext cx="265112" cy="528638"/>
                  </a:xfrm>
                  <a:custGeom>
                    <a:avLst/>
                    <a:gdLst>
                      <a:gd name="T0" fmla="*/ 0 w 65"/>
                      <a:gd name="T1" fmla="*/ 130 h 130"/>
                      <a:gd name="T2" fmla="*/ 65 w 65"/>
                      <a:gd name="T3" fmla="*/ 65 h 130"/>
                      <a:gd name="T4" fmla="*/ 0 w 65"/>
                      <a:gd name="T5" fmla="*/ 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5" h="130">
                        <a:moveTo>
                          <a:pt x="0" y="130"/>
                        </a:moveTo>
                        <a:cubicBezTo>
                          <a:pt x="36" y="130"/>
                          <a:pt x="65" y="101"/>
                          <a:pt x="65" y="65"/>
                        </a:cubicBezTo>
                        <a:cubicBezTo>
                          <a:pt x="65" y="29"/>
                          <a:pt x="36" y="0"/>
                          <a:pt x="0" y="0"/>
                        </a:cubicBezTo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122" name="Freeform 22"/>
                  <p:cNvSpPr/>
                  <p:nvPr/>
                </p:nvSpPr>
                <p:spPr bwMode="auto">
                  <a:xfrm>
                    <a:off x="5491163" y="3709988"/>
                    <a:ext cx="265112" cy="528638"/>
                  </a:xfrm>
                  <a:custGeom>
                    <a:avLst/>
                    <a:gdLst>
                      <a:gd name="T0" fmla="*/ 0 w 65"/>
                      <a:gd name="T1" fmla="*/ 130 h 130"/>
                      <a:gd name="T2" fmla="*/ 65 w 65"/>
                      <a:gd name="T3" fmla="*/ 65 h 130"/>
                      <a:gd name="T4" fmla="*/ 0 w 65"/>
                      <a:gd name="T5" fmla="*/ 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5" h="130">
                        <a:moveTo>
                          <a:pt x="0" y="130"/>
                        </a:moveTo>
                        <a:cubicBezTo>
                          <a:pt x="36" y="130"/>
                          <a:pt x="65" y="101"/>
                          <a:pt x="65" y="65"/>
                        </a:cubicBezTo>
                        <a:cubicBezTo>
                          <a:pt x="65" y="29"/>
                          <a:pt x="36" y="0"/>
                          <a:pt x="0" y="0"/>
                        </a:cubicBezTo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123" name="Freeform 23"/>
                  <p:cNvSpPr/>
                  <p:nvPr/>
                </p:nvSpPr>
                <p:spPr bwMode="auto">
                  <a:xfrm>
                    <a:off x="5491163" y="4768850"/>
                    <a:ext cx="265112" cy="528638"/>
                  </a:xfrm>
                  <a:custGeom>
                    <a:avLst/>
                    <a:gdLst>
                      <a:gd name="T0" fmla="*/ 0 w 65"/>
                      <a:gd name="T1" fmla="*/ 130 h 130"/>
                      <a:gd name="T2" fmla="*/ 65 w 65"/>
                      <a:gd name="T3" fmla="*/ 65 h 130"/>
                      <a:gd name="T4" fmla="*/ 0 w 65"/>
                      <a:gd name="T5" fmla="*/ 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5" h="130">
                        <a:moveTo>
                          <a:pt x="0" y="130"/>
                        </a:moveTo>
                        <a:cubicBezTo>
                          <a:pt x="36" y="130"/>
                          <a:pt x="65" y="101"/>
                          <a:pt x="65" y="65"/>
                        </a:cubicBezTo>
                        <a:cubicBezTo>
                          <a:pt x="65" y="29"/>
                          <a:pt x="36" y="0"/>
                          <a:pt x="0" y="0"/>
                        </a:cubicBezTo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124" name="Freeform 24"/>
                  <p:cNvSpPr/>
                  <p:nvPr/>
                </p:nvSpPr>
                <p:spPr bwMode="auto">
                  <a:xfrm>
                    <a:off x="5491163" y="4768850"/>
                    <a:ext cx="265112" cy="528638"/>
                  </a:xfrm>
                  <a:custGeom>
                    <a:avLst/>
                    <a:gdLst>
                      <a:gd name="T0" fmla="*/ 0 w 65"/>
                      <a:gd name="T1" fmla="*/ 130 h 130"/>
                      <a:gd name="T2" fmla="*/ 65 w 65"/>
                      <a:gd name="T3" fmla="*/ 65 h 130"/>
                      <a:gd name="T4" fmla="*/ 0 w 65"/>
                      <a:gd name="T5" fmla="*/ 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5" h="130">
                        <a:moveTo>
                          <a:pt x="0" y="130"/>
                        </a:moveTo>
                        <a:cubicBezTo>
                          <a:pt x="36" y="130"/>
                          <a:pt x="65" y="101"/>
                          <a:pt x="65" y="65"/>
                        </a:cubicBezTo>
                        <a:cubicBezTo>
                          <a:pt x="65" y="29"/>
                          <a:pt x="36" y="0"/>
                          <a:pt x="0" y="0"/>
                        </a:cubicBezTo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125" name="Freeform 25"/>
                  <p:cNvSpPr/>
                  <p:nvPr/>
                </p:nvSpPr>
                <p:spPr bwMode="auto">
                  <a:xfrm>
                    <a:off x="4481513" y="5827713"/>
                    <a:ext cx="265112" cy="528638"/>
                  </a:xfrm>
                  <a:custGeom>
                    <a:avLst/>
                    <a:gdLst>
                      <a:gd name="T0" fmla="*/ 0 w 65"/>
                      <a:gd name="T1" fmla="*/ 130 h 130"/>
                      <a:gd name="T2" fmla="*/ 65 w 65"/>
                      <a:gd name="T3" fmla="*/ 65 h 130"/>
                      <a:gd name="T4" fmla="*/ 0 w 65"/>
                      <a:gd name="T5" fmla="*/ 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5" h="130">
                        <a:moveTo>
                          <a:pt x="0" y="130"/>
                        </a:moveTo>
                        <a:cubicBezTo>
                          <a:pt x="36" y="130"/>
                          <a:pt x="65" y="101"/>
                          <a:pt x="65" y="65"/>
                        </a:cubicBezTo>
                        <a:cubicBezTo>
                          <a:pt x="65" y="29"/>
                          <a:pt x="36" y="0"/>
                          <a:pt x="0" y="0"/>
                        </a:cubicBezTo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126" name="Freeform 26"/>
                  <p:cNvSpPr/>
                  <p:nvPr/>
                </p:nvSpPr>
                <p:spPr bwMode="auto">
                  <a:xfrm>
                    <a:off x="4481513" y="5827713"/>
                    <a:ext cx="265112" cy="528638"/>
                  </a:xfrm>
                  <a:custGeom>
                    <a:avLst/>
                    <a:gdLst>
                      <a:gd name="T0" fmla="*/ 0 w 65"/>
                      <a:gd name="T1" fmla="*/ 130 h 130"/>
                      <a:gd name="T2" fmla="*/ 65 w 65"/>
                      <a:gd name="T3" fmla="*/ 65 h 130"/>
                      <a:gd name="T4" fmla="*/ 0 w 65"/>
                      <a:gd name="T5" fmla="*/ 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5" h="130">
                        <a:moveTo>
                          <a:pt x="0" y="130"/>
                        </a:moveTo>
                        <a:cubicBezTo>
                          <a:pt x="36" y="130"/>
                          <a:pt x="65" y="101"/>
                          <a:pt x="65" y="65"/>
                        </a:cubicBezTo>
                        <a:cubicBezTo>
                          <a:pt x="65" y="29"/>
                          <a:pt x="36" y="0"/>
                          <a:pt x="0" y="0"/>
                        </a:cubicBezTo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127" name="Freeform 27"/>
                  <p:cNvSpPr/>
                  <p:nvPr/>
                </p:nvSpPr>
                <p:spPr bwMode="auto">
                  <a:xfrm>
                    <a:off x="3878263" y="3179763"/>
                    <a:ext cx="1123950" cy="0"/>
                  </a:xfrm>
                  <a:custGeom>
                    <a:avLst/>
                    <a:gdLst>
                      <a:gd name="T0" fmla="*/ 0 w 708"/>
                      <a:gd name="T1" fmla="*/ 708 w 708"/>
                      <a:gd name="T2" fmla="*/ 0 w 708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708">
                        <a:moveTo>
                          <a:pt x="0" y="0"/>
                        </a:moveTo>
                        <a:lnTo>
                          <a:pt x="708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128" name="Line 28"/>
                  <p:cNvSpPr>
                    <a:spLocks noChangeShapeType="1"/>
                  </p:cNvSpPr>
                  <p:nvPr/>
                </p:nvSpPr>
                <p:spPr bwMode="auto">
                  <a:xfrm>
                    <a:off x="3878263" y="3179763"/>
                    <a:ext cx="1123950" cy="0"/>
                  </a:xfrm>
                  <a:prstGeom prst="line">
                    <a:avLst/>
                  </a:pr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129" name="Freeform 29"/>
                  <p:cNvSpPr/>
                  <p:nvPr/>
                </p:nvSpPr>
                <p:spPr bwMode="auto">
                  <a:xfrm>
                    <a:off x="3878263" y="3709988"/>
                    <a:ext cx="1612900" cy="0"/>
                  </a:xfrm>
                  <a:custGeom>
                    <a:avLst/>
                    <a:gdLst>
                      <a:gd name="T0" fmla="*/ 0 w 1016"/>
                      <a:gd name="T1" fmla="*/ 1016 w 1016"/>
                      <a:gd name="T2" fmla="*/ 0 w 1016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016">
                        <a:moveTo>
                          <a:pt x="0" y="0"/>
                        </a:moveTo>
                        <a:lnTo>
                          <a:pt x="1016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130" name="Line 30"/>
                  <p:cNvSpPr>
                    <a:spLocks noChangeShapeType="1"/>
                  </p:cNvSpPr>
                  <p:nvPr/>
                </p:nvSpPr>
                <p:spPr bwMode="auto">
                  <a:xfrm>
                    <a:off x="3878263" y="3709988"/>
                    <a:ext cx="1612900" cy="0"/>
                  </a:xfrm>
                  <a:prstGeom prst="line">
                    <a:avLst/>
                  </a:pr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131" name="Freeform 31"/>
                  <p:cNvSpPr/>
                  <p:nvPr/>
                </p:nvSpPr>
                <p:spPr bwMode="auto">
                  <a:xfrm>
                    <a:off x="4611688" y="4238625"/>
                    <a:ext cx="879475" cy="0"/>
                  </a:xfrm>
                  <a:custGeom>
                    <a:avLst/>
                    <a:gdLst>
                      <a:gd name="T0" fmla="*/ 0 w 554"/>
                      <a:gd name="T1" fmla="*/ 554 w 554"/>
                      <a:gd name="T2" fmla="*/ 0 w 554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554">
                        <a:moveTo>
                          <a:pt x="0" y="0"/>
                        </a:moveTo>
                        <a:lnTo>
                          <a:pt x="554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132" name="Line 32"/>
                  <p:cNvSpPr>
                    <a:spLocks noChangeShapeType="1"/>
                  </p:cNvSpPr>
                  <p:nvPr/>
                </p:nvSpPr>
                <p:spPr bwMode="auto">
                  <a:xfrm>
                    <a:off x="4611688" y="4238625"/>
                    <a:ext cx="879475" cy="0"/>
                  </a:xfrm>
                  <a:prstGeom prst="line">
                    <a:avLst/>
                  </a:pr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133" name="Freeform 33"/>
                  <p:cNvSpPr/>
                  <p:nvPr/>
                </p:nvSpPr>
                <p:spPr bwMode="auto">
                  <a:xfrm>
                    <a:off x="4611688" y="4768850"/>
                    <a:ext cx="879475" cy="0"/>
                  </a:xfrm>
                  <a:custGeom>
                    <a:avLst/>
                    <a:gdLst>
                      <a:gd name="T0" fmla="*/ 0 w 554"/>
                      <a:gd name="T1" fmla="*/ 554 w 554"/>
                      <a:gd name="T2" fmla="*/ 0 w 554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554">
                        <a:moveTo>
                          <a:pt x="0" y="0"/>
                        </a:moveTo>
                        <a:lnTo>
                          <a:pt x="554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134" name="Line 34"/>
                  <p:cNvSpPr>
                    <a:spLocks noChangeShapeType="1"/>
                  </p:cNvSpPr>
                  <p:nvPr/>
                </p:nvSpPr>
                <p:spPr bwMode="auto">
                  <a:xfrm>
                    <a:off x="4611688" y="4768850"/>
                    <a:ext cx="879475" cy="0"/>
                  </a:xfrm>
                  <a:prstGeom prst="line">
                    <a:avLst/>
                  </a:pr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135" name="Freeform 35"/>
                  <p:cNvSpPr/>
                  <p:nvPr/>
                </p:nvSpPr>
                <p:spPr bwMode="auto">
                  <a:xfrm>
                    <a:off x="3459163" y="5297488"/>
                    <a:ext cx="2032000" cy="0"/>
                  </a:xfrm>
                  <a:custGeom>
                    <a:avLst/>
                    <a:gdLst>
                      <a:gd name="T0" fmla="*/ 0 w 1280"/>
                      <a:gd name="T1" fmla="*/ 1280 w 1280"/>
                      <a:gd name="T2" fmla="*/ 0 w 1280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280">
                        <a:moveTo>
                          <a:pt x="0" y="0"/>
                        </a:moveTo>
                        <a:lnTo>
                          <a:pt x="128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136" name="Line 36"/>
                  <p:cNvSpPr>
                    <a:spLocks noChangeShapeType="1"/>
                  </p:cNvSpPr>
                  <p:nvPr/>
                </p:nvSpPr>
                <p:spPr bwMode="auto">
                  <a:xfrm>
                    <a:off x="3459163" y="5297488"/>
                    <a:ext cx="2032000" cy="0"/>
                  </a:xfrm>
                  <a:prstGeom prst="line">
                    <a:avLst/>
                  </a:pr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137" name="Freeform 37"/>
                  <p:cNvSpPr/>
                  <p:nvPr/>
                </p:nvSpPr>
                <p:spPr bwMode="auto">
                  <a:xfrm>
                    <a:off x="3459163" y="5827713"/>
                    <a:ext cx="1022350" cy="0"/>
                  </a:xfrm>
                  <a:custGeom>
                    <a:avLst/>
                    <a:gdLst>
                      <a:gd name="T0" fmla="*/ 0 w 644"/>
                      <a:gd name="T1" fmla="*/ 644 w 644"/>
                      <a:gd name="T2" fmla="*/ 0 w 644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644">
                        <a:moveTo>
                          <a:pt x="0" y="0"/>
                        </a:moveTo>
                        <a:lnTo>
                          <a:pt x="644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138" name="Line 38"/>
                  <p:cNvSpPr>
                    <a:spLocks noChangeShapeType="1"/>
                  </p:cNvSpPr>
                  <p:nvPr/>
                </p:nvSpPr>
                <p:spPr bwMode="auto">
                  <a:xfrm>
                    <a:off x="3459163" y="5827713"/>
                    <a:ext cx="1022350" cy="0"/>
                  </a:xfrm>
                  <a:prstGeom prst="line">
                    <a:avLst/>
                  </a:pr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139" name="Freeform 39"/>
                  <p:cNvSpPr/>
                  <p:nvPr/>
                </p:nvSpPr>
                <p:spPr bwMode="auto">
                  <a:xfrm>
                    <a:off x="3878263" y="6356350"/>
                    <a:ext cx="603250" cy="0"/>
                  </a:xfrm>
                  <a:custGeom>
                    <a:avLst/>
                    <a:gdLst>
                      <a:gd name="T0" fmla="*/ 0 w 380"/>
                      <a:gd name="T1" fmla="*/ 380 w 380"/>
                      <a:gd name="T2" fmla="*/ 0 w 380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380">
                        <a:moveTo>
                          <a:pt x="0" y="0"/>
                        </a:moveTo>
                        <a:lnTo>
                          <a:pt x="38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140" name="Line 40"/>
                  <p:cNvSpPr>
                    <a:spLocks noChangeShapeType="1"/>
                  </p:cNvSpPr>
                  <p:nvPr/>
                </p:nvSpPr>
                <p:spPr bwMode="auto">
                  <a:xfrm>
                    <a:off x="3878263" y="6356350"/>
                    <a:ext cx="603250" cy="0"/>
                  </a:xfrm>
                  <a:prstGeom prst="line">
                    <a:avLst/>
                  </a:pr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141" name="Freeform 41"/>
                  <p:cNvSpPr/>
                  <p:nvPr/>
                </p:nvSpPr>
                <p:spPr bwMode="auto">
                  <a:xfrm>
                    <a:off x="3878263" y="6884988"/>
                    <a:ext cx="1612900" cy="0"/>
                  </a:xfrm>
                  <a:custGeom>
                    <a:avLst/>
                    <a:gdLst>
                      <a:gd name="T0" fmla="*/ 0 w 1016"/>
                      <a:gd name="T1" fmla="*/ 1016 w 1016"/>
                      <a:gd name="T2" fmla="*/ 0 w 1016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016">
                        <a:moveTo>
                          <a:pt x="0" y="0"/>
                        </a:moveTo>
                        <a:lnTo>
                          <a:pt x="1016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142" name="Line 42"/>
                  <p:cNvSpPr>
                    <a:spLocks noChangeShapeType="1"/>
                  </p:cNvSpPr>
                  <p:nvPr/>
                </p:nvSpPr>
                <p:spPr bwMode="auto">
                  <a:xfrm>
                    <a:off x="3878262" y="6884988"/>
                    <a:ext cx="2428471" cy="0"/>
                  </a:xfrm>
                  <a:prstGeom prst="line">
                    <a:avLst/>
                  </a:pr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143" name="Freeform 43"/>
                  <p:cNvSpPr/>
                  <p:nvPr/>
                </p:nvSpPr>
                <p:spPr bwMode="auto">
                  <a:xfrm>
                    <a:off x="3063875" y="1062038"/>
                    <a:ext cx="265112" cy="530225"/>
                  </a:xfrm>
                  <a:custGeom>
                    <a:avLst/>
                    <a:gdLst>
                      <a:gd name="T0" fmla="*/ 65 w 65"/>
                      <a:gd name="T1" fmla="*/ 0 h 130"/>
                      <a:gd name="T2" fmla="*/ 0 w 65"/>
                      <a:gd name="T3" fmla="*/ 65 h 130"/>
                      <a:gd name="T4" fmla="*/ 65 w 65"/>
                      <a:gd name="T5" fmla="*/ 13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5" h="130">
                        <a:moveTo>
                          <a:pt x="65" y="0"/>
                        </a:moveTo>
                        <a:cubicBezTo>
                          <a:pt x="29" y="0"/>
                          <a:pt x="0" y="29"/>
                          <a:pt x="0" y="65"/>
                        </a:cubicBezTo>
                        <a:cubicBezTo>
                          <a:pt x="0" y="101"/>
                          <a:pt x="29" y="130"/>
                          <a:pt x="65" y="130"/>
                        </a:cubicBezTo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144" name="Freeform 44"/>
                  <p:cNvSpPr/>
                  <p:nvPr/>
                </p:nvSpPr>
                <p:spPr bwMode="auto">
                  <a:xfrm>
                    <a:off x="3063875" y="1062038"/>
                    <a:ext cx="265112" cy="530225"/>
                  </a:xfrm>
                  <a:custGeom>
                    <a:avLst/>
                    <a:gdLst>
                      <a:gd name="T0" fmla="*/ 65 w 65"/>
                      <a:gd name="T1" fmla="*/ 0 h 130"/>
                      <a:gd name="T2" fmla="*/ 0 w 65"/>
                      <a:gd name="T3" fmla="*/ 65 h 130"/>
                      <a:gd name="T4" fmla="*/ 65 w 65"/>
                      <a:gd name="T5" fmla="*/ 13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5" h="130">
                        <a:moveTo>
                          <a:pt x="65" y="0"/>
                        </a:moveTo>
                        <a:cubicBezTo>
                          <a:pt x="29" y="0"/>
                          <a:pt x="0" y="29"/>
                          <a:pt x="0" y="65"/>
                        </a:cubicBezTo>
                        <a:cubicBezTo>
                          <a:pt x="0" y="101"/>
                          <a:pt x="29" y="130"/>
                          <a:pt x="65" y="130"/>
                        </a:cubicBezTo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145" name="Freeform 45"/>
                  <p:cNvSpPr/>
                  <p:nvPr/>
                </p:nvSpPr>
                <p:spPr bwMode="auto">
                  <a:xfrm>
                    <a:off x="5226050" y="1592263"/>
                    <a:ext cx="265112" cy="528638"/>
                  </a:xfrm>
                  <a:custGeom>
                    <a:avLst/>
                    <a:gdLst>
                      <a:gd name="T0" fmla="*/ 0 w 65"/>
                      <a:gd name="T1" fmla="*/ 130 h 130"/>
                      <a:gd name="T2" fmla="*/ 65 w 65"/>
                      <a:gd name="T3" fmla="*/ 65 h 130"/>
                      <a:gd name="T4" fmla="*/ 0 w 65"/>
                      <a:gd name="T5" fmla="*/ 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5" h="130">
                        <a:moveTo>
                          <a:pt x="0" y="130"/>
                        </a:moveTo>
                        <a:cubicBezTo>
                          <a:pt x="36" y="130"/>
                          <a:pt x="65" y="101"/>
                          <a:pt x="65" y="65"/>
                        </a:cubicBezTo>
                        <a:cubicBezTo>
                          <a:pt x="65" y="29"/>
                          <a:pt x="36" y="0"/>
                          <a:pt x="0" y="0"/>
                        </a:cubicBezTo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146" name="Freeform 46"/>
                  <p:cNvSpPr/>
                  <p:nvPr/>
                </p:nvSpPr>
                <p:spPr bwMode="auto">
                  <a:xfrm>
                    <a:off x="5226050" y="1592263"/>
                    <a:ext cx="265112" cy="528638"/>
                  </a:xfrm>
                  <a:custGeom>
                    <a:avLst/>
                    <a:gdLst>
                      <a:gd name="T0" fmla="*/ 0 w 65"/>
                      <a:gd name="T1" fmla="*/ 130 h 130"/>
                      <a:gd name="T2" fmla="*/ 65 w 65"/>
                      <a:gd name="T3" fmla="*/ 65 h 130"/>
                      <a:gd name="T4" fmla="*/ 0 w 65"/>
                      <a:gd name="T5" fmla="*/ 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5" h="130">
                        <a:moveTo>
                          <a:pt x="0" y="130"/>
                        </a:moveTo>
                        <a:cubicBezTo>
                          <a:pt x="36" y="130"/>
                          <a:pt x="65" y="101"/>
                          <a:pt x="65" y="65"/>
                        </a:cubicBezTo>
                        <a:cubicBezTo>
                          <a:pt x="65" y="29"/>
                          <a:pt x="36" y="0"/>
                          <a:pt x="0" y="0"/>
                        </a:cubicBezTo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147" name="Freeform 47"/>
                  <p:cNvSpPr/>
                  <p:nvPr/>
                </p:nvSpPr>
                <p:spPr bwMode="auto">
                  <a:xfrm>
                    <a:off x="4221163" y="2120900"/>
                    <a:ext cx="263525" cy="530225"/>
                  </a:xfrm>
                  <a:custGeom>
                    <a:avLst/>
                    <a:gdLst>
                      <a:gd name="T0" fmla="*/ 65 w 65"/>
                      <a:gd name="T1" fmla="*/ 0 h 130"/>
                      <a:gd name="T2" fmla="*/ 0 w 65"/>
                      <a:gd name="T3" fmla="*/ 65 h 130"/>
                      <a:gd name="T4" fmla="*/ 65 w 65"/>
                      <a:gd name="T5" fmla="*/ 13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5" h="130">
                        <a:moveTo>
                          <a:pt x="65" y="0"/>
                        </a:moveTo>
                        <a:cubicBezTo>
                          <a:pt x="29" y="0"/>
                          <a:pt x="0" y="29"/>
                          <a:pt x="0" y="65"/>
                        </a:cubicBezTo>
                        <a:cubicBezTo>
                          <a:pt x="0" y="101"/>
                          <a:pt x="29" y="130"/>
                          <a:pt x="65" y="130"/>
                        </a:cubicBezTo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148" name="Freeform 48"/>
                  <p:cNvSpPr/>
                  <p:nvPr/>
                </p:nvSpPr>
                <p:spPr bwMode="auto">
                  <a:xfrm>
                    <a:off x="4221163" y="2120900"/>
                    <a:ext cx="263525" cy="530225"/>
                  </a:xfrm>
                  <a:custGeom>
                    <a:avLst/>
                    <a:gdLst>
                      <a:gd name="T0" fmla="*/ 65 w 65"/>
                      <a:gd name="T1" fmla="*/ 0 h 130"/>
                      <a:gd name="T2" fmla="*/ 0 w 65"/>
                      <a:gd name="T3" fmla="*/ 65 h 130"/>
                      <a:gd name="T4" fmla="*/ 65 w 65"/>
                      <a:gd name="T5" fmla="*/ 13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5" h="130">
                        <a:moveTo>
                          <a:pt x="65" y="0"/>
                        </a:moveTo>
                        <a:cubicBezTo>
                          <a:pt x="29" y="0"/>
                          <a:pt x="0" y="29"/>
                          <a:pt x="0" y="65"/>
                        </a:cubicBezTo>
                        <a:cubicBezTo>
                          <a:pt x="0" y="101"/>
                          <a:pt x="29" y="130"/>
                          <a:pt x="65" y="130"/>
                        </a:cubicBezTo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149" name="Freeform 49"/>
                  <p:cNvSpPr/>
                  <p:nvPr/>
                </p:nvSpPr>
                <p:spPr bwMode="auto">
                  <a:xfrm>
                    <a:off x="4791075" y="533400"/>
                    <a:ext cx="265112" cy="528638"/>
                  </a:xfrm>
                  <a:custGeom>
                    <a:avLst/>
                    <a:gdLst>
                      <a:gd name="T0" fmla="*/ 0 w 65"/>
                      <a:gd name="T1" fmla="*/ 130 h 130"/>
                      <a:gd name="T2" fmla="*/ 65 w 65"/>
                      <a:gd name="T3" fmla="*/ 65 h 130"/>
                      <a:gd name="T4" fmla="*/ 0 w 65"/>
                      <a:gd name="T5" fmla="*/ 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5" h="130">
                        <a:moveTo>
                          <a:pt x="0" y="130"/>
                        </a:moveTo>
                        <a:cubicBezTo>
                          <a:pt x="36" y="130"/>
                          <a:pt x="65" y="101"/>
                          <a:pt x="65" y="65"/>
                        </a:cubicBezTo>
                        <a:cubicBezTo>
                          <a:pt x="65" y="29"/>
                          <a:pt x="36" y="0"/>
                          <a:pt x="0" y="0"/>
                        </a:cubicBezTo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150" name="Freeform 50"/>
                  <p:cNvSpPr/>
                  <p:nvPr/>
                </p:nvSpPr>
                <p:spPr bwMode="auto">
                  <a:xfrm>
                    <a:off x="4791075" y="533400"/>
                    <a:ext cx="265112" cy="528638"/>
                  </a:xfrm>
                  <a:custGeom>
                    <a:avLst/>
                    <a:gdLst>
                      <a:gd name="T0" fmla="*/ 0 w 65"/>
                      <a:gd name="T1" fmla="*/ 130 h 130"/>
                      <a:gd name="T2" fmla="*/ 65 w 65"/>
                      <a:gd name="T3" fmla="*/ 65 h 130"/>
                      <a:gd name="T4" fmla="*/ 0 w 65"/>
                      <a:gd name="T5" fmla="*/ 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5" h="130">
                        <a:moveTo>
                          <a:pt x="0" y="130"/>
                        </a:moveTo>
                        <a:cubicBezTo>
                          <a:pt x="36" y="130"/>
                          <a:pt x="65" y="101"/>
                          <a:pt x="65" y="65"/>
                        </a:cubicBezTo>
                        <a:cubicBezTo>
                          <a:pt x="65" y="29"/>
                          <a:pt x="36" y="0"/>
                          <a:pt x="0" y="0"/>
                        </a:cubicBezTo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151" name="Freeform 51"/>
                  <p:cNvSpPr/>
                  <p:nvPr/>
                </p:nvSpPr>
                <p:spPr bwMode="auto">
                  <a:xfrm>
                    <a:off x="3617913" y="3179763"/>
                    <a:ext cx="265112" cy="530225"/>
                  </a:xfrm>
                  <a:custGeom>
                    <a:avLst/>
                    <a:gdLst>
                      <a:gd name="T0" fmla="*/ 65 w 65"/>
                      <a:gd name="T1" fmla="*/ 0 h 130"/>
                      <a:gd name="T2" fmla="*/ 0 w 65"/>
                      <a:gd name="T3" fmla="*/ 65 h 130"/>
                      <a:gd name="T4" fmla="*/ 65 w 65"/>
                      <a:gd name="T5" fmla="*/ 13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5" h="130">
                        <a:moveTo>
                          <a:pt x="65" y="0"/>
                        </a:moveTo>
                        <a:cubicBezTo>
                          <a:pt x="29" y="0"/>
                          <a:pt x="0" y="29"/>
                          <a:pt x="0" y="65"/>
                        </a:cubicBezTo>
                        <a:cubicBezTo>
                          <a:pt x="0" y="101"/>
                          <a:pt x="29" y="130"/>
                          <a:pt x="65" y="130"/>
                        </a:cubicBezTo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152" name="Freeform 52"/>
                  <p:cNvSpPr/>
                  <p:nvPr/>
                </p:nvSpPr>
                <p:spPr bwMode="auto">
                  <a:xfrm>
                    <a:off x="3617913" y="3179763"/>
                    <a:ext cx="265112" cy="530225"/>
                  </a:xfrm>
                  <a:custGeom>
                    <a:avLst/>
                    <a:gdLst>
                      <a:gd name="T0" fmla="*/ 65 w 65"/>
                      <a:gd name="T1" fmla="*/ 0 h 130"/>
                      <a:gd name="T2" fmla="*/ 0 w 65"/>
                      <a:gd name="T3" fmla="*/ 65 h 130"/>
                      <a:gd name="T4" fmla="*/ 65 w 65"/>
                      <a:gd name="T5" fmla="*/ 13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5" h="130">
                        <a:moveTo>
                          <a:pt x="65" y="0"/>
                        </a:moveTo>
                        <a:cubicBezTo>
                          <a:pt x="29" y="0"/>
                          <a:pt x="0" y="29"/>
                          <a:pt x="0" y="65"/>
                        </a:cubicBezTo>
                        <a:cubicBezTo>
                          <a:pt x="0" y="101"/>
                          <a:pt x="29" y="130"/>
                          <a:pt x="65" y="130"/>
                        </a:cubicBezTo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153" name="Freeform 53"/>
                  <p:cNvSpPr/>
                  <p:nvPr/>
                </p:nvSpPr>
                <p:spPr bwMode="auto">
                  <a:xfrm>
                    <a:off x="4351338" y="4238625"/>
                    <a:ext cx="265112" cy="530225"/>
                  </a:xfrm>
                  <a:custGeom>
                    <a:avLst/>
                    <a:gdLst>
                      <a:gd name="T0" fmla="*/ 65 w 65"/>
                      <a:gd name="T1" fmla="*/ 0 h 130"/>
                      <a:gd name="T2" fmla="*/ 0 w 65"/>
                      <a:gd name="T3" fmla="*/ 65 h 130"/>
                      <a:gd name="T4" fmla="*/ 65 w 65"/>
                      <a:gd name="T5" fmla="*/ 13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5" h="130">
                        <a:moveTo>
                          <a:pt x="65" y="0"/>
                        </a:moveTo>
                        <a:cubicBezTo>
                          <a:pt x="29" y="0"/>
                          <a:pt x="0" y="29"/>
                          <a:pt x="0" y="65"/>
                        </a:cubicBezTo>
                        <a:cubicBezTo>
                          <a:pt x="0" y="101"/>
                          <a:pt x="29" y="130"/>
                          <a:pt x="65" y="130"/>
                        </a:cubicBezTo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154" name="Freeform 54"/>
                  <p:cNvSpPr/>
                  <p:nvPr/>
                </p:nvSpPr>
                <p:spPr bwMode="auto">
                  <a:xfrm>
                    <a:off x="4351338" y="4238625"/>
                    <a:ext cx="265112" cy="530225"/>
                  </a:xfrm>
                  <a:custGeom>
                    <a:avLst/>
                    <a:gdLst>
                      <a:gd name="T0" fmla="*/ 65 w 65"/>
                      <a:gd name="T1" fmla="*/ 0 h 130"/>
                      <a:gd name="T2" fmla="*/ 0 w 65"/>
                      <a:gd name="T3" fmla="*/ 65 h 130"/>
                      <a:gd name="T4" fmla="*/ 65 w 65"/>
                      <a:gd name="T5" fmla="*/ 13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5" h="130">
                        <a:moveTo>
                          <a:pt x="65" y="0"/>
                        </a:moveTo>
                        <a:cubicBezTo>
                          <a:pt x="29" y="0"/>
                          <a:pt x="0" y="29"/>
                          <a:pt x="0" y="65"/>
                        </a:cubicBezTo>
                        <a:cubicBezTo>
                          <a:pt x="0" y="101"/>
                          <a:pt x="29" y="130"/>
                          <a:pt x="65" y="130"/>
                        </a:cubicBezTo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155" name="Freeform 55"/>
                  <p:cNvSpPr/>
                  <p:nvPr/>
                </p:nvSpPr>
                <p:spPr bwMode="auto">
                  <a:xfrm>
                    <a:off x="3198813" y="5297488"/>
                    <a:ext cx="263525" cy="530225"/>
                  </a:xfrm>
                  <a:custGeom>
                    <a:avLst/>
                    <a:gdLst>
                      <a:gd name="T0" fmla="*/ 65 w 65"/>
                      <a:gd name="T1" fmla="*/ 0 h 130"/>
                      <a:gd name="T2" fmla="*/ 0 w 65"/>
                      <a:gd name="T3" fmla="*/ 65 h 130"/>
                      <a:gd name="T4" fmla="*/ 65 w 65"/>
                      <a:gd name="T5" fmla="*/ 13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5" h="130">
                        <a:moveTo>
                          <a:pt x="65" y="0"/>
                        </a:moveTo>
                        <a:cubicBezTo>
                          <a:pt x="29" y="0"/>
                          <a:pt x="0" y="29"/>
                          <a:pt x="0" y="65"/>
                        </a:cubicBezTo>
                        <a:cubicBezTo>
                          <a:pt x="0" y="101"/>
                          <a:pt x="29" y="130"/>
                          <a:pt x="65" y="130"/>
                        </a:cubicBezTo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156" name="Freeform 56"/>
                  <p:cNvSpPr/>
                  <p:nvPr/>
                </p:nvSpPr>
                <p:spPr bwMode="auto">
                  <a:xfrm>
                    <a:off x="3198813" y="5297488"/>
                    <a:ext cx="263525" cy="530225"/>
                  </a:xfrm>
                  <a:custGeom>
                    <a:avLst/>
                    <a:gdLst>
                      <a:gd name="T0" fmla="*/ 65 w 65"/>
                      <a:gd name="T1" fmla="*/ 0 h 130"/>
                      <a:gd name="T2" fmla="*/ 0 w 65"/>
                      <a:gd name="T3" fmla="*/ 65 h 130"/>
                      <a:gd name="T4" fmla="*/ 65 w 65"/>
                      <a:gd name="T5" fmla="*/ 13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5" h="130">
                        <a:moveTo>
                          <a:pt x="65" y="0"/>
                        </a:moveTo>
                        <a:cubicBezTo>
                          <a:pt x="29" y="0"/>
                          <a:pt x="0" y="29"/>
                          <a:pt x="0" y="65"/>
                        </a:cubicBezTo>
                        <a:cubicBezTo>
                          <a:pt x="0" y="101"/>
                          <a:pt x="29" y="130"/>
                          <a:pt x="65" y="130"/>
                        </a:cubicBezTo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157" name="Freeform 57"/>
                  <p:cNvSpPr/>
                  <p:nvPr/>
                </p:nvSpPr>
                <p:spPr bwMode="auto">
                  <a:xfrm>
                    <a:off x="3617913" y="6356350"/>
                    <a:ext cx="265112" cy="528638"/>
                  </a:xfrm>
                  <a:custGeom>
                    <a:avLst/>
                    <a:gdLst>
                      <a:gd name="T0" fmla="*/ 65 w 65"/>
                      <a:gd name="T1" fmla="*/ 0 h 130"/>
                      <a:gd name="T2" fmla="*/ 0 w 65"/>
                      <a:gd name="T3" fmla="*/ 65 h 130"/>
                      <a:gd name="T4" fmla="*/ 65 w 65"/>
                      <a:gd name="T5" fmla="*/ 13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5" h="130">
                        <a:moveTo>
                          <a:pt x="65" y="0"/>
                        </a:moveTo>
                        <a:cubicBezTo>
                          <a:pt x="29" y="0"/>
                          <a:pt x="0" y="29"/>
                          <a:pt x="0" y="65"/>
                        </a:cubicBezTo>
                        <a:cubicBezTo>
                          <a:pt x="0" y="101"/>
                          <a:pt x="29" y="130"/>
                          <a:pt x="65" y="130"/>
                        </a:cubicBezTo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158" name="Freeform 58"/>
                  <p:cNvSpPr/>
                  <p:nvPr/>
                </p:nvSpPr>
                <p:spPr bwMode="auto">
                  <a:xfrm>
                    <a:off x="3617913" y="6356350"/>
                    <a:ext cx="265112" cy="528638"/>
                  </a:xfrm>
                  <a:custGeom>
                    <a:avLst/>
                    <a:gdLst>
                      <a:gd name="T0" fmla="*/ 65 w 65"/>
                      <a:gd name="T1" fmla="*/ 0 h 130"/>
                      <a:gd name="T2" fmla="*/ 0 w 65"/>
                      <a:gd name="T3" fmla="*/ 65 h 130"/>
                      <a:gd name="T4" fmla="*/ 65 w 65"/>
                      <a:gd name="T5" fmla="*/ 13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5" h="130">
                        <a:moveTo>
                          <a:pt x="65" y="0"/>
                        </a:moveTo>
                        <a:cubicBezTo>
                          <a:pt x="29" y="0"/>
                          <a:pt x="0" y="29"/>
                          <a:pt x="0" y="65"/>
                        </a:cubicBezTo>
                        <a:cubicBezTo>
                          <a:pt x="0" y="101"/>
                          <a:pt x="29" y="130"/>
                          <a:pt x="65" y="130"/>
                        </a:cubicBezTo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159" name="Line 1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330319" y="4763"/>
                    <a:ext cx="442222" cy="0"/>
                  </a:xfrm>
                  <a:prstGeom prst="line">
                    <a:avLst/>
                  </a:pr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160" name="Line 1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0100497" y="4763"/>
                    <a:ext cx="2001561" cy="0"/>
                  </a:xfrm>
                  <a:prstGeom prst="line">
                    <a:avLst/>
                  </a:pr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161" name="Line 42"/>
                  <p:cNvSpPr>
                    <a:spLocks noChangeShapeType="1"/>
                  </p:cNvSpPr>
                  <p:nvPr/>
                </p:nvSpPr>
                <p:spPr bwMode="auto">
                  <a:xfrm>
                    <a:off x="6736032" y="6884988"/>
                    <a:ext cx="867846" cy="0"/>
                  </a:xfrm>
                  <a:prstGeom prst="line">
                    <a:avLst/>
                  </a:pr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162" name="Line 42"/>
                  <p:cNvSpPr>
                    <a:spLocks noChangeShapeType="1"/>
                  </p:cNvSpPr>
                  <p:nvPr/>
                </p:nvSpPr>
                <p:spPr bwMode="auto">
                  <a:xfrm>
                    <a:off x="7968703" y="6884988"/>
                    <a:ext cx="3601688" cy="0"/>
                  </a:xfrm>
                  <a:prstGeom prst="line">
                    <a:avLst/>
                  </a:pr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163" name="Line 42"/>
                  <p:cNvSpPr>
                    <a:spLocks noChangeShapeType="1"/>
                  </p:cNvSpPr>
                  <p:nvPr/>
                </p:nvSpPr>
                <p:spPr bwMode="auto">
                  <a:xfrm>
                    <a:off x="15275609" y="6884988"/>
                    <a:ext cx="4063371" cy="0"/>
                  </a:xfrm>
                  <a:prstGeom prst="line">
                    <a:avLst/>
                  </a:pr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</p:grpSp>
            <p:grpSp>
              <p:nvGrpSpPr>
                <p:cNvPr id="28" name="组合 27"/>
                <p:cNvGrpSpPr/>
                <p:nvPr/>
              </p:nvGrpSpPr>
              <p:grpSpPr>
                <a:xfrm flipH="1">
                  <a:off x="7305524" y="1524000"/>
                  <a:ext cx="3950487" cy="3988316"/>
                  <a:chOff x="6200775" y="4763"/>
                  <a:chExt cx="6814964" cy="6880225"/>
                </a:xfrm>
                <a:grpFill/>
              </p:grpSpPr>
              <p:sp>
                <p:nvSpPr>
                  <p:cNvPr id="29" name="Freeform 59"/>
                  <p:cNvSpPr/>
                  <p:nvPr/>
                </p:nvSpPr>
                <p:spPr bwMode="auto">
                  <a:xfrm>
                    <a:off x="7161213" y="4763"/>
                    <a:ext cx="265112" cy="528638"/>
                  </a:xfrm>
                  <a:custGeom>
                    <a:avLst/>
                    <a:gdLst>
                      <a:gd name="T0" fmla="*/ 65 w 65"/>
                      <a:gd name="T1" fmla="*/ 0 h 130"/>
                      <a:gd name="T2" fmla="*/ 0 w 65"/>
                      <a:gd name="T3" fmla="*/ 65 h 130"/>
                      <a:gd name="T4" fmla="*/ 65 w 65"/>
                      <a:gd name="T5" fmla="*/ 13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5" h="130">
                        <a:moveTo>
                          <a:pt x="65" y="0"/>
                        </a:moveTo>
                        <a:cubicBezTo>
                          <a:pt x="29" y="0"/>
                          <a:pt x="0" y="29"/>
                          <a:pt x="0" y="65"/>
                        </a:cubicBezTo>
                        <a:cubicBezTo>
                          <a:pt x="0" y="101"/>
                          <a:pt x="29" y="130"/>
                          <a:pt x="65" y="130"/>
                        </a:cubicBezTo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30" name="Freeform 60"/>
                  <p:cNvSpPr/>
                  <p:nvPr/>
                </p:nvSpPr>
                <p:spPr bwMode="auto">
                  <a:xfrm>
                    <a:off x="7161213" y="4763"/>
                    <a:ext cx="265112" cy="528638"/>
                  </a:xfrm>
                  <a:custGeom>
                    <a:avLst/>
                    <a:gdLst>
                      <a:gd name="T0" fmla="*/ 65 w 65"/>
                      <a:gd name="T1" fmla="*/ 0 h 130"/>
                      <a:gd name="T2" fmla="*/ 0 w 65"/>
                      <a:gd name="T3" fmla="*/ 65 h 130"/>
                      <a:gd name="T4" fmla="*/ 65 w 65"/>
                      <a:gd name="T5" fmla="*/ 13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5" h="130">
                        <a:moveTo>
                          <a:pt x="65" y="0"/>
                        </a:moveTo>
                        <a:cubicBezTo>
                          <a:pt x="29" y="0"/>
                          <a:pt x="0" y="29"/>
                          <a:pt x="0" y="65"/>
                        </a:cubicBezTo>
                        <a:cubicBezTo>
                          <a:pt x="0" y="101"/>
                          <a:pt x="29" y="130"/>
                          <a:pt x="65" y="130"/>
                        </a:cubicBezTo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31" name="Freeform 61"/>
                  <p:cNvSpPr/>
                  <p:nvPr/>
                </p:nvSpPr>
                <p:spPr bwMode="auto">
                  <a:xfrm>
                    <a:off x="6461125" y="2651125"/>
                    <a:ext cx="1820862" cy="0"/>
                  </a:xfrm>
                  <a:custGeom>
                    <a:avLst/>
                    <a:gdLst>
                      <a:gd name="T0" fmla="*/ 1147 w 1147"/>
                      <a:gd name="T1" fmla="*/ 0 w 1147"/>
                      <a:gd name="T2" fmla="*/ 1147 w 1147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147">
                        <a:moveTo>
                          <a:pt x="1147" y="0"/>
                        </a:moveTo>
                        <a:lnTo>
                          <a:pt x="0" y="0"/>
                        </a:lnTo>
                        <a:lnTo>
                          <a:pt x="1147" y="0"/>
                        </a:lnTo>
                        <a:close/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32" name="Line 6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6461125" y="2651125"/>
                    <a:ext cx="1820862" cy="0"/>
                  </a:xfrm>
                  <a:prstGeom prst="line">
                    <a:avLst/>
                  </a:pr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33" name="Freeform 63"/>
                  <p:cNvSpPr/>
                  <p:nvPr/>
                </p:nvSpPr>
                <p:spPr bwMode="auto">
                  <a:xfrm>
                    <a:off x="6461125" y="2120900"/>
                    <a:ext cx="2336800" cy="0"/>
                  </a:xfrm>
                  <a:custGeom>
                    <a:avLst/>
                    <a:gdLst>
                      <a:gd name="T0" fmla="*/ 1472 w 1472"/>
                      <a:gd name="T1" fmla="*/ 0 w 1472"/>
                      <a:gd name="T2" fmla="*/ 1472 w 147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472">
                        <a:moveTo>
                          <a:pt x="1472" y="0"/>
                        </a:moveTo>
                        <a:lnTo>
                          <a:pt x="0" y="0"/>
                        </a:lnTo>
                        <a:lnTo>
                          <a:pt x="1472" y="0"/>
                        </a:lnTo>
                        <a:close/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34" name="Line 6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6461125" y="2120900"/>
                    <a:ext cx="2336800" cy="0"/>
                  </a:xfrm>
                  <a:prstGeom prst="line">
                    <a:avLst/>
                  </a:pr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35" name="Freeform 65"/>
                  <p:cNvSpPr/>
                  <p:nvPr/>
                </p:nvSpPr>
                <p:spPr bwMode="auto">
                  <a:xfrm>
                    <a:off x="7702550" y="1592263"/>
                    <a:ext cx="1095375" cy="0"/>
                  </a:xfrm>
                  <a:custGeom>
                    <a:avLst/>
                    <a:gdLst>
                      <a:gd name="T0" fmla="*/ 690 w 690"/>
                      <a:gd name="T1" fmla="*/ 0 w 690"/>
                      <a:gd name="T2" fmla="*/ 690 w 690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690">
                        <a:moveTo>
                          <a:pt x="690" y="0"/>
                        </a:moveTo>
                        <a:lnTo>
                          <a:pt x="0" y="0"/>
                        </a:lnTo>
                        <a:lnTo>
                          <a:pt x="690" y="0"/>
                        </a:lnTo>
                        <a:close/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36" name="Line 6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702550" y="1592263"/>
                    <a:ext cx="1095375" cy="0"/>
                  </a:xfrm>
                  <a:prstGeom prst="line">
                    <a:avLst/>
                  </a:pr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37" name="Freeform 67"/>
                  <p:cNvSpPr/>
                  <p:nvPr/>
                </p:nvSpPr>
                <p:spPr bwMode="auto">
                  <a:xfrm>
                    <a:off x="7702550" y="1062038"/>
                    <a:ext cx="379412" cy="0"/>
                  </a:xfrm>
                  <a:custGeom>
                    <a:avLst/>
                    <a:gdLst>
                      <a:gd name="T0" fmla="*/ 239 w 239"/>
                      <a:gd name="T1" fmla="*/ 0 w 239"/>
                      <a:gd name="T2" fmla="*/ 239 w 239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39">
                        <a:moveTo>
                          <a:pt x="239" y="0"/>
                        </a:moveTo>
                        <a:lnTo>
                          <a:pt x="0" y="0"/>
                        </a:lnTo>
                        <a:lnTo>
                          <a:pt x="239" y="0"/>
                        </a:lnTo>
                        <a:close/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38" name="Line 6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702550" y="1062038"/>
                    <a:ext cx="379412" cy="0"/>
                  </a:xfrm>
                  <a:prstGeom prst="line">
                    <a:avLst/>
                  </a:pr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39" name="Freeform 69"/>
                  <p:cNvSpPr/>
                  <p:nvPr/>
                </p:nvSpPr>
                <p:spPr bwMode="auto">
                  <a:xfrm>
                    <a:off x="7421563" y="533400"/>
                    <a:ext cx="660400" cy="0"/>
                  </a:xfrm>
                  <a:custGeom>
                    <a:avLst/>
                    <a:gdLst>
                      <a:gd name="T0" fmla="*/ 416 w 416"/>
                      <a:gd name="T1" fmla="*/ 0 w 416"/>
                      <a:gd name="T2" fmla="*/ 416 w 416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416">
                        <a:moveTo>
                          <a:pt x="416" y="0"/>
                        </a:moveTo>
                        <a:lnTo>
                          <a:pt x="0" y="0"/>
                        </a:lnTo>
                        <a:lnTo>
                          <a:pt x="416" y="0"/>
                        </a:lnTo>
                        <a:close/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41" name="Line 7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421563" y="533400"/>
                    <a:ext cx="660400" cy="0"/>
                  </a:xfrm>
                  <a:prstGeom prst="line">
                    <a:avLst/>
                  </a:pr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42" name="Freeform 71"/>
                  <p:cNvSpPr/>
                  <p:nvPr/>
                </p:nvSpPr>
                <p:spPr bwMode="auto">
                  <a:xfrm>
                    <a:off x="7421563" y="4763"/>
                    <a:ext cx="1347787" cy="0"/>
                  </a:xfrm>
                  <a:custGeom>
                    <a:avLst/>
                    <a:gdLst>
                      <a:gd name="T0" fmla="*/ 849 w 849"/>
                      <a:gd name="T1" fmla="*/ 0 w 849"/>
                      <a:gd name="T2" fmla="*/ 849 w 849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849">
                        <a:moveTo>
                          <a:pt x="849" y="0"/>
                        </a:moveTo>
                        <a:lnTo>
                          <a:pt x="0" y="0"/>
                        </a:lnTo>
                        <a:lnTo>
                          <a:pt x="849" y="0"/>
                        </a:lnTo>
                        <a:close/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43" name="Line 7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421561" y="4763"/>
                    <a:ext cx="5594178" cy="0"/>
                  </a:xfrm>
                  <a:prstGeom prst="line">
                    <a:avLst/>
                  </a:pr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44" name="Freeform 73"/>
                  <p:cNvSpPr/>
                  <p:nvPr/>
                </p:nvSpPr>
                <p:spPr bwMode="auto">
                  <a:xfrm>
                    <a:off x="8281988" y="2651125"/>
                    <a:ext cx="263525" cy="528638"/>
                  </a:xfrm>
                  <a:custGeom>
                    <a:avLst/>
                    <a:gdLst>
                      <a:gd name="T0" fmla="*/ 0 w 65"/>
                      <a:gd name="T1" fmla="*/ 130 h 130"/>
                      <a:gd name="T2" fmla="*/ 65 w 65"/>
                      <a:gd name="T3" fmla="*/ 65 h 130"/>
                      <a:gd name="T4" fmla="*/ 0 w 65"/>
                      <a:gd name="T5" fmla="*/ 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5" h="130">
                        <a:moveTo>
                          <a:pt x="0" y="130"/>
                        </a:moveTo>
                        <a:cubicBezTo>
                          <a:pt x="36" y="130"/>
                          <a:pt x="65" y="101"/>
                          <a:pt x="65" y="65"/>
                        </a:cubicBezTo>
                        <a:cubicBezTo>
                          <a:pt x="65" y="29"/>
                          <a:pt x="36" y="0"/>
                          <a:pt x="0" y="0"/>
                        </a:cubicBezTo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45" name="Freeform 74"/>
                  <p:cNvSpPr/>
                  <p:nvPr/>
                </p:nvSpPr>
                <p:spPr bwMode="auto">
                  <a:xfrm>
                    <a:off x="8281988" y="2651125"/>
                    <a:ext cx="263525" cy="528638"/>
                  </a:xfrm>
                  <a:custGeom>
                    <a:avLst/>
                    <a:gdLst>
                      <a:gd name="T0" fmla="*/ 0 w 65"/>
                      <a:gd name="T1" fmla="*/ 130 h 130"/>
                      <a:gd name="T2" fmla="*/ 65 w 65"/>
                      <a:gd name="T3" fmla="*/ 65 h 130"/>
                      <a:gd name="T4" fmla="*/ 0 w 65"/>
                      <a:gd name="T5" fmla="*/ 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5" h="130">
                        <a:moveTo>
                          <a:pt x="0" y="130"/>
                        </a:moveTo>
                        <a:cubicBezTo>
                          <a:pt x="36" y="130"/>
                          <a:pt x="65" y="101"/>
                          <a:pt x="65" y="65"/>
                        </a:cubicBezTo>
                        <a:cubicBezTo>
                          <a:pt x="65" y="29"/>
                          <a:pt x="36" y="0"/>
                          <a:pt x="0" y="0"/>
                        </a:cubicBezTo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46" name="Freeform 75"/>
                  <p:cNvSpPr/>
                  <p:nvPr/>
                </p:nvSpPr>
                <p:spPr bwMode="auto">
                  <a:xfrm>
                    <a:off x="8769350" y="3709988"/>
                    <a:ext cx="265112" cy="528638"/>
                  </a:xfrm>
                  <a:custGeom>
                    <a:avLst/>
                    <a:gdLst>
                      <a:gd name="T0" fmla="*/ 0 w 65"/>
                      <a:gd name="T1" fmla="*/ 130 h 130"/>
                      <a:gd name="T2" fmla="*/ 65 w 65"/>
                      <a:gd name="T3" fmla="*/ 65 h 130"/>
                      <a:gd name="T4" fmla="*/ 0 w 65"/>
                      <a:gd name="T5" fmla="*/ 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5" h="130">
                        <a:moveTo>
                          <a:pt x="0" y="130"/>
                        </a:moveTo>
                        <a:cubicBezTo>
                          <a:pt x="36" y="130"/>
                          <a:pt x="65" y="101"/>
                          <a:pt x="65" y="65"/>
                        </a:cubicBezTo>
                        <a:cubicBezTo>
                          <a:pt x="65" y="29"/>
                          <a:pt x="36" y="0"/>
                          <a:pt x="0" y="0"/>
                        </a:cubicBezTo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47" name="Freeform 76"/>
                  <p:cNvSpPr/>
                  <p:nvPr/>
                </p:nvSpPr>
                <p:spPr bwMode="auto">
                  <a:xfrm>
                    <a:off x="8769350" y="3709988"/>
                    <a:ext cx="265112" cy="528638"/>
                  </a:xfrm>
                  <a:custGeom>
                    <a:avLst/>
                    <a:gdLst>
                      <a:gd name="T0" fmla="*/ 0 w 65"/>
                      <a:gd name="T1" fmla="*/ 130 h 130"/>
                      <a:gd name="T2" fmla="*/ 65 w 65"/>
                      <a:gd name="T3" fmla="*/ 65 h 130"/>
                      <a:gd name="T4" fmla="*/ 0 w 65"/>
                      <a:gd name="T5" fmla="*/ 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5" h="130">
                        <a:moveTo>
                          <a:pt x="0" y="130"/>
                        </a:moveTo>
                        <a:cubicBezTo>
                          <a:pt x="36" y="130"/>
                          <a:pt x="65" y="101"/>
                          <a:pt x="65" y="65"/>
                        </a:cubicBezTo>
                        <a:cubicBezTo>
                          <a:pt x="65" y="29"/>
                          <a:pt x="36" y="0"/>
                          <a:pt x="0" y="0"/>
                        </a:cubicBezTo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48" name="Freeform 77"/>
                  <p:cNvSpPr/>
                  <p:nvPr/>
                </p:nvSpPr>
                <p:spPr bwMode="auto">
                  <a:xfrm>
                    <a:off x="8769350" y="4768850"/>
                    <a:ext cx="265112" cy="528638"/>
                  </a:xfrm>
                  <a:custGeom>
                    <a:avLst/>
                    <a:gdLst>
                      <a:gd name="T0" fmla="*/ 0 w 65"/>
                      <a:gd name="T1" fmla="*/ 130 h 130"/>
                      <a:gd name="T2" fmla="*/ 65 w 65"/>
                      <a:gd name="T3" fmla="*/ 65 h 130"/>
                      <a:gd name="T4" fmla="*/ 0 w 65"/>
                      <a:gd name="T5" fmla="*/ 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5" h="130">
                        <a:moveTo>
                          <a:pt x="0" y="130"/>
                        </a:moveTo>
                        <a:cubicBezTo>
                          <a:pt x="36" y="130"/>
                          <a:pt x="65" y="101"/>
                          <a:pt x="65" y="65"/>
                        </a:cubicBezTo>
                        <a:cubicBezTo>
                          <a:pt x="65" y="29"/>
                          <a:pt x="36" y="0"/>
                          <a:pt x="0" y="0"/>
                        </a:cubicBezTo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49" name="Freeform 78"/>
                  <p:cNvSpPr/>
                  <p:nvPr/>
                </p:nvSpPr>
                <p:spPr bwMode="auto">
                  <a:xfrm>
                    <a:off x="8769350" y="4768850"/>
                    <a:ext cx="265112" cy="528638"/>
                  </a:xfrm>
                  <a:custGeom>
                    <a:avLst/>
                    <a:gdLst>
                      <a:gd name="T0" fmla="*/ 0 w 65"/>
                      <a:gd name="T1" fmla="*/ 130 h 130"/>
                      <a:gd name="T2" fmla="*/ 65 w 65"/>
                      <a:gd name="T3" fmla="*/ 65 h 130"/>
                      <a:gd name="T4" fmla="*/ 0 w 65"/>
                      <a:gd name="T5" fmla="*/ 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5" h="130">
                        <a:moveTo>
                          <a:pt x="0" y="130"/>
                        </a:moveTo>
                        <a:cubicBezTo>
                          <a:pt x="36" y="130"/>
                          <a:pt x="65" y="101"/>
                          <a:pt x="65" y="65"/>
                        </a:cubicBezTo>
                        <a:cubicBezTo>
                          <a:pt x="65" y="29"/>
                          <a:pt x="36" y="0"/>
                          <a:pt x="0" y="0"/>
                        </a:cubicBezTo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50" name="Freeform 79"/>
                  <p:cNvSpPr/>
                  <p:nvPr/>
                </p:nvSpPr>
                <p:spPr bwMode="auto">
                  <a:xfrm>
                    <a:off x="7764463" y="5827713"/>
                    <a:ext cx="265112" cy="528638"/>
                  </a:xfrm>
                  <a:custGeom>
                    <a:avLst/>
                    <a:gdLst>
                      <a:gd name="T0" fmla="*/ 0 w 65"/>
                      <a:gd name="T1" fmla="*/ 130 h 130"/>
                      <a:gd name="T2" fmla="*/ 65 w 65"/>
                      <a:gd name="T3" fmla="*/ 65 h 130"/>
                      <a:gd name="T4" fmla="*/ 0 w 65"/>
                      <a:gd name="T5" fmla="*/ 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5" h="130">
                        <a:moveTo>
                          <a:pt x="0" y="130"/>
                        </a:moveTo>
                        <a:cubicBezTo>
                          <a:pt x="35" y="130"/>
                          <a:pt x="65" y="101"/>
                          <a:pt x="65" y="65"/>
                        </a:cubicBezTo>
                        <a:cubicBezTo>
                          <a:pt x="65" y="29"/>
                          <a:pt x="35" y="0"/>
                          <a:pt x="0" y="0"/>
                        </a:cubicBezTo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51" name="Freeform 80"/>
                  <p:cNvSpPr/>
                  <p:nvPr/>
                </p:nvSpPr>
                <p:spPr bwMode="auto">
                  <a:xfrm>
                    <a:off x="7764463" y="5827713"/>
                    <a:ext cx="265112" cy="528638"/>
                  </a:xfrm>
                  <a:custGeom>
                    <a:avLst/>
                    <a:gdLst>
                      <a:gd name="T0" fmla="*/ 0 w 65"/>
                      <a:gd name="T1" fmla="*/ 130 h 130"/>
                      <a:gd name="T2" fmla="*/ 65 w 65"/>
                      <a:gd name="T3" fmla="*/ 65 h 130"/>
                      <a:gd name="T4" fmla="*/ 0 w 65"/>
                      <a:gd name="T5" fmla="*/ 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5" h="130">
                        <a:moveTo>
                          <a:pt x="0" y="130"/>
                        </a:moveTo>
                        <a:cubicBezTo>
                          <a:pt x="35" y="130"/>
                          <a:pt x="65" y="101"/>
                          <a:pt x="65" y="65"/>
                        </a:cubicBezTo>
                        <a:cubicBezTo>
                          <a:pt x="65" y="29"/>
                          <a:pt x="35" y="0"/>
                          <a:pt x="0" y="0"/>
                        </a:cubicBezTo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52" name="Freeform 81"/>
                  <p:cNvSpPr/>
                  <p:nvPr/>
                </p:nvSpPr>
                <p:spPr bwMode="auto">
                  <a:xfrm>
                    <a:off x="7161213" y="3179763"/>
                    <a:ext cx="1120775" cy="0"/>
                  </a:xfrm>
                  <a:custGeom>
                    <a:avLst/>
                    <a:gdLst>
                      <a:gd name="T0" fmla="*/ 0 w 706"/>
                      <a:gd name="T1" fmla="*/ 706 w 706"/>
                      <a:gd name="T2" fmla="*/ 0 w 706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706">
                        <a:moveTo>
                          <a:pt x="0" y="0"/>
                        </a:moveTo>
                        <a:lnTo>
                          <a:pt x="706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53" name="Line 82"/>
                  <p:cNvSpPr>
                    <a:spLocks noChangeShapeType="1"/>
                  </p:cNvSpPr>
                  <p:nvPr/>
                </p:nvSpPr>
                <p:spPr bwMode="auto">
                  <a:xfrm>
                    <a:off x="7161213" y="3179763"/>
                    <a:ext cx="1120775" cy="0"/>
                  </a:xfrm>
                  <a:prstGeom prst="line">
                    <a:avLst/>
                  </a:pr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54" name="Freeform 83"/>
                  <p:cNvSpPr/>
                  <p:nvPr/>
                </p:nvSpPr>
                <p:spPr bwMode="auto">
                  <a:xfrm>
                    <a:off x="7161213" y="3709988"/>
                    <a:ext cx="1608137" cy="0"/>
                  </a:xfrm>
                  <a:custGeom>
                    <a:avLst/>
                    <a:gdLst>
                      <a:gd name="T0" fmla="*/ 0 w 1013"/>
                      <a:gd name="T1" fmla="*/ 1013 w 1013"/>
                      <a:gd name="T2" fmla="*/ 0 w 1013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013">
                        <a:moveTo>
                          <a:pt x="0" y="0"/>
                        </a:moveTo>
                        <a:lnTo>
                          <a:pt x="1013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55" name="Line 84"/>
                  <p:cNvSpPr>
                    <a:spLocks noChangeShapeType="1"/>
                  </p:cNvSpPr>
                  <p:nvPr/>
                </p:nvSpPr>
                <p:spPr bwMode="auto">
                  <a:xfrm>
                    <a:off x="7161213" y="3709988"/>
                    <a:ext cx="1608137" cy="0"/>
                  </a:xfrm>
                  <a:prstGeom prst="line">
                    <a:avLst/>
                  </a:pr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56" name="Freeform 85"/>
                  <p:cNvSpPr/>
                  <p:nvPr/>
                </p:nvSpPr>
                <p:spPr bwMode="auto">
                  <a:xfrm>
                    <a:off x="7889875" y="4238625"/>
                    <a:ext cx="879475" cy="0"/>
                  </a:xfrm>
                  <a:custGeom>
                    <a:avLst/>
                    <a:gdLst>
                      <a:gd name="T0" fmla="*/ 0 w 554"/>
                      <a:gd name="T1" fmla="*/ 554 w 554"/>
                      <a:gd name="T2" fmla="*/ 0 w 554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554">
                        <a:moveTo>
                          <a:pt x="0" y="0"/>
                        </a:moveTo>
                        <a:lnTo>
                          <a:pt x="554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57" name="Line 86"/>
                  <p:cNvSpPr>
                    <a:spLocks noChangeShapeType="1"/>
                  </p:cNvSpPr>
                  <p:nvPr/>
                </p:nvSpPr>
                <p:spPr bwMode="auto">
                  <a:xfrm>
                    <a:off x="7889875" y="4238625"/>
                    <a:ext cx="879475" cy="0"/>
                  </a:xfrm>
                  <a:prstGeom prst="line">
                    <a:avLst/>
                  </a:pr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58" name="Freeform 87"/>
                  <p:cNvSpPr/>
                  <p:nvPr/>
                </p:nvSpPr>
                <p:spPr bwMode="auto">
                  <a:xfrm>
                    <a:off x="7889875" y="4768850"/>
                    <a:ext cx="879475" cy="0"/>
                  </a:xfrm>
                  <a:custGeom>
                    <a:avLst/>
                    <a:gdLst>
                      <a:gd name="T0" fmla="*/ 0 w 554"/>
                      <a:gd name="T1" fmla="*/ 554 w 554"/>
                      <a:gd name="T2" fmla="*/ 0 w 554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554">
                        <a:moveTo>
                          <a:pt x="0" y="0"/>
                        </a:moveTo>
                        <a:lnTo>
                          <a:pt x="554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59" name="Line 88"/>
                  <p:cNvSpPr>
                    <a:spLocks noChangeShapeType="1"/>
                  </p:cNvSpPr>
                  <p:nvPr/>
                </p:nvSpPr>
                <p:spPr bwMode="auto">
                  <a:xfrm>
                    <a:off x="7889875" y="4768850"/>
                    <a:ext cx="879475" cy="0"/>
                  </a:xfrm>
                  <a:prstGeom prst="line">
                    <a:avLst/>
                  </a:pr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61" name="Freeform 89"/>
                  <p:cNvSpPr/>
                  <p:nvPr/>
                </p:nvSpPr>
                <p:spPr bwMode="auto">
                  <a:xfrm>
                    <a:off x="6737350" y="5297488"/>
                    <a:ext cx="2032000" cy="0"/>
                  </a:xfrm>
                  <a:custGeom>
                    <a:avLst/>
                    <a:gdLst>
                      <a:gd name="T0" fmla="*/ 0 w 1280"/>
                      <a:gd name="T1" fmla="*/ 1280 w 1280"/>
                      <a:gd name="T2" fmla="*/ 0 w 1280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280">
                        <a:moveTo>
                          <a:pt x="0" y="0"/>
                        </a:moveTo>
                        <a:lnTo>
                          <a:pt x="128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62" name="Line 90"/>
                  <p:cNvSpPr>
                    <a:spLocks noChangeShapeType="1"/>
                  </p:cNvSpPr>
                  <p:nvPr/>
                </p:nvSpPr>
                <p:spPr bwMode="auto">
                  <a:xfrm>
                    <a:off x="6737350" y="5297488"/>
                    <a:ext cx="2032000" cy="0"/>
                  </a:xfrm>
                  <a:prstGeom prst="line">
                    <a:avLst/>
                  </a:pr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63" name="Freeform 91"/>
                  <p:cNvSpPr/>
                  <p:nvPr/>
                </p:nvSpPr>
                <p:spPr bwMode="auto">
                  <a:xfrm>
                    <a:off x="6737350" y="5827713"/>
                    <a:ext cx="1027112" cy="0"/>
                  </a:xfrm>
                  <a:custGeom>
                    <a:avLst/>
                    <a:gdLst>
                      <a:gd name="T0" fmla="*/ 0 w 647"/>
                      <a:gd name="T1" fmla="*/ 647 w 647"/>
                      <a:gd name="T2" fmla="*/ 0 w 647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647">
                        <a:moveTo>
                          <a:pt x="0" y="0"/>
                        </a:moveTo>
                        <a:lnTo>
                          <a:pt x="647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64" name="Line 92"/>
                  <p:cNvSpPr>
                    <a:spLocks noChangeShapeType="1"/>
                  </p:cNvSpPr>
                  <p:nvPr/>
                </p:nvSpPr>
                <p:spPr bwMode="auto">
                  <a:xfrm>
                    <a:off x="6737350" y="5827713"/>
                    <a:ext cx="1027112" cy="0"/>
                  </a:xfrm>
                  <a:prstGeom prst="line">
                    <a:avLst/>
                  </a:pr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65" name="Freeform 93"/>
                  <p:cNvSpPr/>
                  <p:nvPr/>
                </p:nvSpPr>
                <p:spPr bwMode="auto">
                  <a:xfrm>
                    <a:off x="7161213" y="6356350"/>
                    <a:ext cx="603250" cy="0"/>
                  </a:xfrm>
                  <a:custGeom>
                    <a:avLst/>
                    <a:gdLst>
                      <a:gd name="T0" fmla="*/ 0 w 380"/>
                      <a:gd name="T1" fmla="*/ 380 w 380"/>
                      <a:gd name="T2" fmla="*/ 0 w 380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380">
                        <a:moveTo>
                          <a:pt x="0" y="0"/>
                        </a:moveTo>
                        <a:lnTo>
                          <a:pt x="38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66" name="Line 94"/>
                  <p:cNvSpPr>
                    <a:spLocks noChangeShapeType="1"/>
                  </p:cNvSpPr>
                  <p:nvPr/>
                </p:nvSpPr>
                <p:spPr bwMode="auto">
                  <a:xfrm>
                    <a:off x="7161213" y="6356350"/>
                    <a:ext cx="603250" cy="0"/>
                  </a:xfrm>
                  <a:prstGeom prst="line">
                    <a:avLst/>
                  </a:pr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67" name="Freeform 95"/>
                  <p:cNvSpPr/>
                  <p:nvPr/>
                </p:nvSpPr>
                <p:spPr bwMode="auto">
                  <a:xfrm>
                    <a:off x="7161213" y="6884988"/>
                    <a:ext cx="1608137" cy="0"/>
                  </a:xfrm>
                  <a:custGeom>
                    <a:avLst/>
                    <a:gdLst>
                      <a:gd name="T0" fmla="*/ 0 w 1013"/>
                      <a:gd name="T1" fmla="*/ 1013 w 1013"/>
                      <a:gd name="T2" fmla="*/ 0 w 1013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013">
                        <a:moveTo>
                          <a:pt x="0" y="0"/>
                        </a:moveTo>
                        <a:lnTo>
                          <a:pt x="1013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68" name="Line 96"/>
                  <p:cNvSpPr>
                    <a:spLocks noChangeShapeType="1"/>
                  </p:cNvSpPr>
                  <p:nvPr/>
                </p:nvSpPr>
                <p:spPr bwMode="auto">
                  <a:xfrm>
                    <a:off x="7161213" y="6884988"/>
                    <a:ext cx="1608137" cy="0"/>
                  </a:xfrm>
                  <a:prstGeom prst="line">
                    <a:avLst/>
                  </a:pr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69" name="Freeform 97"/>
                  <p:cNvSpPr/>
                  <p:nvPr/>
                </p:nvSpPr>
                <p:spPr bwMode="auto">
                  <a:xfrm>
                    <a:off x="7439025" y="1062038"/>
                    <a:ext cx="263525" cy="530225"/>
                  </a:xfrm>
                  <a:custGeom>
                    <a:avLst/>
                    <a:gdLst>
                      <a:gd name="T0" fmla="*/ 65 w 65"/>
                      <a:gd name="T1" fmla="*/ 0 h 130"/>
                      <a:gd name="T2" fmla="*/ 0 w 65"/>
                      <a:gd name="T3" fmla="*/ 65 h 130"/>
                      <a:gd name="T4" fmla="*/ 65 w 65"/>
                      <a:gd name="T5" fmla="*/ 13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5" h="130">
                        <a:moveTo>
                          <a:pt x="65" y="0"/>
                        </a:moveTo>
                        <a:cubicBezTo>
                          <a:pt x="29" y="0"/>
                          <a:pt x="0" y="29"/>
                          <a:pt x="0" y="65"/>
                        </a:cubicBezTo>
                        <a:cubicBezTo>
                          <a:pt x="0" y="101"/>
                          <a:pt x="29" y="130"/>
                          <a:pt x="65" y="130"/>
                        </a:cubicBezTo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70" name="Freeform 98"/>
                  <p:cNvSpPr/>
                  <p:nvPr/>
                </p:nvSpPr>
                <p:spPr bwMode="auto">
                  <a:xfrm>
                    <a:off x="7439025" y="1062038"/>
                    <a:ext cx="263525" cy="530225"/>
                  </a:xfrm>
                  <a:custGeom>
                    <a:avLst/>
                    <a:gdLst>
                      <a:gd name="T0" fmla="*/ 65 w 65"/>
                      <a:gd name="T1" fmla="*/ 0 h 130"/>
                      <a:gd name="T2" fmla="*/ 0 w 65"/>
                      <a:gd name="T3" fmla="*/ 65 h 130"/>
                      <a:gd name="T4" fmla="*/ 65 w 65"/>
                      <a:gd name="T5" fmla="*/ 13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5" h="130">
                        <a:moveTo>
                          <a:pt x="65" y="0"/>
                        </a:moveTo>
                        <a:cubicBezTo>
                          <a:pt x="29" y="0"/>
                          <a:pt x="0" y="29"/>
                          <a:pt x="0" y="65"/>
                        </a:cubicBezTo>
                        <a:cubicBezTo>
                          <a:pt x="0" y="101"/>
                          <a:pt x="29" y="130"/>
                          <a:pt x="65" y="130"/>
                        </a:cubicBezTo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71" name="Freeform 99"/>
                  <p:cNvSpPr/>
                  <p:nvPr/>
                </p:nvSpPr>
                <p:spPr bwMode="auto">
                  <a:xfrm>
                    <a:off x="8786813" y="1592263"/>
                    <a:ext cx="265112" cy="528638"/>
                  </a:xfrm>
                  <a:custGeom>
                    <a:avLst/>
                    <a:gdLst>
                      <a:gd name="T0" fmla="*/ 0 w 65"/>
                      <a:gd name="T1" fmla="*/ 130 h 130"/>
                      <a:gd name="T2" fmla="*/ 65 w 65"/>
                      <a:gd name="T3" fmla="*/ 65 h 130"/>
                      <a:gd name="T4" fmla="*/ 0 w 65"/>
                      <a:gd name="T5" fmla="*/ 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5" h="130">
                        <a:moveTo>
                          <a:pt x="0" y="130"/>
                        </a:moveTo>
                        <a:cubicBezTo>
                          <a:pt x="36" y="130"/>
                          <a:pt x="65" y="101"/>
                          <a:pt x="65" y="65"/>
                        </a:cubicBezTo>
                        <a:cubicBezTo>
                          <a:pt x="65" y="29"/>
                          <a:pt x="36" y="0"/>
                          <a:pt x="0" y="0"/>
                        </a:cubicBezTo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72" name="Freeform 100"/>
                  <p:cNvSpPr/>
                  <p:nvPr/>
                </p:nvSpPr>
                <p:spPr bwMode="auto">
                  <a:xfrm>
                    <a:off x="8786813" y="1592263"/>
                    <a:ext cx="265112" cy="528638"/>
                  </a:xfrm>
                  <a:custGeom>
                    <a:avLst/>
                    <a:gdLst>
                      <a:gd name="T0" fmla="*/ 0 w 65"/>
                      <a:gd name="T1" fmla="*/ 130 h 130"/>
                      <a:gd name="T2" fmla="*/ 65 w 65"/>
                      <a:gd name="T3" fmla="*/ 65 h 130"/>
                      <a:gd name="T4" fmla="*/ 0 w 65"/>
                      <a:gd name="T5" fmla="*/ 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5" h="130">
                        <a:moveTo>
                          <a:pt x="0" y="130"/>
                        </a:moveTo>
                        <a:cubicBezTo>
                          <a:pt x="36" y="130"/>
                          <a:pt x="65" y="101"/>
                          <a:pt x="65" y="65"/>
                        </a:cubicBezTo>
                        <a:cubicBezTo>
                          <a:pt x="65" y="29"/>
                          <a:pt x="36" y="0"/>
                          <a:pt x="0" y="0"/>
                        </a:cubicBezTo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73" name="Freeform 102"/>
                  <p:cNvSpPr/>
                  <p:nvPr/>
                </p:nvSpPr>
                <p:spPr bwMode="auto">
                  <a:xfrm>
                    <a:off x="6200775" y="2120900"/>
                    <a:ext cx="263525" cy="530225"/>
                  </a:xfrm>
                  <a:custGeom>
                    <a:avLst/>
                    <a:gdLst>
                      <a:gd name="T0" fmla="*/ 65 w 65"/>
                      <a:gd name="T1" fmla="*/ 0 h 130"/>
                      <a:gd name="T2" fmla="*/ 0 w 65"/>
                      <a:gd name="T3" fmla="*/ 65 h 130"/>
                      <a:gd name="T4" fmla="*/ 65 w 65"/>
                      <a:gd name="T5" fmla="*/ 13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5" h="130">
                        <a:moveTo>
                          <a:pt x="65" y="0"/>
                        </a:moveTo>
                        <a:cubicBezTo>
                          <a:pt x="29" y="0"/>
                          <a:pt x="0" y="29"/>
                          <a:pt x="0" y="65"/>
                        </a:cubicBezTo>
                        <a:cubicBezTo>
                          <a:pt x="0" y="101"/>
                          <a:pt x="29" y="130"/>
                          <a:pt x="65" y="130"/>
                        </a:cubicBezTo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74" name="Freeform 103"/>
                  <p:cNvSpPr/>
                  <p:nvPr/>
                </p:nvSpPr>
                <p:spPr bwMode="auto">
                  <a:xfrm>
                    <a:off x="8069263" y="533400"/>
                    <a:ext cx="265112" cy="528638"/>
                  </a:xfrm>
                  <a:custGeom>
                    <a:avLst/>
                    <a:gdLst>
                      <a:gd name="T0" fmla="*/ 0 w 65"/>
                      <a:gd name="T1" fmla="*/ 130 h 130"/>
                      <a:gd name="T2" fmla="*/ 65 w 65"/>
                      <a:gd name="T3" fmla="*/ 65 h 130"/>
                      <a:gd name="T4" fmla="*/ 0 w 65"/>
                      <a:gd name="T5" fmla="*/ 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5" h="130">
                        <a:moveTo>
                          <a:pt x="0" y="130"/>
                        </a:moveTo>
                        <a:cubicBezTo>
                          <a:pt x="36" y="130"/>
                          <a:pt x="65" y="101"/>
                          <a:pt x="65" y="65"/>
                        </a:cubicBezTo>
                        <a:cubicBezTo>
                          <a:pt x="65" y="29"/>
                          <a:pt x="36" y="0"/>
                          <a:pt x="0" y="0"/>
                        </a:cubicBezTo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75" name="Freeform 104"/>
                  <p:cNvSpPr/>
                  <p:nvPr/>
                </p:nvSpPr>
                <p:spPr bwMode="auto">
                  <a:xfrm>
                    <a:off x="8069263" y="533400"/>
                    <a:ext cx="265112" cy="528638"/>
                  </a:xfrm>
                  <a:custGeom>
                    <a:avLst/>
                    <a:gdLst>
                      <a:gd name="T0" fmla="*/ 0 w 65"/>
                      <a:gd name="T1" fmla="*/ 130 h 130"/>
                      <a:gd name="T2" fmla="*/ 65 w 65"/>
                      <a:gd name="T3" fmla="*/ 65 h 130"/>
                      <a:gd name="T4" fmla="*/ 0 w 65"/>
                      <a:gd name="T5" fmla="*/ 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5" h="130">
                        <a:moveTo>
                          <a:pt x="0" y="130"/>
                        </a:moveTo>
                        <a:cubicBezTo>
                          <a:pt x="36" y="130"/>
                          <a:pt x="65" y="101"/>
                          <a:pt x="65" y="65"/>
                        </a:cubicBezTo>
                        <a:cubicBezTo>
                          <a:pt x="65" y="29"/>
                          <a:pt x="36" y="0"/>
                          <a:pt x="0" y="0"/>
                        </a:cubicBezTo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76" name="Freeform 105"/>
                  <p:cNvSpPr/>
                  <p:nvPr/>
                </p:nvSpPr>
                <p:spPr bwMode="auto">
                  <a:xfrm>
                    <a:off x="6900863" y="3179763"/>
                    <a:ext cx="265112" cy="530225"/>
                  </a:xfrm>
                  <a:custGeom>
                    <a:avLst/>
                    <a:gdLst>
                      <a:gd name="T0" fmla="*/ 65 w 65"/>
                      <a:gd name="T1" fmla="*/ 0 h 130"/>
                      <a:gd name="T2" fmla="*/ 0 w 65"/>
                      <a:gd name="T3" fmla="*/ 65 h 130"/>
                      <a:gd name="T4" fmla="*/ 65 w 65"/>
                      <a:gd name="T5" fmla="*/ 13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5" h="130">
                        <a:moveTo>
                          <a:pt x="65" y="0"/>
                        </a:moveTo>
                        <a:cubicBezTo>
                          <a:pt x="29" y="0"/>
                          <a:pt x="0" y="29"/>
                          <a:pt x="0" y="65"/>
                        </a:cubicBezTo>
                        <a:cubicBezTo>
                          <a:pt x="0" y="101"/>
                          <a:pt x="29" y="130"/>
                          <a:pt x="65" y="130"/>
                        </a:cubicBezTo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77" name="Freeform 106"/>
                  <p:cNvSpPr/>
                  <p:nvPr/>
                </p:nvSpPr>
                <p:spPr bwMode="auto">
                  <a:xfrm>
                    <a:off x="6900863" y="3179763"/>
                    <a:ext cx="265112" cy="530225"/>
                  </a:xfrm>
                  <a:custGeom>
                    <a:avLst/>
                    <a:gdLst>
                      <a:gd name="T0" fmla="*/ 65 w 65"/>
                      <a:gd name="T1" fmla="*/ 0 h 130"/>
                      <a:gd name="T2" fmla="*/ 0 w 65"/>
                      <a:gd name="T3" fmla="*/ 65 h 130"/>
                      <a:gd name="T4" fmla="*/ 65 w 65"/>
                      <a:gd name="T5" fmla="*/ 13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5" h="130">
                        <a:moveTo>
                          <a:pt x="65" y="0"/>
                        </a:moveTo>
                        <a:cubicBezTo>
                          <a:pt x="29" y="0"/>
                          <a:pt x="0" y="29"/>
                          <a:pt x="0" y="65"/>
                        </a:cubicBezTo>
                        <a:cubicBezTo>
                          <a:pt x="0" y="101"/>
                          <a:pt x="29" y="130"/>
                          <a:pt x="65" y="130"/>
                        </a:cubicBezTo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78" name="Freeform 131"/>
                  <p:cNvSpPr/>
                  <p:nvPr/>
                </p:nvSpPr>
                <p:spPr bwMode="auto">
                  <a:xfrm>
                    <a:off x="7629525" y="4238625"/>
                    <a:ext cx="265112" cy="530225"/>
                  </a:xfrm>
                  <a:custGeom>
                    <a:avLst/>
                    <a:gdLst>
                      <a:gd name="T0" fmla="*/ 65 w 65"/>
                      <a:gd name="T1" fmla="*/ 0 h 130"/>
                      <a:gd name="T2" fmla="*/ 0 w 65"/>
                      <a:gd name="T3" fmla="*/ 65 h 130"/>
                      <a:gd name="T4" fmla="*/ 65 w 65"/>
                      <a:gd name="T5" fmla="*/ 13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5" h="130">
                        <a:moveTo>
                          <a:pt x="65" y="0"/>
                        </a:moveTo>
                        <a:cubicBezTo>
                          <a:pt x="29" y="0"/>
                          <a:pt x="0" y="29"/>
                          <a:pt x="0" y="65"/>
                        </a:cubicBezTo>
                        <a:cubicBezTo>
                          <a:pt x="0" y="101"/>
                          <a:pt x="29" y="130"/>
                          <a:pt x="65" y="130"/>
                        </a:cubicBezTo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79" name="Freeform 132"/>
                  <p:cNvSpPr/>
                  <p:nvPr/>
                </p:nvSpPr>
                <p:spPr bwMode="auto">
                  <a:xfrm>
                    <a:off x="7629525" y="4238625"/>
                    <a:ext cx="265112" cy="530225"/>
                  </a:xfrm>
                  <a:custGeom>
                    <a:avLst/>
                    <a:gdLst>
                      <a:gd name="T0" fmla="*/ 65 w 65"/>
                      <a:gd name="T1" fmla="*/ 0 h 130"/>
                      <a:gd name="T2" fmla="*/ 0 w 65"/>
                      <a:gd name="T3" fmla="*/ 65 h 130"/>
                      <a:gd name="T4" fmla="*/ 65 w 65"/>
                      <a:gd name="T5" fmla="*/ 13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5" h="130">
                        <a:moveTo>
                          <a:pt x="65" y="0"/>
                        </a:moveTo>
                        <a:cubicBezTo>
                          <a:pt x="29" y="0"/>
                          <a:pt x="0" y="29"/>
                          <a:pt x="0" y="65"/>
                        </a:cubicBezTo>
                        <a:cubicBezTo>
                          <a:pt x="0" y="101"/>
                          <a:pt x="29" y="130"/>
                          <a:pt x="65" y="130"/>
                        </a:cubicBezTo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80" name="Freeform 133"/>
                  <p:cNvSpPr/>
                  <p:nvPr/>
                </p:nvSpPr>
                <p:spPr bwMode="auto">
                  <a:xfrm>
                    <a:off x="6477000" y="5297488"/>
                    <a:ext cx="265112" cy="530225"/>
                  </a:xfrm>
                  <a:custGeom>
                    <a:avLst/>
                    <a:gdLst>
                      <a:gd name="T0" fmla="*/ 65 w 65"/>
                      <a:gd name="T1" fmla="*/ 0 h 130"/>
                      <a:gd name="T2" fmla="*/ 0 w 65"/>
                      <a:gd name="T3" fmla="*/ 65 h 130"/>
                      <a:gd name="T4" fmla="*/ 65 w 65"/>
                      <a:gd name="T5" fmla="*/ 13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5" h="130">
                        <a:moveTo>
                          <a:pt x="65" y="0"/>
                        </a:moveTo>
                        <a:cubicBezTo>
                          <a:pt x="29" y="0"/>
                          <a:pt x="0" y="29"/>
                          <a:pt x="0" y="65"/>
                        </a:cubicBezTo>
                        <a:cubicBezTo>
                          <a:pt x="0" y="101"/>
                          <a:pt x="29" y="130"/>
                          <a:pt x="65" y="130"/>
                        </a:cubicBezTo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81" name="Freeform 134"/>
                  <p:cNvSpPr/>
                  <p:nvPr/>
                </p:nvSpPr>
                <p:spPr bwMode="auto">
                  <a:xfrm>
                    <a:off x="6477000" y="5297488"/>
                    <a:ext cx="265112" cy="530225"/>
                  </a:xfrm>
                  <a:custGeom>
                    <a:avLst/>
                    <a:gdLst>
                      <a:gd name="T0" fmla="*/ 65 w 65"/>
                      <a:gd name="T1" fmla="*/ 0 h 130"/>
                      <a:gd name="T2" fmla="*/ 0 w 65"/>
                      <a:gd name="T3" fmla="*/ 65 h 130"/>
                      <a:gd name="T4" fmla="*/ 65 w 65"/>
                      <a:gd name="T5" fmla="*/ 13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5" h="130">
                        <a:moveTo>
                          <a:pt x="65" y="0"/>
                        </a:moveTo>
                        <a:cubicBezTo>
                          <a:pt x="29" y="0"/>
                          <a:pt x="0" y="29"/>
                          <a:pt x="0" y="65"/>
                        </a:cubicBezTo>
                        <a:cubicBezTo>
                          <a:pt x="0" y="101"/>
                          <a:pt x="29" y="130"/>
                          <a:pt x="65" y="130"/>
                        </a:cubicBezTo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82" name="Freeform 135"/>
                  <p:cNvSpPr/>
                  <p:nvPr/>
                </p:nvSpPr>
                <p:spPr bwMode="auto">
                  <a:xfrm>
                    <a:off x="6900863" y="6356350"/>
                    <a:ext cx="265112" cy="528638"/>
                  </a:xfrm>
                  <a:custGeom>
                    <a:avLst/>
                    <a:gdLst>
                      <a:gd name="T0" fmla="*/ 65 w 65"/>
                      <a:gd name="T1" fmla="*/ 0 h 130"/>
                      <a:gd name="T2" fmla="*/ 0 w 65"/>
                      <a:gd name="T3" fmla="*/ 65 h 130"/>
                      <a:gd name="T4" fmla="*/ 65 w 65"/>
                      <a:gd name="T5" fmla="*/ 13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5" h="130">
                        <a:moveTo>
                          <a:pt x="65" y="0"/>
                        </a:moveTo>
                        <a:cubicBezTo>
                          <a:pt x="29" y="0"/>
                          <a:pt x="0" y="29"/>
                          <a:pt x="0" y="65"/>
                        </a:cubicBezTo>
                        <a:cubicBezTo>
                          <a:pt x="0" y="101"/>
                          <a:pt x="29" y="130"/>
                          <a:pt x="65" y="130"/>
                        </a:cubicBezTo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83" name="Freeform 136"/>
                  <p:cNvSpPr/>
                  <p:nvPr/>
                </p:nvSpPr>
                <p:spPr bwMode="auto">
                  <a:xfrm>
                    <a:off x="6900863" y="6356350"/>
                    <a:ext cx="265112" cy="528638"/>
                  </a:xfrm>
                  <a:custGeom>
                    <a:avLst/>
                    <a:gdLst>
                      <a:gd name="T0" fmla="*/ 65 w 65"/>
                      <a:gd name="T1" fmla="*/ 0 h 130"/>
                      <a:gd name="T2" fmla="*/ 0 w 65"/>
                      <a:gd name="T3" fmla="*/ 65 h 130"/>
                      <a:gd name="T4" fmla="*/ 65 w 65"/>
                      <a:gd name="T5" fmla="*/ 13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5" h="130">
                        <a:moveTo>
                          <a:pt x="65" y="0"/>
                        </a:moveTo>
                        <a:cubicBezTo>
                          <a:pt x="29" y="0"/>
                          <a:pt x="0" y="29"/>
                          <a:pt x="0" y="65"/>
                        </a:cubicBezTo>
                        <a:cubicBezTo>
                          <a:pt x="0" y="101"/>
                          <a:pt x="29" y="130"/>
                          <a:pt x="65" y="130"/>
                        </a:cubicBezTo>
                      </a:path>
                    </a:pathLst>
                  </a:custGeom>
                  <a:grpFill/>
                  <a:ln w="95250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</p:grpSp>
          </p:grpSp>
          <p:grpSp>
            <p:nvGrpSpPr>
              <p:cNvPr id="196" name="lansebuqi"/>
              <p:cNvGrpSpPr/>
              <p:nvPr/>
            </p:nvGrpSpPr>
            <p:grpSpPr>
              <a:xfrm>
                <a:off x="909546" y="1980066"/>
                <a:ext cx="10289164" cy="3077208"/>
                <a:chOff x="909546" y="1980066"/>
                <a:chExt cx="10289164" cy="3077208"/>
              </a:xfrm>
            </p:grpSpPr>
            <p:grpSp>
              <p:nvGrpSpPr>
                <p:cNvPr id="187" name="lansebuqi"/>
                <p:cNvGrpSpPr/>
                <p:nvPr/>
              </p:nvGrpSpPr>
              <p:grpSpPr>
                <a:xfrm>
                  <a:off x="9948667" y="1980066"/>
                  <a:ext cx="1250043" cy="3070858"/>
                  <a:chOff x="9948667" y="1980066"/>
                  <a:chExt cx="1250043" cy="3070858"/>
                </a:xfrm>
              </p:grpSpPr>
              <p:cxnSp>
                <p:nvCxnSpPr>
                  <p:cNvPr id="181" name="直接连接符 180"/>
                  <p:cNvCxnSpPr/>
                  <p:nvPr/>
                </p:nvCxnSpPr>
                <p:spPr>
                  <a:xfrm>
                    <a:off x="10367768" y="1980066"/>
                    <a:ext cx="649968" cy="0"/>
                  </a:xfrm>
                  <a:prstGeom prst="line">
                    <a:avLst/>
                  </a:prstGeom>
                  <a:noFill/>
                  <a:ln w="215900" cap="rnd">
                    <a:solidFill>
                      <a:srgbClr val="48BEFE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cxnSp>
                <p:nvCxnSpPr>
                  <p:cNvPr id="182" name="直接连接符 181"/>
                  <p:cNvCxnSpPr/>
                  <p:nvPr/>
                </p:nvCxnSpPr>
                <p:spPr>
                  <a:xfrm>
                    <a:off x="9948667" y="2594428"/>
                    <a:ext cx="649968" cy="0"/>
                  </a:xfrm>
                  <a:prstGeom prst="line">
                    <a:avLst/>
                  </a:prstGeom>
                  <a:noFill/>
                  <a:ln w="215900" cap="rnd">
                    <a:solidFill>
                      <a:srgbClr val="48BEFE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cxnSp>
                <p:nvCxnSpPr>
                  <p:cNvPr id="183" name="直接连接符 182"/>
                  <p:cNvCxnSpPr/>
                  <p:nvPr/>
                </p:nvCxnSpPr>
                <p:spPr>
                  <a:xfrm>
                    <a:off x="10248704" y="3207836"/>
                    <a:ext cx="649968" cy="0"/>
                  </a:xfrm>
                  <a:prstGeom prst="line">
                    <a:avLst/>
                  </a:prstGeom>
                  <a:noFill/>
                  <a:ln w="215900" cap="rnd">
                    <a:solidFill>
                      <a:srgbClr val="48BEFE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cxnSp>
                <p:nvCxnSpPr>
                  <p:cNvPr id="184" name="直接连接符 183"/>
                  <p:cNvCxnSpPr/>
                  <p:nvPr/>
                </p:nvCxnSpPr>
                <p:spPr>
                  <a:xfrm>
                    <a:off x="9962954" y="3822199"/>
                    <a:ext cx="649968" cy="0"/>
                  </a:xfrm>
                  <a:prstGeom prst="line">
                    <a:avLst/>
                  </a:prstGeom>
                  <a:noFill/>
                  <a:ln w="215900" cap="rnd">
                    <a:solidFill>
                      <a:srgbClr val="48BEFE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cxnSp>
                <p:nvCxnSpPr>
                  <p:cNvPr id="185" name="直接连接符 184"/>
                  <p:cNvCxnSpPr/>
                  <p:nvPr/>
                </p:nvCxnSpPr>
                <p:spPr>
                  <a:xfrm>
                    <a:off x="9962954" y="4431799"/>
                    <a:ext cx="649968" cy="0"/>
                  </a:xfrm>
                  <a:prstGeom prst="line">
                    <a:avLst/>
                  </a:prstGeom>
                  <a:noFill/>
                  <a:ln w="215900" cap="rnd">
                    <a:solidFill>
                      <a:srgbClr val="48BEFE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cxnSp>
                <p:nvCxnSpPr>
                  <p:cNvPr id="186" name="直接连接符 185"/>
                  <p:cNvCxnSpPr/>
                  <p:nvPr/>
                </p:nvCxnSpPr>
                <p:spPr>
                  <a:xfrm>
                    <a:off x="10548742" y="5050924"/>
                    <a:ext cx="649968" cy="0"/>
                  </a:xfrm>
                  <a:prstGeom prst="line">
                    <a:avLst/>
                  </a:prstGeom>
                  <a:noFill/>
                  <a:ln w="215900" cap="rnd">
                    <a:solidFill>
                      <a:srgbClr val="48BEFE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</p:grpSp>
            <p:grpSp>
              <p:nvGrpSpPr>
                <p:cNvPr id="188" name="lansebuqi"/>
                <p:cNvGrpSpPr/>
                <p:nvPr/>
              </p:nvGrpSpPr>
              <p:grpSpPr>
                <a:xfrm>
                  <a:off x="909546" y="1992766"/>
                  <a:ext cx="1232580" cy="3064508"/>
                  <a:chOff x="10186792" y="1980066"/>
                  <a:chExt cx="1232580" cy="3064508"/>
                </a:xfrm>
              </p:grpSpPr>
              <p:cxnSp>
                <p:nvCxnSpPr>
                  <p:cNvPr id="189" name="直接连接符 188"/>
                  <p:cNvCxnSpPr/>
                  <p:nvPr/>
                </p:nvCxnSpPr>
                <p:spPr>
                  <a:xfrm>
                    <a:off x="10367768" y="1980066"/>
                    <a:ext cx="649968" cy="0"/>
                  </a:xfrm>
                  <a:prstGeom prst="line">
                    <a:avLst/>
                  </a:prstGeom>
                  <a:noFill/>
                  <a:ln w="215900" cap="rnd">
                    <a:solidFill>
                      <a:srgbClr val="48BEFE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cxnSp>
                <p:nvCxnSpPr>
                  <p:cNvPr id="190" name="直接连接符 189"/>
                  <p:cNvCxnSpPr/>
                  <p:nvPr/>
                </p:nvCxnSpPr>
                <p:spPr>
                  <a:xfrm>
                    <a:off x="10615417" y="2581728"/>
                    <a:ext cx="649968" cy="0"/>
                  </a:xfrm>
                  <a:prstGeom prst="line">
                    <a:avLst/>
                  </a:prstGeom>
                  <a:noFill/>
                  <a:ln w="215900" cap="rnd">
                    <a:solidFill>
                      <a:srgbClr val="48BEFE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cxnSp>
                <p:nvCxnSpPr>
                  <p:cNvPr id="191" name="直接连接符 190"/>
                  <p:cNvCxnSpPr/>
                  <p:nvPr/>
                </p:nvCxnSpPr>
                <p:spPr>
                  <a:xfrm>
                    <a:off x="10490004" y="3207836"/>
                    <a:ext cx="649968" cy="0"/>
                  </a:xfrm>
                  <a:prstGeom prst="line">
                    <a:avLst/>
                  </a:prstGeom>
                  <a:noFill/>
                  <a:ln w="215900" cap="rnd">
                    <a:solidFill>
                      <a:srgbClr val="48BEFE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cxnSp>
                <p:nvCxnSpPr>
                  <p:cNvPr id="192" name="直接连接符 191"/>
                  <p:cNvCxnSpPr/>
                  <p:nvPr/>
                </p:nvCxnSpPr>
                <p:spPr>
                  <a:xfrm>
                    <a:off x="10769404" y="3815849"/>
                    <a:ext cx="649968" cy="0"/>
                  </a:xfrm>
                  <a:prstGeom prst="line">
                    <a:avLst/>
                  </a:prstGeom>
                  <a:noFill/>
                  <a:ln w="215900" cap="rnd">
                    <a:solidFill>
                      <a:srgbClr val="48BEFE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cxnSp>
                <p:nvCxnSpPr>
                  <p:cNvPr id="193" name="直接连接符 192"/>
                  <p:cNvCxnSpPr/>
                  <p:nvPr/>
                </p:nvCxnSpPr>
                <p:spPr>
                  <a:xfrm>
                    <a:off x="10769404" y="4425449"/>
                    <a:ext cx="649968" cy="0"/>
                  </a:xfrm>
                  <a:prstGeom prst="line">
                    <a:avLst/>
                  </a:prstGeom>
                  <a:noFill/>
                  <a:ln w="215900" cap="rnd">
                    <a:solidFill>
                      <a:srgbClr val="48BEFE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cxnSp>
                <p:nvCxnSpPr>
                  <p:cNvPr id="194" name="直接连接符 193"/>
                  <p:cNvCxnSpPr/>
                  <p:nvPr/>
                </p:nvCxnSpPr>
                <p:spPr>
                  <a:xfrm>
                    <a:off x="10186792" y="5044574"/>
                    <a:ext cx="649968" cy="0"/>
                  </a:xfrm>
                  <a:prstGeom prst="line">
                    <a:avLst/>
                  </a:prstGeom>
                  <a:noFill/>
                  <a:ln w="215900" cap="rnd">
                    <a:solidFill>
                      <a:srgbClr val="48BEFE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</p:grpSp>
          </p:grpSp>
        </p:grpSp>
      </p:grpSp>
      <p:sp>
        <p:nvSpPr>
          <p:cNvPr id="60" name="文本框 59"/>
          <p:cNvSpPr txBox="1"/>
          <p:nvPr/>
        </p:nvSpPr>
        <p:spPr>
          <a:xfrm>
            <a:off x="2464962" y="1131049"/>
            <a:ext cx="8223025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900" b="1" spc="600" dirty="0" smtClean="0">
                <a:solidFill>
                  <a:srgbClr val="FFDA01"/>
                </a:solidFill>
                <a:latin typeface="汉仪大黑简" panose="02010609000101010101" pitchFamily="49" charset="-122"/>
                <a:ea typeface="汉仪大黑简" panose="02010609000101010101" pitchFamily="49" charset="-122"/>
              </a:rPr>
              <a:t>201X</a:t>
            </a:r>
            <a:endParaRPr lang="zh-CN" altLang="en-US" sz="23900" b="1" spc="600" dirty="0">
              <a:solidFill>
                <a:srgbClr val="FFDA01"/>
              </a:solidFill>
              <a:latin typeface="汉仪大黑简" panose="02010609000101010101" pitchFamily="49" charset="-122"/>
              <a:ea typeface="汉仪大黑简" panose="02010609000101010101" pitchFamily="49" charset="-122"/>
            </a:endParaRPr>
          </a:p>
        </p:txBody>
      </p:sp>
      <p:sp>
        <p:nvSpPr>
          <p:cNvPr id="382" name="圆角矩形 381"/>
          <p:cNvSpPr/>
          <p:nvPr/>
        </p:nvSpPr>
        <p:spPr>
          <a:xfrm>
            <a:off x="2619726" y="4780068"/>
            <a:ext cx="2786951" cy="508000"/>
          </a:xfrm>
          <a:prstGeom prst="roundRect">
            <a:avLst>
              <a:gd name="adj" fmla="val 50000"/>
            </a:avLst>
          </a:prstGeom>
          <a:solidFill>
            <a:srgbClr val="FFDA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476975" y="4710575"/>
            <a:ext cx="3072453" cy="646986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FFFF"/>
                </a:solidFill>
                <a:latin typeface="Arial Rounded MT Bold" panose="020F0704030504030204" pitchFamily="34" charset="0"/>
              </a:rPr>
              <a:t>MBE  STYLE  </a:t>
            </a:r>
            <a:endParaRPr lang="zh-CN" altLang="en-US" sz="3200" dirty="0">
              <a:solidFill>
                <a:srgbClr val="FFFFFF"/>
              </a:solidFill>
              <a:latin typeface="Arial Rounded MT Bold" panose="020F0704030504030204" pitchFamily="34" charset="0"/>
            </a:endParaRPr>
          </a:p>
        </p:txBody>
      </p:sp>
      <p:grpSp>
        <p:nvGrpSpPr>
          <p:cNvPr id="383" name="组合 382"/>
          <p:cNvGrpSpPr/>
          <p:nvPr/>
        </p:nvGrpSpPr>
        <p:grpSpPr>
          <a:xfrm>
            <a:off x="-522513" y="1162958"/>
            <a:ext cx="14323930" cy="6502400"/>
            <a:chOff x="-522513" y="1175658"/>
            <a:chExt cx="14323930" cy="6502400"/>
          </a:xfrm>
        </p:grpSpPr>
        <p:grpSp>
          <p:nvGrpSpPr>
            <p:cNvPr id="210" name="组合 209"/>
            <p:cNvGrpSpPr/>
            <p:nvPr/>
          </p:nvGrpSpPr>
          <p:grpSpPr>
            <a:xfrm>
              <a:off x="-522513" y="1175658"/>
              <a:ext cx="14323930" cy="6502400"/>
              <a:chOff x="-1204686" y="111927"/>
              <a:chExt cx="12990285" cy="5896987"/>
            </a:xfrm>
          </p:grpSpPr>
          <p:sp>
            <p:nvSpPr>
              <p:cNvPr id="209" name="矩形 208"/>
              <p:cNvSpPr/>
              <p:nvPr/>
            </p:nvSpPr>
            <p:spPr>
              <a:xfrm>
                <a:off x="-1204686" y="5007428"/>
                <a:ext cx="12990285" cy="25778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08" name="组合 207"/>
              <p:cNvGrpSpPr/>
              <p:nvPr/>
            </p:nvGrpSpPr>
            <p:grpSpPr>
              <a:xfrm>
                <a:off x="-653143" y="111927"/>
                <a:ext cx="12322628" cy="5896987"/>
                <a:chOff x="624114" y="1824613"/>
                <a:chExt cx="12322628" cy="5896987"/>
              </a:xfrm>
            </p:grpSpPr>
            <p:sp>
              <p:nvSpPr>
                <p:cNvPr id="5" name="任意多边形 4"/>
                <p:cNvSpPr/>
                <p:nvPr/>
              </p:nvSpPr>
              <p:spPr>
                <a:xfrm>
                  <a:off x="5944826" y="5022824"/>
                  <a:ext cx="844622" cy="1115695"/>
                </a:xfrm>
                <a:custGeom>
                  <a:avLst/>
                  <a:gdLst>
                    <a:gd name="connsiteX0" fmla="*/ 1040523 w 1351736"/>
                    <a:gd name="connsiteY0" fmla="*/ 0 h 1595709"/>
                    <a:gd name="connsiteX1" fmla="*/ 1306495 w 1351736"/>
                    <a:gd name="connsiteY1" fmla="*/ 0 h 1595709"/>
                    <a:gd name="connsiteX2" fmla="*/ 1329669 w 1351736"/>
                    <a:gd name="connsiteY2" fmla="*/ 151644 h 1595709"/>
                    <a:gd name="connsiteX3" fmla="*/ 1351736 w 1351736"/>
                    <a:gd name="connsiteY3" fmla="*/ 588092 h 1595709"/>
                    <a:gd name="connsiteX4" fmla="*/ 1329669 w 1351736"/>
                    <a:gd name="connsiteY4" fmla="*/ 1024540 h 1595709"/>
                    <a:gd name="connsiteX5" fmla="*/ 1275971 w 1351736"/>
                    <a:gd name="connsiteY5" fmla="*/ 1375936 h 1595709"/>
                    <a:gd name="connsiteX6" fmla="*/ 1211804 w 1351736"/>
                    <a:gd name="connsiteY6" fmla="*/ 1341153 h 1595709"/>
                    <a:gd name="connsiteX7" fmla="*/ 845027 w 1351736"/>
                    <a:gd name="connsiteY7" fmla="*/ 1267201 h 1595709"/>
                    <a:gd name="connsiteX8" fmla="*/ 178737 w 1351736"/>
                    <a:gd name="connsiteY8" fmla="*/ 1542829 h 1595709"/>
                    <a:gd name="connsiteX9" fmla="*/ 135050 w 1351736"/>
                    <a:gd name="connsiteY9" fmla="*/ 1595709 h 1595709"/>
                    <a:gd name="connsiteX10" fmla="*/ 27240 w 1351736"/>
                    <a:gd name="connsiteY10" fmla="*/ 1465216 h 1595709"/>
                    <a:gd name="connsiteX11" fmla="*/ 0 w 1351736"/>
                    <a:gd name="connsiteY11" fmla="*/ 1442771 h 1595709"/>
                    <a:gd name="connsiteX12" fmla="*/ 29067 w 1351736"/>
                    <a:gd name="connsiteY12" fmla="*/ 1425134 h 1595709"/>
                    <a:gd name="connsiteX13" fmla="*/ 1013685 w 1351736"/>
                    <a:gd name="connsiteY13" fmla="*/ 104243 h 1595709"/>
                    <a:gd name="connsiteX0-1" fmla="*/ 1040523 w 1351736"/>
                    <a:gd name="connsiteY0-2" fmla="*/ 0 h 1542829"/>
                    <a:gd name="connsiteX1-3" fmla="*/ 1306495 w 1351736"/>
                    <a:gd name="connsiteY1-4" fmla="*/ 0 h 1542829"/>
                    <a:gd name="connsiteX2-5" fmla="*/ 1329669 w 1351736"/>
                    <a:gd name="connsiteY2-6" fmla="*/ 151644 h 1542829"/>
                    <a:gd name="connsiteX3-7" fmla="*/ 1351736 w 1351736"/>
                    <a:gd name="connsiteY3-8" fmla="*/ 588092 h 1542829"/>
                    <a:gd name="connsiteX4-9" fmla="*/ 1329669 w 1351736"/>
                    <a:gd name="connsiteY4-10" fmla="*/ 1024540 h 1542829"/>
                    <a:gd name="connsiteX5-11" fmla="*/ 1275971 w 1351736"/>
                    <a:gd name="connsiteY5-12" fmla="*/ 1375936 h 1542829"/>
                    <a:gd name="connsiteX6-13" fmla="*/ 1211804 w 1351736"/>
                    <a:gd name="connsiteY6-14" fmla="*/ 1341153 h 1542829"/>
                    <a:gd name="connsiteX7-15" fmla="*/ 845027 w 1351736"/>
                    <a:gd name="connsiteY7-16" fmla="*/ 1267201 h 1542829"/>
                    <a:gd name="connsiteX8-17" fmla="*/ 178737 w 1351736"/>
                    <a:gd name="connsiteY8-18" fmla="*/ 1542829 h 1542829"/>
                    <a:gd name="connsiteX9-19" fmla="*/ 27240 w 1351736"/>
                    <a:gd name="connsiteY9-20" fmla="*/ 1465216 h 1542829"/>
                    <a:gd name="connsiteX10-21" fmla="*/ 0 w 1351736"/>
                    <a:gd name="connsiteY10-22" fmla="*/ 1442771 h 1542829"/>
                    <a:gd name="connsiteX11-23" fmla="*/ 29067 w 1351736"/>
                    <a:gd name="connsiteY11-24" fmla="*/ 1425134 h 1542829"/>
                    <a:gd name="connsiteX12-25" fmla="*/ 1013685 w 1351736"/>
                    <a:gd name="connsiteY12-26" fmla="*/ 104243 h 1542829"/>
                    <a:gd name="connsiteX13-27" fmla="*/ 1040523 w 1351736"/>
                    <a:gd name="connsiteY13-28" fmla="*/ 0 h 1542829"/>
                    <a:gd name="connsiteX0-29" fmla="*/ 1040523 w 1351736"/>
                    <a:gd name="connsiteY0-30" fmla="*/ 0 h 1465216"/>
                    <a:gd name="connsiteX1-31" fmla="*/ 1306495 w 1351736"/>
                    <a:gd name="connsiteY1-32" fmla="*/ 0 h 1465216"/>
                    <a:gd name="connsiteX2-33" fmla="*/ 1329669 w 1351736"/>
                    <a:gd name="connsiteY2-34" fmla="*/ 151644 h 1465216"/>
                    <a:gd name="connsiteX3-35" fmla="*/ 1351736 w 1351736"/>
                    <a:gd name="connsiteY3-36" fmla="*/ 588092 h 1465216"/>
                    <a:gd name="connsiteX4-37" fmla="*/ 1329669 w 1351736"/>
                    <a:gd name="connsiteY4-38" fmla="*/ 1024540 h 1465216"/>
                    <a:gd name="connsiteX5-39" fmla="*/ 1275971 w 1351736"/>
                    <a:gd name="connsiteY5-40" fmla="*/ 1375936 h 1465216"/>
                    <a:gd name="connsiteX6-41" fmla="*/ 1211804 w 1351736"/>
                    <a:gd name="connsiteY6-42" fmla="*/ 1341153 h 1465216"/>
                    <a:gd name="connsiteX7-43" fmla="*/ 845027 w 1351736"/>
                    <a:gd name="connsiteY7-44" fmla="*/ 1267201 h 1465216"/>
                    <a:gd name="connsiteX8-45" fmla="*/ 27240 w 1351736"/>
                    <a:gd name="connsiteY8-46" fmla="*/ 1465216 h 1465216"/>
                    <a:gd name="connsiteX9-47" fmla="*/ 0 w 1351736"/>
                    <a:gd name="connsiteY9-48" fmla="*/ 1442771 h 1465216"/>
                    <a:gd name="connsiteX10-49" fmla="*/ 29067 w 1351736"/>
                    <a:gd name="connsiteY10-50" fmla="*/ 1425134 h 1465216"/>
                    <a:gd name="connsiteX11-51" fmla="*/ 1013685 w 1351736"/>
                    <a:gd name="connsiteY11-52" fmla="*/ 104243 h 1465216"/>
                    <a:gd name="connsiteX12-53" fmla="*/ 1040523 w 1351736"/>
                    <a:gd name="connsiteY12-54" fmla="*/ 0 h 1465216"/>
                    <a:gd name="connsiteX0-55" fmla="*/ 1040523 w 1351736"/>
                    <a:gd name="connsiteY0-56" fmla="*/ 0 h 1442771"/>
                    <a:gd name="connsiteX1-57" fmla="*/ 1306495 w 1351736"/>
                    <a:gd name="connsiteY1-58" fmla="*/ 0 h 1442771"/>
                    <a:gd name="connsiteX2-59" fmla="*/ 1329669 w 1351736"/>
                    <a:gd name="connsiteY2-60" fmla="*/ 151644 h 1442771"/>
                    <a:gd name="connsiteX3-61" fmla="*/ 1351736 w 1351736"/>
                    <a:gd name="connsiteY3-62" fmla="*/ 588092 h 1442771"/>
                    <a:gd name="connsiteX4-63" fmla="*/ 1329669 w 1351736"/>
                    <a:gd name="connsiteY4-64" fmla="*/ 1024540 h 1442771"/>
                    <a:gd name="connsiteX5-65" fmla="*/ 1275971 w 1351736"/>
                    <a:gd name="connsiteY5-66" fmla="*/ 1375936 h 1442771"/>
                    <a:gd name="connsiteX6-67" fmla="*/ 1211804 w 1351736"/>
                    <a:gd name="connsiteY6-68" fmla="*/ 1341153 h 1442771"/>
                    <a:gd name="connsiteX7-69" fmla="*/ 845027 w 1351736"/>
                    <a:gd name="connsiteY7-70" fmla="*/ 1267201 h 1442771"/>
                    <a:gd name="connsiteX8-71" fmla="*/ 0 w 1351736"/>
                    <a:gd name="connsiteY8-72" fmla="*/ 1442771 h 1442771"/>
                    <a:gd name="connsiteX9-73" fmla="*/ 29067 w 1351736"/>
                    <a:gd name="connsiteY9-74" fmla="*/ 1425134 h 1442771"/>
                    <a:gd name="connsiteX10-75" fmla="*/ 1013685 w 1351736"/>
                    <a:gd name="connsiteY10-76" fmla="*/ 104243 h 1442771"/>
                    <a:gd name="connsiteX11-77" fmla="*/ 1040523 w 1351736"/>
                    <a:gd name="connsiteY11-78" fmla="*/ 0 h 1442771"/>
                    <a:gd name="connsiteX0-79" fmla="*/ 1012345 w 1323558"/>
                    <a:gd name="connsiteY0-80" fmla="*/ 0 h 1484984"/>
                    <a:gd name="connsiteX1-81" fmla="*/ 1278317 w 1323558"/>
                    <a:gd name="connsiteY1-82" fmla="*/ 0 h 1484984"/>
                    <a:gd name="connsiteX2-83" fmla="*/ 1301491 w 1323558"/>
                    <a:gd name="connsiteY2-84" fmla="*/ 151644 h 1484984"/>
                    <a:gd name="connsiteX3-85" fmla="*/ 1323558 w 1323558"/>
                    <a:gd name="connsiteY3-86" fmla="*/ 588092 h 1484984"/>
                    <a:gd name="connsiteX4-87" fmla="*/ 1301491 w 1323558"/>
                    <a:gd name="connsiteY4-88" fmla="*/ 1024540 h 1484984"/>
                    <a:gd name="connsiteX5-89" fmla="*/ 1247793 w 1323558"/>
                    <a:gd name="connsiteY5-90" fmla="*/ 1375936 h 1484984"/>
                    <a:gd name="connsiteX6-91" fmla="*/ 1183626 w 1323558"/>
                    <a:gd name="connsiteY6-92" fmla="*/ 1341153 h 1484984"/>
                    <a:gd name="connsiteX7-93" fmla="*/ 816849 w 1323558"/>
                    <a:gd name="connsiteY7-94" fmla="*/ 1267201 h 1484984"/>
                    <a:gd name="connsiteX8-95" fmla="*/ 889 w 1323558"/>
                    <a:gd name="connsiteY8-96" fmla="*/ 1425134 h 1484984"/>
                    <a:gd name="connsiteX9-97" fmla="*/ 985507 w 1323558"/>
                    <a:gd name="connsiteY9-98" fmla="*/ 104243 h 1484984"/>
                    <a:gd name="connsiteX10-99" fmla="*/ 1012345 w 1323558"/>
                    <a:gd name="connsiteY10-100" fmla="*/ 0 h 1484984"/>
                    <a:gd name="connsiteX0-101" fmla="*/ 636893 w 948106"/>
                    <a:gd name="connsiteY0-102" fmla="*/ 0 h 1375936"/>
                    <a:gd name="connsiteX1-103" fmla="*/ 902865 w 948106"/>
                    <a:gd name="connsiteY1-104" fmla="*/ 0 h 1375936"/>
                    <a:gd name="connsiteX2-105" fmla="*/ 926039 w 948106"/>
                    <a:gd name="connsiteY2-106" fmla="*/ 151644 h 1375936"/>
                    <a:gd name="connsiteX3-107" fmla="*/ 948106 w 948106"/>
                    <a:gd name="connsiteY3-108" fmla="*/ 588092 h 1375936"/>
                    <a:gd name="connsiteX4-109" fmla="*/ 926039 w 948106"/>
                    <a:gd name="connsiteY4-110" fmla="*/ 1024540 h 1375936"/>
                    <a:gd name="connsiteX5-111" fmla="*/ 872341 w 948106"/>
                    <a:gd name="connsiteY5-112" fmla="*/ 1375936 h 1375936"/>
                    <a:gd name="connsiteX6-113" fmla="*/ 808174 w 948106"/>
                    <a:gd name="connsiteY6-114" fmla="*/ 1341153 h 1375936"/>
                    <a:gd name="connsiteX7-115" fmla="*/ 441397 w 948106"/>
                    <a:gd name="connsiteY7-116" fmla="*/ 1267201 h 1375936"/>
                    <a:gd name="connsiteX8-117" fmla="*/ 1674 w 948106"/>
                    <a:gd name="connsiteY8-118" fmla="*/ 1029846 h 1375936"/>
                    <a:gd name="connsiteX9-119" fmla="*/ 610055 w 948106"/>
                    <a:gd name="connsiteY9-120" fmla="*/ 104243 h 1375936"/>
                    <a:gd name="connsiteX10-121" fmla="*/ 636893 w 948106"/>
                    <a:gd name="connsiteY10-122" fmla="*/ 0 h 1375936"/>
                    <a:gd name="connsiteX0-123" fmla="*/ 636893 w 948106"/>
                    <a:gd name="connsiteY0-124" fmla="*/ 0 h 1375936"/>
                    <a:gd name="connsiteX1-125" fmla="*/ 902865 w 948106"/>
                    <a:gd name="connsiteY1-126" fmla="*/ 0 h 1375936"/>
                    <a:gd name="connsiteX2-127" fmla="*/ 926039 w 948106"/>
                    <a:gd name="connsiteY2-128" fmla="*/ 151644 h 1375936"/>
                    <a:gd name="connsiteX3-129" fmla="*/ 948106 w 948106"/>
                    <a:gd name="connsiteY3-130" fmla="*/ 588092 h 1375936"/>
                    <a:gd name="connsiteX4-131" fmla="*/ 926039 w 948106"/>
                    <a:gd name="connsiteY4-132" fmla="*/ 1024540 h 1375936"/>
                    <a:gd name="connsiteX5-133" fmla="*/ 872341 w 948106"/>
                    <a:gd name="connsiteY5-134" fmla="*/ 1375936 h 1375936"/>
                    <a:gd name="connsiteX6-135" fmla="*/ 808174 w 948106"/>
                    <a:gd name="connsiteY6-136" fmla="*/ 1341153 h 1375936"/>
                    <a:gd name="connsiteX7-137" fmla="*/ 441397 w 948106"/>
                    <a:gd name="connsiteY7-138" fmla="*/ 1267201 h 1375936"/>
                    <a:gd name="connsiteX8-139" fmla="*/ 1674 w 948106"/>
                    <a:gd name="connsiteY8-140" fmla="*/ 1029846 h 1375936"/>
                    <a:gd name="connsiteX9-141" fmla="*/ 610055 w 948106"/>
                    <a:gd name="connsiteY9-142" fmla="*/ 104243 h 1375936"/>
                    <a:gd name="connsiteX10-143" fmla="*/ 636893 w 948106"/>
                    <a:gd name="connsiteY10-144" fmla="*/ 0 h 1375936"/>
                    <a:gd name="connsiteX0-145" fmla="*/ 636893 w 948106"/>
                    <a:gd name="connsiteY0-146" fmla="*/ 0 h 1375936"/>
                    <a:gd name="connsiteX1-147" fmla="*/ 902865 w 948106"/>
                    <a:gd name="connsiteY1-148" fmla="*/ 0 h 1375936"/>
                    <a:gd name="connsiteX2-149" fmla="*/ 926039 w 948106"/>
                    <a:gd name="connsiteY2-150" fmla="*/ 151644 h 1375936"/>
                    <a:gd name="connsiteX3-151" fmla="*/ 948106 w 948106"/>
                    <a:gd name="connsiteY3-152" fmla="*/ 588092 h 1375936"/>
                    <a:gd name="connsiteX4-153" fmla="*/ 926039 w 948106"/>
                    <a:gd name="connsiteY4-154" fmla="*/ 1024540 h 1375936"/>
                    <a:gd name="connsiteX5-155" fmla="*/ 872341 w 948106"/>
                    <a:gd name="connsiteY5-156" fmla="*/ 1375936 h 1375936"/>
                    <a:gd name="connsiteX6-157" fmla="*/ 808174 w 948106"/>
                    <a:gd name="connsiteY6-158" fmla="*/ 1341153 h 1375936"/>
                    <a:gd name="connsiteX7-159" fmla="*/ 441397 w 948106"/>
                    <a:gd name="connsiteY7-160" fmla="*/ 1267201 h 1375936"/>
                    <a:gd name="connsiteX8-161" fmla="*/ 1674 w 948106"/>
                    <a:gd name="connsiteY8-162" fmla="*/ 1029846 h 1375936"/>
                    <a:gd name="connsiteX9-163" fmla="*/ 610055 w 948106"/>
                    <a:gd name="connsiteY9-164" fmla="*/ 104243 h 1375936"/>
                    <a:gd name="connsiteX10-165" fmla="*/ 636893 w 948106"/>
                    <a:gd name="connsiteY10-166" fmla="*/ 0 h 1375936"/>
                    <a:gd name="connsiteX0-167" fmla="*/ 635219 w 946432"/>
                    <a:gd name="connsiteY0-168" fmla="*/ 0 h 1375936"/>
                    <a:gd name="connsiteX1-169" fmla="*/ 901191 w 946432"/>
                    <a:gd name="connsiteY1-170" fmla="*/ 0 h 1375936"/>
                    <a:gd name="connsiteX2-171" fmla="*/ 924365 w 946432"/>
                    <a:gd name="connsiteY2-172" fmla="*/ 151644 h 1375936"/>
                    <a:gd name="connsiteX3-173" fmla="*/ 946432 w 946432"/>
                    <a:gd name="connsiteY3-174" fmla="*/ 588092 h 1375936"/>
                    <a:gd name="connsiteX4-175" fmla="*/ 924365 w 946432"/>
                    <a:gd name="connsiteY4-176" fmla="*/ 1024540 h 1375936"/>
                    <a:gd name="connsiteX5-177" fmla="*/ 870667 w 946432"/>
                    <a:gd name="connsiteY5-178" fmla="*/ 1375936 h 1375936"/>
                    <a:gd name="connsiteX6-179" fmla="*/ 806500 w 946432"/>
                    <a:gd name="connsiteY6-180" fmla="*/ 1341153 h 1375936"/>
                    <a:gd name="connsiteX7-181" fmla="*/ 0 w 946432"/>
                    <a:gd name="connsiteY7-182" fmla="*/ 1029846 h 1375936"/>
                    <a:gd name="connsiteX8-183" fmla="*/ 608381 w 946432"/>
                    <a:gd name="connsiteY8-184" fmla="*/ 104243 h 1375936"/>
                    <a:gd name="connsiteX9-185" fmla="*/ 635219 w 946432"/>
                    <a:gd name="connsiteY9-186" fmla="*/ 0 h 1375936"/>
                    <a:gd name="connsiteX0-187" fmla="*/ 635219 w 946432"/>
                    <a:gd name="connsiteY0-188" fmla="*/ 0 h 1375936"/>
                    <a:gd name="connsiteX1-189" fmla="*/ 901191 w 946432"/>
                    <a:gd name="connsiteY1-190" fmla="*/ 0 h 1375936"/>
                    <a:gd name="connsiteX2-191" fmla="*/ 924365 w 946432"/>
                    <a:gd name="connsiteY2-192" fmla="*/ 151644 h 1375936"/>
                    <a:gd name="connsiteX3-193" fmla="*/ 946432 w 946432"/>
                    <a:gd name="connsiteY3-194" fmla="*/ 588092 h 1375936"/>
                    <a:gd name="connsiteX4-195" fmla="*/ 924365 w 946432"/>
                    <a:gd name="connsiteY4-196" fmla="*/ 1024540 h 1375936"/>
                    <a:gd name="connsiteX5-197" fmla="*/ 870667 w 946432"/>
                    <a:gd name="connsiteY5-198" fmla="*/ 1375936 h 1375936"/>
                    <a:gd name="connsiteX6-199" fmla="*/ 0 w 946432"/>
                    <a:gd name="connsiteY6-200" fmla="*/ 1029846 h 1375936"/>
                    <a:gd name="connsiteX7-201" fmla="*/ 608381 w 946432"/>
                    <a:gd name="connsiteY7-202" fmla="*/ 104243 h 1375936"/>
                    <a:gd name="connsiteX8-203" fmla="*/ 635219 w 946432"/>
                    <a:gd name="connsiteY8-204" fmla="*/ 0 h 1375936"/>
                    <a:gd name="connsiteX0-205" fmla="*/ 635219 w 946432"/>
                    <a:gd name="connsiteY0-206" fmla="*/ 0 h 1175911"/>
                    <a:gd name="connsiteX1-207" fmla="*/ 901191 w 946432"/>
                    <a:gd name="connsiteY1-208" fmla="*/ 0 h 1175911"/>
                    <a:gd name="connsiteX2-209" fmla="*/ 924365 w 946432"/>
                    <a:gd name="connsiteY2-210" fmla="*/ 151644 h 1175911"/>
                    <a:gd name="connsiteX3-211" fmla="*/ 946432 w 946432"/>
                    <a:gd name="connsiteY3-212" fmla="*/ 588092 h 1175911"/>
                    <a:gd name="connsiteX4-213" fmla="*/ 924365 w 946432"/>
                    <a:gd name="connsiteY4-214" fmla="*/ 1024540 h 1175911"/>
                    <a:gd name="connsiteX5-215" fmla="*/ 737317 w 946432"/>
                    <a:gd name="connsiteY5-216" fmla="*/ 1175911 h 1175911"/>
                    <a:gd name="connsiteX6-217" fmla="*/ 0 w 946432"/>
                    <a:gd name="connsiteY6-218" fmla="*/ 1029846 h 1175911"/>
                    <a:gd name="connsiteX7-219" fmla="*/ 608381 w 946432"/>
                    <a:gd name="connsiteY7-220" fmla="*/ 104243 h 1175911"/>
                    <a:gd name="connsiteX8-221" fmla="*/ 635219 w 946432"/>
                    <a:gd name="connsiteY8-222" fmla="*/ 0 h 1175911"/>
                    <a:gd name="connsiteX0-223" fmla="*/ 635219 w 946432"/>
                    <a:gd name="connsiteY0-224" fmla="*/ 0 h 1230007"/>
                    <a:gd name="connsiteX1-225" fmla="*/ 901191 w 946432"/>
                    <a:gd name="connsiteY1-226" fmla="*/ 0 h 1230007"/>
                    <a:gd name="connsiteX2-227" fmla="*/ 924365 w 946432"/>
                    <a:gd name="connsiteY2-228" fmla="*/ 151644 h 1230007"/>
                    <a:gd name="connsiteX3-229" fmla="*/ 946432 w 946432"/>
                    <a:gd name="connsiteY3-230" fmla="*/ 588092 h 1230007"/>
                    <a:gd name="connsiteX4-231" fmla="*/ 924365 w 946432"/>
                    <a:gd name="connsiteY4-232" fmla="*/ 1024540 h 1230007"/>
                    <a:gd name="connsiteX5-233" fmla="*/ 737317 w 946432"/>
                    <a:gd name="connsiteY5-234" fmla="*/ 1175911 h 1230007"/>
                    <a:gd name="connsiteX6-235" fmla="*/ 0 w 946432"/>
                    <a:gd name="connsiteY6-236" fmla="*/ 1029846 h 1230007"/>
                    <a:gd name="connsiteX7-237" fmla="*/ 608381 w 946432"/>
                    <a:gd name="connsiteY7-238" fmla="*/ 104243 h 1230007"/>
                    <a:gd name="connsiteX8-239" fmla="*/ 635219 w 946432"/>
                    <a:gd name="connsiteY8-240" fmla="*/ 0 h 1230007"/>
                    <a:gd name="connsiteX0-241" fmla="*/ 635219 w 946432"/>
                    <a:gd name="connsiteY0-242" fmla="*/ 0 h 1250180"/>
                    <a:gd name="connsiteX1-243" fmla="*/ 901191 w 946432"/>
                    <a:gd name="connsiteY1-244" fmla="*/ 0 h 1250180"/>
                    <a:gd name="connsiteX2-245" fmla="*/ 924365 w 946432"/>
                    <a:gd name="connsiteY2-246" fmla="*/ 151644 h 1250180"/>
                    <a:gd name="connsiteX3-247" fmla="*/ 946432 w 946432"/>
                    <a:gd name="connsiteY3-248" fmla="*/ 588092 h 1250180"/>
                    <a:gd name="connsiteX4-249" fmla="*/ 924365 w 946432"/>
                    <a:gd name="connsiteY4-250" fmla="*/ 1024540 h 1250180"/>
                    <a:gd name="connsiteX5-251" fmla="*/ 737317 w 946432"/>
                    <a:gd name="connsiteY5-252" fmla="*/ 1175911 h 1250180"/>
                    <a:gd name="connsiteX6-253" fmla="*/ 0 w 946432"/>
                    <a:gd name="connsiteY6-254" fmla="*/ 1029846 h 1250180"/>
                    <a:gd name="connsiteX7-255" fmla="*/ 608381 w 946432"/>
                    <a:gd name="connsiteY7-256" fmla="*/ 104243 h 1250180"/>
                    <a:gd name="connsiteX8-257" fmla="*/ 635219 w 946432"/>
                    <a:gd name="connsiteY8-258" fmla="*/ 0 h 12501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  <a:cxn ang="0">
                      <a:pos x="connsiteX6-13" y="connsiteY6-14"/>
                    </a:cxn>
                    <a:cxn ang="0">
                      <a:pos x="connsiteX7-15" y="connsiteY7-16"/>
                    </a:cxn>
                    <a:cxn ang="0">
                      <a:pos x="connsiteX8-17" y="connsiteY8-18"/>
                    </a:cxn>
                  </a:cxnLst>
                  <a:rect l="l" t="t" r="r" b="b"/>
                  <a:pathLst>
                    <a:path w="946432" h="1250180">
                      <a:moveTo>
                        <a:pt x="635219" y="0"/>
                      </a:moveTo>
                      <a:lnTo>
                        <a:pt x="901191" y="0"/>
                      </a:lnTo>
                      <a:lnTo>
                        <a:pt x="924365" y="151644"/>
                      </a:lnTo>
                      <a:cubicBezTo>
                        <a:pt x="938958" y="295145"/>
                        <a:pt x="946432" y="440746"/>
                        <a:pt x="946432" y="588092"/>
                      </a:cubicBezTo>
                      <a:cubicBezTo>
                        <a:pt x="946432" y="735438"/>
                        <a:pt x="938958" y="881039"/>
                        <a:pt x="924365" y="1024540"/>
                      </a:cubicBezTo>
                      <a:lnTo>
                        <a:pt x="737317" y="1175911"/>
                      </a:lnTo>
                      <a:cubicBezTo>
                        <a:pt x="153408" y="1341535"/>
                        <a:pt x="169572" y="1202359"/>
                        <a:pt x="0" y="1029846"/>
                      </a:cubicBezTo>
                      <a:cubicBezTo>
                        <a:pt x="248739" y="817436"/>
                        <a:pt x="362641" y="691487"/>
                        <a:pt x="608381" y="104243"/>
                      </a:cubicBezTo>
                      <a:lnTo>
                        <a:pt x="635219" y="0"/>
                      </a:lnTo>
                      <a:close/>
                    </a:path>
                  </a:pathLst>
                </a:custGeom>
                <a:solidFill>
                  <a:srgbClr val="FFDA0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" name="任意多边形 5"/>
                <p:cNvSpPr/>
                <p:nvPr/>
              </p:nvSpPr>
              <p:spPr>
                <a:xfrm>
                  <a:off x="6374953" y="4841316"/>
                  <a:ext cx="1595622" cy="1526927"/>
                </a:xfrm>
                <a:custGeom>
                  <a:avLst/>
                  <a:gdLst>
                    <a:gd name="connsiteX0" fmla="*/ 399580 w 1660518"/>
                    <a:gd name="connsiteY0" fmla="*/ 0 h 1773691"/>
                    <a:gd name="connsiteX1" fmla="*/ 415752 w 1660518"/>
                    <a:gd name="connsiteY1" fmla="*/ 62896 h 1773691"/>
                    <a:gd name="connsiteX2" fmla="*/ 541867 w 1660518"/>
                    <a:gd name="connsiteY2" fmla="*/ 62896 h 1773691"/>
                    <a:gd name="connsiteX3" fmla="*/ 541867 w 1660518"/>
                    <a:gd name="connsiteY3" fmla="*/ 266096 h 1773691"/>
                    <a:gd name="connsiteX4" fmla="*/ 487261 w 1660518"/>
                    <a:gd name="connsiteY4" fmla="*/ 266096 h 1773691"/>
                    <a:gd name="connsiteX5" fmla="*/ 504149 w 1660518"/>
                    <a:gd name="connsiteY5" fmla="*/ 309739 h 1773691"/>
                    <a:gd name="connsiteX6" fmla="*/ 1585225 w 1660518"/>
                    <a:gd name="connsiteY6" fmla="*/ 1163964 h 1773691"/>
                    <a:gd name="connsiteX7" fmla="*/ 1660518 w 1660518"/>
                    <a:gd name="connsiteY7" fmla="*/ 1175455 h 1773691"/>
                    <a:gd name="connsiteX8" fmla="*/ 1606753 w 1660518"/>
                    <a:gd name="connsiteY8" fmla="*/ 1215660 h 1773691"/>
                    <a:gd name="connsiteX9" fmla="*/ 1233831 w 1660518"/>
                    <a:gd name="connsiteY9" fmla="*/ 1667971 h 1773691"/>
                    <a:gd name="connsiteX10" fmla="*/ 1182904 w 1660518"/>
                    <a:gd name="connsiteY10" fmla="*/ 1773691 h 1773691"/>
                    <a:gd name="connsiteX11" fmla="*/ 1160808 w 1660518"/>
                    <a:gd name="connsiteY11" fmla="*/ 1765603 h 1773691"/>
                    <a:gd name="connsiteX12" fmla="*/ 704846 w 1660518"/>
                    <a:gd name="connsiteY12" fmla="*/ 1696669 h 1773691"/>
                    <a:gd name="connsiteX13" fmla="*/ 548073 w 1660518"/>
                    <a:gd name="connsiteY13" fmla="*/ 1704585 h 1773691"/>
                    <a:gd name="connsiteX14" fmla="*/ 473162 w 1660518"/>
                    <a:gd name="connsiteY14" fmla="*/ 1716018 h 1773691"/>
                    <a:gd name="connsiteX15" fmla="*/ 471639 w 1660518"/>
                    <a:gd name="connsiteY15" fmla="*/ 1713510 h 1773691"/>
                    <a:gd name="connsiteX16" fmla="*/ 383370 w 1660518"/>
                    <a:gd name="connsiteY16" fmla="*/ 1595470 h 1773691"/>
                    <a:gd name="connsiteX17" fmla="*/ 288908 w 1660518"/>
                    <a:gd name="connsiteY17" fmla="*/ 1491535 h 1773691"/>
                    <a:gd name="connsiteX18" fmla="*/ 289304 w 1660518"/>
                    <a:gd name="connsiteY18" fmla="*/ 1489994 h 1773691"/>
                    <a:gd name="connsiteX19" fmla="*/ 360924 w 1660518"/>
                    <a:gd name="connsiteY19" fmla="*/ 779543 h 1773691"/>
                    <a:gd name="connsiteX20" fmla="*/ 342724 w 1660518"/>
                    <a:gd name="connsiteY20" fmla="*/ 419112 h 1773691"/>
                    <a:gd name="connsiteX21" fmla="*/ 323280 w 1660518"/>
                    <a:gd name="connsiteY21" fmla="*/ 266096 h 1773691"/>
                    <a:gd name="connsiteX22" fmla="*/ 0 w 1660518"/>
                    <a:gd name="connsiteY22" fmla="*/ 266096 h 1773691"/>
                    <a:gd name="connsiteX23" fmla="*/ 0 w 1660518"/>
                    <a:gd name="connsiteY23" fmla="*/ 62896 h 1773691"/>
                    <a:gd name="connsiteX24" fmla="*/ 287711 w 1660518"/>
                    <a:gd name="connsiteY24" fmla="*/ 62896 h 1773691"/>
                    <a:gd name="connsiteX25" fmla="*/ 272559 w 1660518"/>
                    <a:gd name="connsiteY25" fmla="*/ 3967 h 1773691"/>
                    <a:gd name="connsiteX26" fmla="*/ 384699 w 1660518"/>
                    <a:gd name="connsiteY26" fmla="*/ 1132 h 1773691"/>
                    <a:gd name="connsiteX0-1" fmla="*/ 399580 w 1751006"/>
                    <a:gd name="connsiteY0-2" fmla="*/ 0 h 1773691"/>
                    <a:gd name="connsiteX1-3" fmla="*/ 415752 w 1751006"/>
                    <a:gd name="connsiteY1-4" fmla="*/ 62896 h 1773691"/>
                    <a:gd name="connsiteX2-5" fmla="*/ 541867 w 1751006"/>
                    <a:gd name="connsiteY2-6" fmla="*/ 62896 h 1773691"/>
                    <a:gd name="connsiteX3-7" fmla="*/ 541867 w 1751006"/>
                    <a:gd name="connsiteY3-8" fmla="*/ 266096 h 1773691"/>
                    <a:gd name="connsiteX4-9" fmla="*/ 487261 w 1751006"/>
                    <a:gd name="connsiteY4-10" fmla="*/ 266096 h 1773691"/>
                    <a:gd name="connsiteX5-11" fmla="*/ 504149 w 1751006"/>
                    <a:gd name="connsiteY5-12" fmla="*/ 309739 h 1773691"/>
                    <a:gd name="connsiteX6-13" fmla="*/ 1585225 w 1751006"/>
                    <a:gd name="connsiteY6-14" fmla="*/ 1163964 h 1773691"/>
                    <a:gd name="connsiteX7-15" fmla="*/ 1751006 w 1751006"/>
                    <a:gd name="connsiteY7-16" fmla="*/ 1342143 h 1773691"/>
                    <a:gd name="connsiteX8-17" fmla="*/ 1606753 w 1751006"/>
                    <a:gd name="connsiteY8-18" fmla="*/ 1215660 h 1773691"/>
                    <a:gd name="connsiteX9-19" fmla="*/ 1233831 w 1751006"/>
                    <a:gd name="connsiteY9-20" fmla="*/ 1667971 h 1773691"/>
                    <a:gd name="connsiteX10-21" fmla="*/ 1182904 w 1751006"/>
                    <a:gd name="connsiteY10-22" fmla="*/ 1773691 h 1773691"/>
                    <a:gd name="connsiteX11-23" fmla="*/ 1160808 w 1751006"/>
                    <a:gd name="connsiteY11-24" fmla="*/ 1765603 h 1773691"/>
                    <a:gd name="connsiteX12-25" fmla="*/ 704846 w 1751006"/>
                    <a:gd name="connsiteY12-26" fmla="*/ 1696669 h 1773691"/>
                    <a:gd name="connsiteX13-27" fmla="*/ 548073 w 1751006"/>
                    <a:gd name="connsiteY13-28" fmla="*/ 1704585 h 1773691"/>
                    <a:gd name="connsiteX14-29" fmla="*/ 473162 w 1751006"/>
                    <a:gd name="connsiteY14-30" fmla="*/ 1716018 h 1773691"/>
                    <a:gd name="connsiteX15-31" fmla="*/ 471639 w 1751006"/>
                    <a:gd name="connsiteY15-32" fmla="*/ 1713510 h 1773691"/>
                    <a:gd name="connsiteX16-33" fmla="*/ 383370 w 1751006"/>
                    <a:gd name="connsiteY16-34" fmla="*/ 1595470 h 1773691"/>
                    <a:gd name="connsiteX17-35" fmla="*/ 288908 w 1751006"/>
                    <a:gd name="connsiteY17-36" fmla="*/ 1491535 h 1773691"/>
                    <a:gd name="connsiteX18-37" fmla="*/ 289304 w 1751006"/>
                    <a:gd name="connsiteY18-38" fmla="*/ 1489994 h 1773691"/>
                    <a:gd name="connsiteX19-39" fmla="*/ 360924 w 1751006"/>
                    <a:gd name="connsiteY19-40" fmla="*/ 779543 h 1773691"/>
                    <a:gd name="connsiteX20-41" fmla="*/ 342724 w 1751006"/>
                    <a:gd name="connsiteY20-42" fmla="*/ 419112 h 1773691"/>
                    <a:gd name="connsiteX21-43" fmla="*/ 323280 w 1751006"/>
                    <a:gd name="connsiteY21-44" fmla="*/ 266096 h 1773691"/>
                    <a:gd name="connsiteX22-45" fmla="*/ 0 w 1751006"/>
                    <a:gd name="connsiteY22-46" fmla="*/ 266096 h 1773691"/>
                    <a:gd name="connsiteX23-47" fmla="*/ 0 w 1751006"/>
                    <a:gd name="connsiteY23-48" fmla="*/ 62896 h 1773691"/>
                    <a:gd name="connsiteX24-49" fmla="*/ 287711 w 1751006"/>
                    <a:gd name="connsiteY24-50" fmla="*/ 62896 h 1773691"/>
                    <a:gd name="connsiteX25-51" fmla="*/ 272559 w 1751006"/>
                    <a:gd name="connsiteY25-52" fmla="*/ 3967 h 1773691"/>
                    <a:gd name="connsiteX26-53" fmla="*/ 384699 w 1751006"/>
                    <a:gd name="connsiteY26-54" fmla="*/ 1132 h 1773691"/>
                    <a:gd name="connsiteX27" fmla="*/ 399580 w 1751006"/>
                    <a:gd name="connsiteY27" fmla="*/ 0 h 1773691"/>
                    <a:gd name="connsiteX0-55" fmla="*/ 399580 w 1751006"/>
                    <a:gd name="connsiteY0-56" fmla="*/ 0 h 1773691"/>
                    <a:gd name="connsiteX1-57" fmla="*/ 415752 w 1751006"/>
                    <a:gd name="connsiteY1-58" fmla="*/ 62896 h 1773691"/>
                    <a:gd name="connsiteX2-59" fmla="*/ 541867 w 1751006"/>
                    <a:gd name="connsiteY2-60" fmla="*/ 62896 h 1773691"/>
                    <a:gd name="connsiteX3-61" fmla="*/ 541867 w 1751006"/>
                    <a:gd name="connsiteY3-62" fmla="*/ 266096 h 1773691"/>
                    <a:gd name="connsiteX4-63" fmla="*/ 487261 w 1751006"/>
                    <a:gd name="connsiteY4-64" fmla="*/ 266096 h 1773691"/>
                    <a:gd name="connsiteX5-65" fmla="*/ 504149 w 1751006"/>
                    <a:gd name="connsiteY5-66" fmla="*/ 309739 h 1773691"/>
                    <a:gd name="connsiteX6-67" fmla="*/ 1585225 w 1751006"/>
                    <a:gd name="connsiteY6-68" fmla="*/ 1163964 h 1773691"/>
                    <a:gd name="connsiteX7-69" fmla="*/ 1751006 w 1751006"/>
                    <a:gd name="connsiteY7-70" fmla="*/ 1342143 h 1773691"/>
                    <a:gd name="connsiteX8-71" fmla="*/ 1592465 w 1751006"/>
                    <a:gd name="connsiteY8-72" fmla="*/ 1329960 h 1773691"/>
                    <a:gd name="connsiteX9-73" fmla="*/ 1233831 w 1751006"/>
                    <a:gd name="connsiteY9-74" fmla="*/ 1667971 h 1773691"/>
                    <a:gd name="connsiteX10-75" fmla="*/ 1182904 w 1751006"/>
                    <a:gd name="connsiteY10-76" fmla="*/ 1773691 h 1773691"/>
                    <a:gd name="connsiteX11-77" fmla="*/ 1160808 w 1751006"/>
                    <a:gd name="connsiteY11-78" fmla="*/ 1765603 h 1773691"/>
                    <a:gd name="connsiteX12-79" fmla="*/ 704846 w 1751006"/>
                    <a:gd name="connsiteY12-80" fmla="*/ 1696669 h 1773691"/>
                    <a:gd name="connsiteX13-81" fmla="*/ 548073 w 1751006"/>
                    <a:gd name="connsiteY13-82" fmla="*/ 1704585 h 1773691"/>
                    <a:gd name="connsiteX14-83" fmla="*/ 473162 w 1751006"/>
                    <a:gd name="connsiteY14-84" fmla="*/ 1716018 h 1773691"/>
                    <a:gd name="connsiteX15-85" fmla="*/ 471639 w 1751006"/>
                    <a:gd name="connsiteY15-86" fmla="*/ 1713510 h 1773691"/>
                    <a:gd name="connsiteX16-87" fmla="*/ 383370 w 1751006"/>
                    <a:gd name="connsiteY16-88" fmla="*/ 1595470 h 1773691"/>
                    <a:gd name="connsiteX17-89" fmla="*/ 288908 w 1751006"/>
                    <a:gd name="connsiteY17-90" fmla="*/ 1491535 h 1773691"/>
                    <a:gd name="connsiteX18-91" fmla="*/ 289304 w 1751006"/>
                    <a:gd name="connsiteY18-92" fmla="*/ 1489994 h 1773691"/>
                    <a:gd name="connsiteX19-93" fmla="*/ 360924 w 1751006"/>
                    <a:gd name="connsiteY19-94" fmla="*/ 779543 h 1773691"/>
                    <a:gd name="connsiteX20-95" fmla="*/ 342724 w 1751006"/>
                    <a:gd name="connsiteY20-96" fmla="*/ 419112 h 1773691"/>
                    <a:gd name="connsiteX21-97" fmla="*/ 323280 w 1751006"/>
                    <a:gd name="connsiteY21-98" fmla="*/ 266096 h 1773691"/>
                    <a:gd name="connsiteX22-99" fmla="*/ 0 w 1751006"/>
                    <a:gd name="connsiteY22-100" fmla="*/ 266096 h 1773691"/>
                    <a:gd name="connsiteX23-101" fmla="*/ 0 w 1751006"/>
                    <a:gd name="connsiteY23-102" fmla="*/ 62896 h 1773691"/>
                    <a:gd name="connsiteX24-103" fmla="*/ 287711 w 1751006"/>
                    <a:gd name="connsiteY24-104" fmla="*/ 62896 h 1773691"/>
                    <a:gd name="connsiteX25-105" fmla="*/ 272559 w 1751006"/>
                    <a:gd name="connsiteY25-106" fmla="*/ 3967 h 1773691"/>
                    <a:gd name="connsiteX26-107" fmla="*/ 384699 w 1751006"/>
                    <a:gd name="connsiteY26-108" fmla="*/ 1132 h 1773691"/>
                    <a:gd name="connsiteX27-109" fmla="*/ 399580 w 1751006"/>
                    <a:gd name="connsiteY27-110" fmla="*/ 0 h 1773691"/>
                    <a:gd name="connsiteX0-111" fmla="*/ 399580 w 1751006"/>
                    <a:gd name="connsiteY0-112" fmla="*/ 0 h 1773691"/>
                    <a:gd name="connsiteX1-113" fmla="*/ 415752 w 1751006"/>
                    <a:gd name="connsiteY1-114" fmla="*/ 62896 h 1773691"/>
                    <a:gd name="connsiteX2-115" fmla="*/ 541867 w 1751006"/>
                    <a:gd name="connsiteY2-116" fmla="*/ 62896 h 1773691"/>
                    <a:gd name="connsiteX3-117" fmla="*/ 541867 w 1751006"/>
                    <a:gd name="connsiteY3-118" fmla="*/ 266096 h 1773691"/>
                    <a:gd name="connsiteX4-119" fmla="*/ 487261 w 1751006"/>
                    <a:gd name="connsiteY4-120" fmla="*/ 266096 h 1773691"/>
                    <a:gd name="connsiteX5-121" fmla="*/ 504149 w 1751006"/>
                    <a:gd name="connsiteY5-122" fmla="*/ 309739 h 1773691"/>
                    <a:gd name="connsiteX6-123" fmla="*/ 1513788 w 1751006"/>
                    <a:gd name="connsiteY6-124" fmla="*/ 1235401 h 1773691"/>
                    <a:gd name="connsiteX7-125" fmla="*/ 1751006 w 1751006"/>
                    <a:gd name="connsiteY7-126" fmla="*/ 1342143 h 1773691"/>
                    <a:gd name="connsiteX8-127" fmla="*/ 1592465 w 1751006"/>
                    <a:gd name="connsiteY8-128" fmla="*/ 1329960 h 1773691"/>
                    <a:gd name="connsiteX9-129" fmla="*/ 1233831 w 1751006"/>
                    <a:gd name="connsiteY9-130" fmla="*/ 1667971 h 1773691"/>
                    <a:gd name="connsiteX10-131" fmla="*/ 1182904 w 1751006"/>
                    <a:gd name="connsiteY10-132" fmla="*/ 1773691 h 1773691"/>
                    <a:gd name="connsiteX11-133" fmla="*/ 1160808 w 1751006"/>
                    <a:gd name="connsiteY11-134" fmla="*/ 1765603 h 1773691"/>
                    <a:gd name="connsiteX12-135" fmla="*/ 704846 w 1751006"/>
                    <a:gd name="connsiteY12-136" fmla="*/ 1696669 h 1773691"/>
                    <a:gd name="connsiteX13-137" fmla="*/ 548073 w 1751006"/>
                    <a:gd name="connsiteY13-138" fmla="*/ 1704585 h 1773691"/>
                    <a:gd name="connsiteX14-139" fmla="*/ 473162 w 1751006"/>
                    <a:gd name="connsiteY14-140" fmla="*/ 1716018 h 1773691"/>
                    <a:gd name="connsiteX15-141" fmla="*/ 471639 w 1751006"/>
                    <a:gd name="connsiteY15-142" fmla="*/ 1713510 h 1773691"/>
                    <a:gd name="connsiteX16-143" fmla="*/ 383370 w 1751006"/>
                    <a:gd name="connsiteY16-144" fmla="*/ 1595470 h 1773691"/>
                    <a:gd name="connsiteX17-145" fmla="*/ 288908 w 1751006"/>
                    <a:gd name="connsiteY17-146" fmla="*/ 1491535 h 1773691"/>
                    <a:gd name="connsiteX18-147" fmla="*/ 289304 w 1751006"/>
                    <a:gd name="connsiteY18-148" fmla="*/ 1489994 h 1773691"/>
                    <a:gd name="connsiteX19-149" fmla="*/ 360924 w 1751006"/>
                    <a:gd name="connsiteY19-150" fmla="*/ 779543 h 1773691"/>
                    <a:gd name="connsiteX20-151" fmla="*/ 342724 w 1751006"/>
                    <a:gd name="connsiteY20-152" fmla="*/ 419112 h 1773691"/>
                    <a:gd name="connsiteX21-153" fmla="*/ 323280 w 1751006"/>
                    <a:gd name="connsiteY21-154" fmla="*/ 266096 h 1773691"/>
                    <a:gd name="connsiteX22-155" fmla="*/ 0 w 1751006"/>
                    <a:gd name="connsiteY22-156" fmla="*/ 266096 h 1773691"/>
                    <a:gd name="connsiteX23-157" fmla="*/ 0 w 1751006"/>
                    <a:gd name="connsiteY23-158" fmla="*/ 62896 h 1773691"/>
                    <a:gd name="connsiteX24-159" fmla="*/ 287711 w 1751006"/>
                    <a:gd name="connsiteY24-160" fmla="*/ 62896 h 1773691"/>
                    <a:gd name="connsiteX25-161" fmla="*/ 272559 w 1751006"/>
                    <a:gd name="connsiteY25-162" fmla="*/ 3967 h 1773691"/>
                    <a:gd name="connsiteX26-163" fmla="*/ 384699 w 1751006"/>
                    <a:gd name="connsiteY26-164" fmla="*/ 1132 h 1773691"/>
                    <a:gd name="connsiteX27-165" fmla="*/ 399580 w 1751006"/>
                    <a:gd name="connsiteY27-166" fmla="*/ 0 h 1773691"/>
                    <a:gd name="connsiteX0-167" fmla="*/ 399580 w 1751006"/>
                    <a:gd name="connsiteY0-168" fmla="*/ 0 h 1773691"/>
                    <a:gd name="connsiteX1-169" fmla="*/ 415752 w 1751006"/>
                    <a:gd name="connsiteY1-170" fmla="*/ 62896 h 1773691"/>
                    <a:gd name="connsiteX2-171" fmla="*/ 541867 w 1751006"/>
                    <a:gd name="connsiteY2-172" fmla="*/ 62896 h 1773691"/>
                    <a:gd name="connsiteX3-173" fmla="*/ 541867 w 1751006"/>
                    <a:gd name="connsiteY3-174" fmla="*/ 266096 h 1773691"/>
                    <a:gd name="connsiteX4-175" fmla="*/ 487261 w 1751006"/>
                    <a:gd name="connsiteY4-176" fmla="*/ 266096 h 1773691"/>
                    <a:gd name="connsiteX5-177" fmla="*/ 504149 w 1751006"/>
                    <a:gd name="connsiteY5-178" fmla="*/ 309739 h 1773691"/>
                    <a:gd name="connsiteX6-179" fmla="*/ 1513788 w 1751006"/>
                    <a:gd name="connsiteY6-180" fmla="*/ 1235401 h 1773691"/>
                    <a:gd name="connsiteX7-181" fmla="*/ 1751006 w 1751006"/>
                    <a:gd name="connsiteY7-182" fmla="*/ 1342143 h 1773691"/>
                    <a:gd name="connsiteX8-183" fmla="*/ 1592465 w 1751006"/>
                    <a:gd name="connsiteY8-184" fmla="*/ 1329960 h 1773691"/>
                    <a:gd name="connsiteX9-185" fmla="*/ 1233831 w 1751006"/>
                    <a:gd name="connsiteY9-186" fmla="*/ 1667971 h 1773691"/>
                    <a:gd name="connsiteX10-187" fmla="*/ 1182904 w 1751006"/>
                    <a:gd name="connsiteY10-188" fmla="*/ 1773691 h 1773691"/>
                    <a:gd name="connsiteX11-189" fmla="*/ 1160808 w 1751006"/>
                    <a:gd name="connsiteY11-190" fmla="*/ 1765603 h 1773691"/>
                    <a:gd name="connsiteX12-191" fmla="*/ 704846 w 1751006"/>
                    <a:gd name="connsiteY12-192" fmla="*/ 1696669 h 1773691"/>
                    <a:gd name="connsiteX13-193" fmla="*/ 548073 w 1751006"/>
                    <a:gd name="connsiteY13-194" fmla="*/ 1704585 h 1773691"/>
                    <a:gd name="connsiteX14-195" fmla="*/ 473162 w 1751006"/>
                    <a:gd name="connsiteY14-196" fmla="*/ 1716018 h 1773691"/>
                    <a:gd name="connsiteX15-197" fmla="*/ 471639 w 1751006"/>
                    <a:gd name="connsiteY15-198" fmla="*/ 1713510 h 1773691"/>
                    <a:gd name="connsiteX16-199" fmla="*/ 383370 w 1751006"/>
                    <a:gd name="connsiteY16-200" fmla="*/ 1595470 h 1773691"/>
                    <a:gd name="connsiteX17-201" fmla="*/ 288908 w 1751006"/>
                    <a:gd name="connsiteY17-202" fmla="*/ 1491535 h 1773691"/>
                    <a:gd name="connsiteX18-203" fmla="*/ 289304 w 1751006"/>
                    <a:gd name="connsiteY18-204" fmla="*/ 1489994 h 1773691"/>
                    <a:gd name="connsiteX19-205" fmla="*/ 360924 w 1751006"/>
                    <a:gd name="connsiteY19-206" fmla="*/ 779543 h 1773691"/>
                    <a:gd name="connsiteX20-207" fmla="*/ 342724 w 1751006"/>
                    <a:gd name="connsiteY20-208" fmla="*/ 419112 h 1773691"/>
                    <a:gd name="connsiteX21-209" fmla="*/ 323280 w 1751006"/>
                    <a:gd name="connsiteY21-210" fmla="*/ 266096 h 1773691"/>
                    <a:gd name="connsiteX22-211" fmla="*/ 0 w 1751006"/>
                    <a:gd name="connsiteY22-212" fmla="*/ 266096 h 1773691"/>
                    <a:gd name="connsiteX23-213" fmla="*/ 0 w 1751006"/>
                    <a:gd name="connsiteY23-214" fmla="*/ 62896 h 1773691"/>
                    <a:gd name="connsiteX24-215" fmla="*/ 287711 w 1751006"/>
                    <a:gd name="connsiteY24-216" fmla="*/ 62896 h 1773691"/>
                    <a:gd name="connsiteX25-217" fmla="*/ 272559 w 1751006"/>
                    <a:gd name="connsiteY25-218" fmla="*/ 3967 h 1773691"/>
                    <a:gd name="connsiteX26-219" fmla="*/ 384699 w 1751006"/>
                    <a:gd name="connsiteY26-220" fmla="*/ 1132 h 1773691"/>
                    <a:gd name="connsiteX27-221" fmla="*/ 399580 w 1751006"/>
                    <a:gd name="connsiteY27-222" fmla="*/ 0 h 1773691"/>
                    <a:gd name="connsiteX0-223" fmla="*/ 399580 w 1751006"/>
                    <a:gd name="connsiteY0-224" fmla="*/ 0 h 1773691"/>
                    <a:gd name="connsiteX1-225" fmla="*/ 415752 w 1751006"/>
                    <a:gd name="connsiteY1-226" fmla="*/ 62896 h 1773691"/>
                    <a:gd name="connsiteX2-227" fmla="*/ 541867 w 1751006"/>
                    <a:gd name="connsiteY2-228" fmla="*/ 62896 h 1773691"/>
                    <a:gd name="connsiteX3-229" fmla="*/ 541867 w 1751006"/>
                    <a:gd name="connsiteY3-230" fmla="*/ 266096 h 1773691"/>
                    <a:gd name="connsiteX4-231" fmla="*/ 487261 w 1751006"/>
                    <a:gd name="connsiteY4-232" fmla="*/ 266096 h 1773691"/>
                    <a:gd name="connsiteX5-233" fmla="*/ 504149 w 1751006"/>
                    <a:gd name="connsiteY5-234" fmla="*/ 309739 h 1773691"/>
                    <a:gd name="connsiteX6-235" fmla="*/ 1485213 w 1751006"/>
                    <a:gd name="connsiteY6-236" fmla="*/ 1263976 h 1773691"/>
                    <a:gd name="connsiteX7-237" fmla="*/ 1751006 w 1751006"/>
                    <a:gd name="connsiteY7-238" fmla="*/ 1342143 h 1773691"/>
                    <a:gd name="connsiteX8-239" fmla="*/ 1592465 w 1751006"/>
                    <a:gd name="connsiteY8-240" fmla="*/ 1329960 h 1773691"/>
                    <a:gd name="connsiteX9-241" fmla="*/ 1233831 w 1751006"/>
                    <a:gd name="connsiteY9-242" fmla="*/ 1667971 h 1773691"/>
                    <a:gd name="connsiteX10-243" fmla="*/ 1182904 w 1751006"/>
                    <a:gd name="connsiteY10-244" fmla="*/ 1773691 h 1773691"/>
                    <a:gd name="connsiteX11-245" fmla="*/ 1160808 w 1751006"/>
                    <a:gd name="connsiteY11-246" fmla="*/ 1765603 h 1773691"/>
                    <a:gd name="connsiteX12-247" fmla="*/ 704846 w 1751006"/>
                    <a:gd name="connsiteY12-248" fmla="*/ 1696669 h 1773691"/>
                    <a:gd name="connsiteX13-249" fmla="*/ 548073 w 1751006"/>
                    <a:gd name="connsiteY13-250" fmla="*/ 1704585 h 1773691"/>
                    <a:gd name="connsiteX14-251" fmla="*/ 473162 w 1751006"/>
                    <a:gd name="connsiteY14-252" fmla="*/ 1716018 h 1773691"/>
                    <a:gd name="connsiteX15-253" fmla="*/ 471639 w 1751006"/>
                    <a:gd name="connsiteY15-254" fmla="*/ 1713510 h 1773691"/>
                    <a:gd name="connsiteX16-255" fmla="*/ 383370 w 1751006"/>
                    <a:gd name="connsiteY16-256" fmla="*/ 1595470 h 1773691"/>
                    <a:gd name="connsiteX17-257" fmla="*/ 288908 w 1751006"/>
                    <a:gd name="connsiteY17-258" fmla="*/ 1491535 h 1773691"/>
                    <a:gd name="connsiteX18-259" fmla="*/ 289304 w 1751006"/>
                    <a:gd name="connsiteY18-260" fmla="*/ 1489994 h 1773691"/>
                    <a:gd name="connsiteX19-261" fmla="*/ 360924 w 1751006"/>
                    <a:gd name="connsiteY19-262" fmla="*/ 779543 h 1773691"/>
                    <a:gd name="connsiteX20-263" fmla="*/ 342724 w 1751006"/>
                    <a:gd name="connsiteY20-264" fmla="*/ 419112 h 1773691"/>
                    <a:gd name="connsiteX21-265" fmla="*/ 323280 w 1751006"/>
                    <a:gd name="connsiteY21-266" fmla="*/ 266096 h 1773691"/>
                    <a:gd name="connsiteX22-267" fmla="*/ 0 w 1751006"/>
                    <a:gd name="connsiteY22-268" fmla="*/ 266096 h 1773691"/>
                    <a:gd name="connsiteX23-269" fmla="*/ 0 w 1751006"/>
                    <a:gd name="connsiteY23-270" fmla="*/ 62896 h 1773691"/>
                    <a:gd name="connsiteX24-271" fmla="*/ 287711 w 1751006"/>
                    <a:gd name="connsiteY24-272" fmla="*/ 62896 h 1773691"/>
                    <a:gd name="connsiteX25-273" fmla="*/ 272559 w 1751006"/>
                    <a:gd name="connsiteY25-274" fmla="*/ 3967 h 1773691"/>
                    <a:gd name="connsiteX26-275" fmla="*/ 384699 w 1751006"/>
                    <a:gd name="connsiteY26-276" fmla="*/ 1132 h 1773691"/>
                    <a:gd name="connsiteX27-277" fmla="*/ 399580 w 1751006"/>
                    <a:gd name="connsiteY27-278" fmla="*/ 0 h 1773691"/>
                    <a:gd name="connsiteX0-279" fmla="*/ 399580 w 1751006"/>
                    <a:gd name="connsiteY0-280" fmla="*/ 0 h 1773691"/>
                    <a:gd name="connsiteX1-281" fmla="*/ 415752 w 1751006"/>
                    <a:gd name="connsiteY1-282" fmla="*/ 62896 h 1773691"/>
                    <a:gd name="connsiteX2-283" fmla="*/ 541867 w 1751006"/>
                    <a:gd name="connsiteY2-284" fmla="*/ 62896 h 1773691"/>
                    <a:gd name="connsiteX3-285" fmla="*/ 541867 w 1751006"/>
                    <a:gd name="connsiteY3-286" fmla="*/ 266096 h 1773691"/>
                    <a:gd name="connsiteX4-287" fmla="*/ 487261 w 1751006"/>
                    <a:gd name="connsiteY4-288" fmla="*/ 266096 h 1773691"/>
                    <a:gd name="connsiteX5-289" fmla="*/ 504149 w 1751006"/>
                    <a:gd name="connsiteY5-290" fmla="*/ 309739 h 1773691"/>
                    <a:gd name="connsiteX6-291" fmla="*/ 1485213 w 1751006"/>
                    <a:gd name="connsiteY6-292" fmla="*/ 1263976 h 1773691"/>
                    <a:gd name="connsiteX7-293" fmla="*/ 1751006 w 1751006"/>
                    <a:gd name="connsiteY7-294" fmla="*/ 1342143 h 1773691"/>
                    <a:gd name="connsiteX8-295" fmla="*/ 1592465 w 1751006"/>
                    <a:gd name="connsiteY8-296" fmla="*/ 1329960 h 1773691"/>
                    <a:gd name="connsiteX9-297" fmla="*/ 1233831 w 1751006"/>
                    <a:gd name="connsiteY9-298" fmla="*/ 1667971 h 1773691"/>
                    <a:gd name="connsiteX10-299" fmla="*/ 1182904 w 1751006"/>
                    <a:gd name="connsiteY10-300" fmla="*/ 1773691 h 1773691"/>
                    <a:gd name="connsiteX11-301" fmla="*/ 1160808 w 1751006"/>
                    <a:gd name="connsiteY11-302" fmla="*/ 1765603 h 1773691"/>
                    <a:gd name="connsiteX12-303" fmla="*/ 704846 w 1751006"/>
                    <a:gd name="connsiteY12-304" fmla="*/ 1696669 h 1773691"/>
                    <a:gd name="connsiteX13-305" fmla="*/ 548073 w 1751006"/>
                    <a:gd name="connsiteY13-306" fmla="*/ 1704585 h 1773691"/>
                    <a:gd name="connsiteX14-307" fmla="*/ 473162 w 1751006"/>
                    <a:gd name="connsiteY14-308" fmla="*/ 1716018 h 1773691"/>
                    <a:gd name="connsiteX15-309" fmla="*/ 471639 w 1751006"/>
                    <a:gd name="connsiteY15-310" fmla="*/ 1713510 h 1773691"/>
                    <a:gd name="connsiteX16-311" fmla="*/ 383370 w 1751006"/>
                    <a:gd name="connsiteY16-312" fmla="*/ 1595470 h 1773691"/>
                    <a:gd name="connsiteX17-313" fmla="*/ 288908 w 1751006"/>
                    <a:gd name="connsiteY17-314" fmla="*/ 1491535 h 1773691"/>
                    <a:gd name="connsiteX18-315" fmla="*/ 289304 w 1751006"/>
                    <a:gd name="connsiteY18-316" fmla="*/ 1489994 h 1773691"/>
                    <a:gd name="connsiteX19-317" fmla="*/ 360924 w 1751006"/>
                    <a:gd name="connsiteY19-318" fmla="*/ 779543 h 1773691"/>
                    <a:gd name="connsiteX20-319" fmla="*/ 342724 w 1751006"/>
                    <a:gd name="connsiteY20-320" fmla="*/ 419112 h 1773691"/>
                    <a:gd name="connsiteX21-321" fmla="*/ 323280 w 1751006"/>
                    <a:gd name="connsiteY21-322" fmla="*/ 266096 h 1773691"/>
                    <a:gd name="connsiteX22-323" fmla="*/ 0 w 1751006"/>
                    <a:gd name="connsiteY22-324" fmla="*/ 266096 h 1773691"/>
                    <a:gd name="connsiteX23-325" fmla="*/ 0 w 1751006"/>
                    <a:gd name="connsiteY23-326" fmla="*/ 62896 h 1773691"/>
                    <a:gd name="connsiteX24-327" fmla="*/ 287711 w 1751006"/>
                    <a:gd name="connsiteY24-328" fmla="*/ 62896 h 1773691"/>
                    <a:gd name="connsiteX25-329" fmla="*/ 272559 w 1751006"/>
                    <a:gd name="connsiteY25-330" fmla="*/ 3967 h 1773691"/>
                    <a:gd name="connsiteX26-331" fmla="*/ 384699 w 1751006"/>
                    <a:gd name="connsiteY26-332" fmla="*/ 1132 h 1773691"/>
                    <a:gd name="connsiteX27-333" fmla="*/ 399580 w 1751006"/>
                    <a:gd name="connsiteY27-334" fmla="*/ 0 h 1773691"/>
                    <a:gd name="connsiteX0-335" fmla="*/ 399580 w 1751006"/>
                    <a:gd name="connsiteY0-336" fmla="*/ 0 h 1773691"/>
                    <a:gd name="connsiteX1-337" fmla="*/ 415752 w 1751006"/>
                    <a:gd name="connsiteY1-338" fmla="*/ 62896 h 1773691"/>
                    <a:gd name="connsiteX2-339" fmla="*/ 541867 w 1751006"/>
                    <a:gd name="connsiteY2-340" fmla="*/ 62896 h 1773691"/>
                    <a:gd name="connsiteX3-341" fmla="*/ 541867 w 1751006"/>
                    <a:gd name="connsiteY3-342" fmla="*/ 266096 h 1773691"/>
                    <a:gd name="connsiteX4-343" fmla="*/ 487261 w 1751006"/>
                    <a:gd name="connsiteY4-344" fmla="*/ 266096 h 1773691"/>
                    <a:gd name="connsiteX5-345" fmla="*/ 504149 w 1751006"/>
                    <a:gd name="connsiteY5-346" fmla="*/ 309739 h 1773691"/>
                    <a:gd name="connsiteX6-347" fmla="*/ 1485213 w 1751006"/>
                    <a:gd name="connsiteY6-348" fmla="*/ 1263976 h 1773691"/>
                    <a:gd name="connsiteX7-349" fmla="*/ 1751006 w 1751006"/>
                    <a:gd name="connsiteY7-350" fmla="*/ 1342143 h 1773691"/>
                    <a:gd name="connsiteX8-351" fmla="*/ 1592465 w 1751006"/>
                    <a:gd name="connsiteY8-352" fmla="*/ 1329960 h 1773691"/>
                    <a:gd name="connsiteX9-353" fmla="*/ 1233831 w 1751006"/>
                    <a:gd name="connsiteY9-354" fmla="*/ 1667971 h 1773691"/>
                    <a:gd name="connsiteX10-355" fmla="*/ 1182904 w 1751006"/>
                    <a:gd name="connsiteY10-356" fmla="*/ 1773691 h 1773691"/>
                    <a:gd name="connsiteX11-357" fmla="*/ 1160808 w 1751006"/>
                    <a:gd name="connsiteY11-358" fmla="*/ 1765603 h 1773691"/>
                    <a:gd name="connsiteX12-359" fmla="*/ 704846 w 1751006"/>
                    <a:gd name="connsiteY12-360" fmla="*/ 1696669 h 1773691"/>
                    <a:gd name="connsiteX13-361" fmla="*/ 548073 w 1751006"/>
                    <a:gd name="connsiteY13-362" fmla="*/ 1704585 h 1773691"/>
                    <a:gd name="connsiteX14-363" fmla="*/ 473162 w 1751006"/>
                    <a:gd name="connsiteY14-364" fmla="*/ 1716018 h 1773691"/>
                    <a:gd name="connsiteX15-365" fmla="*/ 471639 w 1751006"/>
                    <a:gd name="connsiteY15-366" fmla="*/ 1713510 h 1773691"/>
                    <a:gd name="connsiteX16-367" fmla="*/ 383370 w 1751006"/>
                    <a:gd name="connsiteY16-368" fmla="*/ 1595470 h 1773691"/>
                    <a:gd name="connsiteX17-369" fmla="*/ 288908 w 1751006"/>
                    <a:gd name="connsiteY17-370" fmla="*/ 1491535 h 1773691"/>
                    <a:gd name="connsiteX18-371" fmla="*/ 289304 w 1751006"/>
                    <a:gd name="connsiteY18-372" fmla="*/ 1489994 h 1773691"/>
                    <a:gd name="connsiteX19-373" fmla="*/ 360924 w 1751006"/>
                    <a:gd name="connsiteY19-374" fmla="*/ 779543 h 1773691"/>
                    <a:gd name="connsiteX20-375" fmla="*/ 342724 w 1751006"/>
                    <a:gd name="connsiteY20-376" fmla="*/ 419112 h 1773691"/>
                    <a:gd name="connsiteX21-377" fmla="*/ 323280 w 1751006"/>
                    <a:gd name="connsiteY21-378" fmla="*/ 266096 h 1773691"/>
                    <a:gd name="connsiteX22-379" fmla="*/ 0 w 1751006"/>
                    <a:gd name="connsiteY22-380" fmla="*/ 266096 h 1773691"/>
                    <a:gd name="connsiteX23-381" fmla="*/ 0 w 1751006"/>
                    <a:gd name="connsiteY23-382" fmla="*/ 62896 h 1773691"/>
                    <a:gd name="connsiteX24-383" fmla="*/ 287711 w 1751006"/>
                    <a:gd name="connsiteY24-384" fmla="*/ 62896 h 1773691"/>
                    <a:gd name="connsiteX25-385" fmla="*/ 272559 w 1751006"/>
                    <a:gd name="connsiteY25-386" fmla="*/ 3967 h 1773691"/>
                    <a:gd name="connsiteX26-387" fmla="*/ 384699 w 1751006"/>
                    <a:gd name="connsiteY26-388" fmla="*/ 1132 h 1773691"/>
                    <a:gd name="connsiteX27-389" fmla="*/ 399580 w 1751006"/>
                    <a:gd name="connsiteY27-390" fmla="*/ 0 h 1773691"/>
                    <a:gd name="connsiteX0-391" fmla="*/ 399580 w 1751006"/>
                    <a:gd name="connsiteY0-392" fmla="*/ 0 h 1773691"/>
                    <a:gd name="connsiteX1-393" fmla="*/ 415752 w 1751006"/>
                    <a:gd name="connsiteY1-394" fmla="*/ 62896 h 1773691"/>
                    <a:gd name="connsiteX2-395" fmla="*/ 541867 w 1751006"/>
                    <a:gd name="connsiteY2-396" fmla="*/ 62896 h 1773691"/>
                    <a:gd name="connsiteX3-397" fmla="*/ 541867 w 1751006"/>
                    <a:gd name="connsiteY3-398" fmla="*/ 266096 h 1773691"/>
                    <a:gd name="connsiteX4-399" fmla="*/ 487261 w 1751006"/>
                    <a:gd name="connsiteY4-400" fmla="*/ 266096 h 1773691"/>
                    <a:gd name="connsiteX5-401" fmla="*/ 504149 w 1751006"/>
                    <a:gd name="connsiteY5-402" fmla="*/ 309739 h 1773691"/>
                    <a:gd name="connsiteX6-403" fmla="*/ 1499500 w 1751006"/>
                    <a:gd name="connsiteY6-404" fmla="*/ 1254451 h 1773691"/>
                    <a:gd name="connsiteX7-405" fmla="*/ 1751006 w 1751006"/>
                    <a:gd name="connsiteY7-406" fmla="*/ 1342143 h 1773691"/>
                    <a:gd name="connsiteX8-407" fmla="*/ 1592465 w 1751006"/>
                    <a:gd name="connsiteY8-408" fmla="*/ 1329960 h 1773691"/>
                    <a:gd name="connsiteX9-409" fmla="*/ 1233831 w 1751006"/>
                    <a:gd name="connsiteY9-410" fmla="*/ 1667971 h 1773691"/>
                    <a:gd name="connsiteX10-411" fmla="*/ 1182904 w 1751006"/>
                    <a:gd name="connsiteY10-412" fmla="*/ 1773691 h 1773691"/>
                    <a:gd name="connsiteX11-413" fmla="*/ 1160808 w 1751006"/>
                    <a:gd name="connsiteY11-414" fmla="*/ 1765603 h 1773691"/>
                    <a:gd name="connsiteX12-415" fmla="*/ 704846 w 1751006"/>
                    <a:gd name="connsiteY12-416" fmla="*/ 1696669 h 1773691"/>
                    <a:gd name="connsiteX13-417" fmla="*/ 548073 w 1751006"/>
                    <a:gd name="connsiteY13-418" fmla="*/ 1704585 h 1773691"/>
                    <a:gd name="connsiteX14-419" fmla="*/ 473162 w 1751006"/>
                    <a:gd name="connsiteY14-420" fmla="*/ 1716018 h 1773691"/>
                    <a:gd name="connsiteX15-421" fmla="*/ 471639 w 1751006"/>
                    <a:gd name="connsiteY15-422" fmla="*/ 1713510 h 1773691"/>
                    <a:gd name="connsiteX16-423" fmla="*/ 383370 w 1751006"/>
                    <a:gd name="connsiteY16-424" fmla="*/ 1595470 h 1773691"/>
                    <a:gd name="connsiteX17-425" fmla="*/ 288908 w 1751006"/>
                    <a:gd name="connsiteY17-426" fmla="*/ 1491535 h 1773691"/>
                    <a:gd name="connsiteX18-427" fmla="*/ 289304 w 1751006"/>
                    <a:gd name="connsiteY18-428" fmla="*/ 1489994 h 1773691"/>
                    <a:gd name="connsiteX19-429" fmla="*/ 360924 w 1751006"/>
                    <a:gd name="connsiteY19-430" fmla="*/ 779543 h 1773691"/>
                    <a:gd name="connsiteX20-431" fmla="*/ 342724 w 1751006"/>
                    <a:gd name="connsiteY20-432" fmla="*/ 419112 h 1773691"/>
                    <a:gd name="connsiteX21-433" fmla="*/ 323280 w 1751006"/>
                    <a:gd name="connsiteY21-434" fmla="*/ 266096 h 1773691"/>
                    <a:gd name="connsiteX22-435" fmla="*/ 0 w 1751006"/>
                    <a:gd name="connsiteY22-436" fmla="*/ 266096 h 1773691"/>
                    <a:gd name="connsiteX23-437" fmla="*/ 0 w 1751006"/>
                    <a:gd name="connsiteY23-438" fmla="*/ 62896 h 1773691"/>
                    <a:gd name="connsiteX24-439" fmla="*/ 287711 w 1751006"/>
                    <a:gd name="connsiteY24-440" fmla="*/ 62896 h 1773691"/>
                    <a:gd name="connsiteX25-441" fmla="*/ 272559 w 1751006"/>
                    <a:gd name="connsiteY25-442" fmla="*/ 3967 h 1773691"/>
                    <a:gd name="connsiteX26-443" fmla="*/ 384699 w 1751006"/>
                    <a:gd name="connsiteY26-444" fmla="*/ 1132 h 1773691"/>
                    <a:gd name="connsiteX27-445" fmla="*/ 399580 w 1751006"/>
                    <a:gd name="connsiteY27-446" fmla="*/ 0 h 1773691"/>
                    <a:gd name="connsiteX0-447" fmla="*/ 399580 w 1751006"/>
                    <a:gd name="connsiteY0-448" fmla="*/ 0 h 1773691"/>
                    <a:gd name="connsiteX1-449" fmla="*/ 415752 w 1751006"/>
                    <a:gd name="connsiteY1-450" fmla="*/ 62896 h 1773691"/>
                    <a:gd name="connsiteX2-451" fmla="*/ 541867 w 1751006"/>
                    <a:gd name="connsiteY2-452" fmla="*/ 62896 h 1773691"/>
                    <a:gd name="connsiteX3-453" fmla="*/ 541867 w 1751006"/>
                    <a:gd name="connsiteY3-454" fmla="*/ 266096 h 1773691"/>
                    <a:gd name="connsiteX4-455" fmla="*/ 487261 w 1751006"/>
                    <a:gd name="connsiteY4-456" fmla="*/ 266096 h 1773691"/>
                    <a:gd name="connsiteX5-457" fmla="*/ 504149 w 1751006"/>
                    <a:gd name="connsiteY5-458" fmla="*/ 309739 h 1773691"/>
                    <a:gd name="connsiteX6-459" fmla="*/ 1499500 w 1751006"/>
                    <a:gd name="connsiteY6-460" fmla="*/ 1254451 h 1773691"/>
                    <a:gd name="connsiteX7-461" fmla="*/ 1751006 w 1751006"/>
                    <a:gd name="connsiteY7-462" fmla="*/ 1342143 h 1773691"/>
                    <a:gd name="connsiteX8-463" fmla="*/ 1592465 w 1751006"/>
                    <a:gd name="connsiteY8-464" fmla="*/ 1329960 h 1773691"/>
                    <a:gd name="connsiteX9-465" fmla="*/ 1233831 w 1751006"/>
                    <a:gd name="connsiteY9-466" fmla="*/ 1667971 h 1773691"/>
                    <a:gd name="connsiteX10-467" fmla="*/ 1182904 w 1751006"/>
                    <a:gd name="connsiteY10-468" fmla="*/ 1773691 h 1773691"/>
                    <a:gd name="connsiteX11-469" fmla="*/ 1160808 w 1751006"/>
                    <a:gd name="connsiteY11-470" fmla="*/ 1765603 h 1773691"/>
                    <a:gd name="connsiteX12-471" fmla="*/ 704846 w 1751006"/>
                    <a:gd name="connsiteY12-472" fmla="*/ 1696669 h 1773691"/>
                    <a:gd name="connsiteX13-473" fmla="*/ 548073 w 1751006"/>
                    <a:gd name="connsiteY13-474" fmla="*/ 1704585 h 1773691"/>
                    <a:gd name="connsiteX14-475" fmla="*/ 473162 w 1751006"/>
                    <a:gd name="connsiteY14-476" fmla="*/ 1716018 h 1773691"/>
                    <a:gd name="connsiteX15-477" fmla="*/ 471639 w 1751006"/>
                    <a:gd name="connsiteY15-478" fmla="*/ 1713510 h 1773691"/>
                    <a:gd name="connsiteX16-479" fmla="*/ 383370 w 1751006"/>
                    <a:gd name="connsiteY16-480" fmla="*/ 1595470 h 1773691"/>
                    <a:gd name="connsiteX17-481" fmla="*/ 288908 w 1751006"/>
                    <a:gd name="connsiteY17-482" fmla="*/ 1491535 h 1773691"/>
                    <a:gd name="connsiteX18-483" fmla="*/ 289304 w 1751006"/>
                    <a:gd name="connsiteY18-484" fmla="*/ 1489994 h 1773691"/>
                    <a:gd name="connsiteX19-485" fmla="*/ 360924 w 1751006"/>
                    <a:gd name="connsiteY19-486" fmla="*/ 779543 h 1773691"/>
                    <a:gd name="connsiteX20-487" fmla="*/ 342724 w 1751006"/>
                    <a:gd name="connsiteY20-488" fmla="*/ 419112 h 1773691"/>
                    <a:gd name="connsiteX21-489" fmla="*/ 323280 w 1751006"/>
                    <a:gd name="connsiteY21-490" fmla="*/ 266096 h 1773691"/>
                    <a:gd name="connsiteX22-491" fmla="*/ 0 w 1751006"/>
                    <a:gd name="connsiteY22-492" fmla="*/ 266096 h 1773691"/>
                    <a:gd name="connsiteX23-493" fmla="*/ 0 w 1751006"/>
                    <a:gd name="connsiteY23-494" fmla="*/ 62896 h 1773691"/>
                    <a:gd name="connsiteX24-495" fmla="*/ 287711 w 1751006"/>
                    <a:gd name="connsiteY24-496" fmla="*/ 62896 h 1773691"/>
                    <a:gd name="connsiteX25-497" fmla="*/ 272559 w 1751006"/>
                    <a:gd name="connsiteY25-498" fmla="*/ 3967 h 1773691"/>
                    <a:gd name="connsiteX26-499" fmla="*/ 384699 w 1751006"/>
                    <a:gd name="connsiteY26-500" fmla="*/ 1132 h 1773691"/>
                    <a:gd name="connsiteX27-501" fmla="*/ 399580 w 1751006"/>
                    <a:gd name="connsiteY27-502" fmla="*/ 0 h 1773691"/>
                    <a:gd name="connsiteX0-503" fmla="*/ 399580 w 1798631"/>
                    <a:gd name="connsiteY0-504" fmla="*/ 0 h 1773691"/>
                    <a:gd name="connsiteX1-505" fmla="*/ 415752 w 1798631"/>
                    <a:gd name="connsiteY1-506" fmla="*/ 62896 h 1773691"/>
                    <a:gd name="connsiteX2-507" fmla="*/ 541867 w 1798631"/>
                    <a:gd name="connsiteY2-508" fmla="*/ 62896 h 1773691"/>
                    <a:gd name="connsiteX3-509" fmla="*/ 541867 w 1798631"/>
                    <a:gd name="connsiteY3-510" fmla="*/ 266096 h 1773691"/>
                    <a:gd name="connsiteX4-511" fmla="*/ 487261 w 1798631"/>
                    <a:gd name="connsiteY4-512" fmla="*/ 266096 h 1773691"/>
                    <a:gd name="connsiteX5-513" fmla="*/ 504149 w 1798631"/>
                    <a:gd name="connsiteY5-514" fmla="*/ 309739 h 1773691"/>
                    <a:gd name="connsiteX6-515" fmla="*/ 1499500 w 1798631"/>
                    <a:gd name="connsiteY6-516" fmla="*/ 1254451 h 1773691"/>
                    <a:gd name="connsiteX7-517" fmla="*/ 1798631 w 1798631"/>
                    <a:gd name="connsiteY7-518" fmla="*/ 1294518 h 1773691"/>
                    <a:gd name="connsiteX8-519" fmla="*/ 1592465 w 1798631"/>
                    <a:gd name="connsiteY8-520" fmla="*/ 1329960 h 1773691"/>
                    <a:gd name="connsiteX9-521" fmla="*/ 1233831 w 1798631"/>
                    <a:gd name="connsiteY9-522" fmla="*/ 1667971 h 1773691"/>
                    <a:gd name="connsiteX10-523" fmla="*/ 1182904 w 1798631"/>
                    <a:gd name="connsiteY10-524" fmla="*/ 1773691 h 1773691"/>
                    <a:gd name="connsiteX11-525" fmla="*/ 1160808 w 1798631"/>
                    <a:gd name="connsiteY11-526" fmla="*/ 1765603 h 1773691"/>
                    <a:gd name="connsiteX12-527" fmla="*/ 704846 w 1798631"/>
                    <a:gd name="connsiteY12-528" fmla="*/ 1696669 h 1773691"/>
                    <a:gd name="connsiteX13-529" fmla="*/ 548073 w 1798631"/>
                    <a:gd name="connsiteY13-530" fmla="*/ 1704585 h 1773691"/>
                    <a:gd name="connsiteX14-531" fmla="*/ 473162 w 1798631"/>
                    <a:gd name="connsiteY14-532" fmla="*/ 1716018 h 1773691"/>
                    <a:gd name="connsiteX15-533" fmla="*/ 471639 w 1798631"/>
                    <a:gd name="connsiteY15-534" fmla="*/ 1713510 h 1773691"/>
                    <a:gd name="connsiteX16-535" fmla="*/ 383370 w 1798631"/>
                    <a:gd name="connsiteY16-536" fmla="*/ 1595470 h 1773691"/>
                    <a:gd name="connsiteX17-537" fmla="*/ 288908 w 1798631"/>
                    <a:gd name="connsiteY17-538" fmla="*/ 1491535 h 1773691"/>
                    <a:gd name="connsiteX18-539" fmla="*/ 289304 w 1798631"/>
                    <a:gd name="connsiteY18-540" fmla="*/ 1489994 h 1773691"/>
                    <a:gd name="connsiteX19-541" fmla="*/ 360924 w 1798631"/>
                    <a:gd name="connsiteY19-542" fmla="*/ 779543 h 1773691"/>
                    <a:gd name="connsiteX20-543" fmla="*/ 342724 w 1798631"/>
                    <a:gd name="connsiteY20-544" fmla="*/ 419112 h 1773691"/>
                    <a:gd name="connsiteX21-545" fmla="*/ 323280 w 1798631"/>
                    <a:gd name="connsiteY21-546" fmla="*/ 266096 h 1773691"/>
                    <a:gd name="connsiteX22-547" fmla="*/ 0 w 1798631"/>
                    <a:gd name="connsiteY22-548" fmla="*/ 266096 h 1773691"/>
                    <a:gd name="connsiteX23-549" fmla="*/ 0 w 1798631"/>
                    <a:gd name="connsiteY23-550" fmla="*/ 62896 h 1773691"/>
                    <a:gd name="connsiteX24-551" fmla="*/ 287711 w 1798631"/>
                    <a:gd name="connsiteY24-552" fmla="*/ 62896 h 1773691"/>
                    <a:gd name="connsiteX25-553" fmla="*/ 272559 w 1798631"/>
                    <a:gd name="connsiteY25-554" fmla="*/ 3967 h 1773691"/>
                    <a:gd name="connsiteX26-555" fmla="*/ 384699 w 1798631"/>
                    <a:gd name="connsiteY26-556" fmla="*/ 1132 h 1773691"/>
                    <a:gd name="connsiteX27-557" fmla="*/ 399580 w 1798631"/>
                    <a:gd name="connsiteY27-558" fmla="*/ 0 h 1773691"/>
                    <a:gd name="connsiteX0-559" fmla="*/ 399580 w 1798631"/>
                    <a:gd name="connsiteY0-560" fmla="*/ 0 h 1773691"/>
                    <a:gd name="connsiteX1-561" fmla="*/ 415752 w 1798631"/>
                    <a:gd name="connsiteY1-562" fmla="*/ 62896 h 1773691"/>
                    <a:gd name="connsiteX2-563" fmla="*/ 541867 w 1798631"/>
                    <a:gd name="connsiteY2-564" fmla="*/ 62896 h 1773691"/>
                    <a:gd name="connsiteX3-565" fmla="*/ 541867 w 1798631"/>
                    <a:gd name="connsiteY3-566" fmla="*/ 266096 h 1773691"/>
                    <a:gd name="connsiteX4-567" fmla="*/ 487261 w 1798631"/>
                    <a:gd name="connsiteY4-568" fmla="*/ 266096 h 1773691"/>
                    <a:gd name="connsiteX5-569" fmla="*/ 504149 w 1798631"/>
                    <a:gd name="connsiteY5-570" fmla="*/ 309739 h 1773691"/>
                    <a:gd name="connsiteX6-571" fmla="*/ 1499500 w 1798631"/>
                    <a:gd name="connsiteY6-572" fmla="*/ 1254451 h 1773691"/>
                    <a:gd name="connsiteX7-573" fmla="*/ 1798631 w 1798631"/>
                    <a:gd name="connsiteY7-574" fmla="*/ 1294518 h 1773691"/>
                    <a:gd name="connsiteX8-575" fmla="*/ 1592465 w 1798631"/>
                    <a:gd name="connsiteY8-576" fmla="*/ 1329960 h 1773691"/>
                    <a:gd name="connsiteX9-577" fmla="*/ 1233831 w 1798631"/>
                    <a:gd name="connsiteY9-578" fmla="*/ 1667971 h 1773691"/>
                    <a:gd name="connsiteX10-579" fmla="*/ 1182904 w 1798631"/>
                    <a:gd name="connsiteY10-580" fmla="*/ 1773691 h 1773691"/>
                    <a:gd name="connsiteX11-581" fmla="*/ 1160808 w 1798631"/>
                    <a:gd name="connsiteY11-582" fmla="*/ 1765603 h 1773691"/>
                    <a:gd name="connsiteX12-583" fmla="*/ 704846 w 1798631"/>
                    <a:gd name="connsiteY12-584" fmla="*/ 1696669 h 1773691"/>
                    <a:gd name="connsiteX13-585" fmla="*/ 548073 w 1798631"/>
                    <a:gd name="connsiteY13-586" fmla="*/ 1704585 h 1773691"/>
                    <a:gd name="connsiteX14-587" fmla="*/ 473162 w 1798631"/>
                    <a:gd name="connsiteY14-588" fmla="*/ 1716018 h 1773691"/>
                    <a:gd name="connsiteX15-589" fmla="*/ 471639 w 1798631"/>
                    <a:gd name="connsiteY15-590" fmla="*/ 1713510 h 1773691"/>
                    <a:gd name="connsiteX16-591" fmla="*/ 383370 w 1798631"/>
                    <a:gd name="connsiteY16-592" fmla="*/ 1595470 h 1773691"/>
                    <a:gd name="connsiteX17-593" fmla="*/ 288908 w 1798631"/>
                    <a:gd name="connsiteY17-594" fmla="*/ 1491535 h 1773691"/>
                    <a:gd name="connsiteX18-595" fmla="*/ 289304 w 1798631"/>
                    <a:gd name="connsiteY18-596" fmla="*/ 1489994 h 1773691"/>
                    <a:gd name="connsiteX19-597" fmla="*/ 360924 w 1798631"/>
                    <a:gd name="connsiteY19-598" fmla="*/ 779543 h 1773691"/>
                    <a:gd name="connsiteX20-599" fmla="*/ 342724 w 1798631"/>
                    <a:gd name="connsiteY20-600" fmla="*/ 419112 h 1773691"/>
                    <a:gd name="connsiteX21-601" fmla="*/ 323280 w 1798631"/>
                    <a:gd name="connsiteY21-602" fmla="*/ 266096 h 1773691"/>
                    <a:gd name="connsiteX22-603" fmla="*/ 0 w 1798631"/>
                    <a:gd name="connsiteY22-604" fmla="*/ 266096 h 1773691"/>
                    <a:gd name="connsiteX23-605" fmla="*/ 0 w 1798631"/>
                    <a:gd name="connsiteY23-606" fmla="*/ 62896 h 1773691"/>
                    <a:gd name="connsiteX24-607" fmla="*/ 287711 w 1798631"/>
                    <a:gd name="connsiteY24-608" fmla="*/ 62896 h 1773691"/>
                    <a:gd name="connsiteX25-609" fmla="*/ 272559 w 1798631"/>
                    <a:gd name="connsiteY25-610" fmla="*/ 3967 h 1773691"/>
                    <a:gd name="connsiteX26-611" fmla="*/ 384699 w 1798631"/>
                    <a:gd name="connsiteY26-612" fmla="*/ 1132 h 1773691"/>
                    <a:gd name="connsiteX27-613" fmla="*/ 399580 w 1798631"/>
                    <a:gd name="connsiteY27-614" fmla="*/ 0 h 1773691"/>
                    <a:gd name="connsiteX0-615" fmla="*/ 399580 w 1798631"/>
                    <a:gd name="connsiteY0-616" fmla="*/ 0 h 1773691"/>
                    <a:gd name="connsiteX1-617" fmla="*/ 415752 w 1798631"/>
                    <a:gd name="connsiteY1-618" fmla="*/ 62896 h 1773691"/>
                    <a:gd name="connsiteX2-619" fmla="*/ 541867 w 1798631"/>
                    <a:gd name="connsiteY2-620" fmla="*/ 62896 h 1773691"/>
                    <a:gd name="connsiteX3-621" fmla="*/ 541867 w 1798631"/>
                    <a:gd name="connsiteY3-622" fmla="*/ 266096 h 1773691"/>
                    <a:gd name="connsiteX4-623" fmla="*/ 487261 w 1798631"/>
                    <a:gd name="connsiteY4-624" fmla="*/ 266096 h 1773691"/>
                    <a:gd name="connsiteX5-625" fmla="*/ 504149 w 1798631"/>
                    <a:gd name="connsiteY5-626" fmla="*/ 309739 h 1773691"/>
                    <a:gd name="connsiteX6-627" fmla="*/ 1499500 w 1798631"/>
                    <a:gd name="connsiteY6-628" fmla="*/ 1254451 h 1773691"/>
                    <a:gd name="connsiteX7-629" fmla="*/ 1798631 w 1798631"/>
                    <a:gd name="connsiteY7-630" fmla="*/ 1294518 h 1773691"/>
                    <a:gd name="connsiteX8-631" fmla="*/ 1592465 w 1798631"/>
                    <a:gd name="connsiteY8-632" fmla="*/ 1329960 h 1773691"/>
                    <a:gd name="connsiteX9-633" fmla="*/ 1233831 w 1798631"/>
                    <a:gd name="connsiteY9-634" fmla="*/ 1667971 h 1773691"/>
                    <a:gd name="connsiteX10-635" fmla="*/ 1182904 w 1798631"/>
                    <a:gd name="connsiteY10-636" fmla="*/ 1773691 h 1773691"/>
                    <a:gd name="connsiteX11-637" fmla="*/ 1160808 w 1798631"/>
                    <a:gd name="connsiteY11-638" fmla="*/ 1765603 h 1773691"/>
                    <a:gd name="connsiteX12-639" fmla="*/ 704846 w 1798631"/>
                    <a:gd name="connsiteY12-640" fmla="*/ 1696669 h 1773691"/>
                    <a:gd name="connsiteX13-641" fmla="*/ 548073 w 1798631"/>
                    <a:gd name="connsiteY13-642" fmla="*/ 1704585 h 1773691"/>
                    <a:gd name="connsiteX14-643" fmla="*/ 473162 w 1798631"/>
                    <a:gd name="connsiteY14-644" fmla="*/ 1716018 h 1773691"/>
                    <a:gd name="connsiteX15-645" fmla="*/ 581176 w 1798631"/>
                    <a:gd name="connsiteY15-646" fmla="*/ 1708748 h 1773691"/>
                    <a:gd name="connsiteX16-647" fmla="*/ 383370 w 1798631"/>
                    <a:gd name="connsiteY16-648" fmla="*/ 1595470 h 1773691"/>
                    <a:gd name="connsiteX17-649" fmla="*/ 288908 w 1798631"/>
                    <a:gd name="connsiteY17-650" fmla="*/ 1491535 h 1773691"/>
                    <a:gd name="connsiteX18-651" fmla="*/ 289304 w 1798631"/>
                    <a:gd name="connsiteY18-652" fmla="*/ 1489994 h 1773691"/>
                    <a:gd name="connsiteX19-653" fmla="*/ 360924 w 1798631"/>
                    <a:gd name="connsiteY19-654" fmla="*/ 779543 h 1773691"/>
                    <a:gd name="connsiteX20-655" fmla="*/ 342724 w 1798631"/>
                    <a:gd name="connsiteY20-656" fmla="*/ 419112 h 1773691"/>
                    <a:gd name="connsiteX21-657" fmla="*/ 323280 w 1798631"/>
                    <a:gd name="connsiteY21-658" fmla="*/ 266096 h 1773691"/>
                    <a:gd name="connsiteX22-659" fmla="*/ 0 w 1798631"/>
                    <a:gd name="connsiteY22-660" fmla="*/ 266096 h 1773691"/>
                    <a:gd name="connsiteX23-661" fmla="*/ 0 w 1798631"/>
                    <a:gd name="connsiteY23-662" fmla="*/ 62896 h 1773691"/>
                    <a:gd name="connsiteX24-663" fmla="*/ 287711 w 1798631"/>
                    <a:gd name="connsiteY24-664" fmla="*/ 62896 h 1773691"/>
                    <a:gd name="connsiteX25-665" fmla="*/ 272559 w 1798631"/>
                    <a:gd name="connsiteY25-666" fmla="*/ 3967 h 1773691"/>
                    <a:gd name="connsiteX26-667" fmla="*/ 384699 w 1798631"/>
                    <a:gd name="connsiteY26-668" fmla="*/ 1132 h 1773691"/>
                    <a:gd name="connsiteX27-669" fmla="*/ 399580 w 1798631"/>
                    <a:gd name="connsiteY27-670" fmla="*/ 0 h 1773691"/>
                    <a:gd name="connsiteX0-671" fmla="*/ 399580 w 1798631"/>
                    <a:gd name="connsiteY0-672" fmla="*/ 0 h 1773691"/>
                    <a:gd name="connsiteX1-673" fmla="*/ 415752 w 1798631"/>
                    <a:gd name="connsiteY1-674" fmla="*/ 62896 h 1773691"/>
                    <a:gd name="connsiteX2-675" fmla="*/ 541867 w 1798631"/>
                    <a:gd name="connsiteY2-676" fmla="*/ 62896 h 1773691"/>
                    <a:gd name="connsiteX3-677" fmla="*/ 541867 w 1798631"/>
                    <a:gd name="connsiteY3-678" fmla="*/ 266096 h 1773691"/>
                    <a:gd name="connsiteX4-679" fmla="*/ 487261 w 1798631"/>
                    <a:gd name="connsiteY4-680" fmla="*/ 266096 h 1773691"/>
                    <a:gd name="connsiteX5-681" fmla="*/ 504149 w 1798631"/>
                    <a:gd name="connsiteY5-682" fmla="*/ 309739 h 1773691"/>
                    <a:gd name="connsiteX6-683" fmla="*/ 1499500 w 1798631"/>
                    <a:gd name="connsiteY6-684" fmla="*/ 1254451 h 1773691"/>
                    <a:gd name="connsiteX7-685" fmla="*/ 1798631 w 1798631"/>
                    <a:gd name="connsiteY7-686" fmla="*/ 1294518 h 1773691"/>
                    <a:gd name="connsiteX8-687" fmla="*/ 1592465 w 1798631"/>
                    <a:gd name="connsiteY8-688" fmla="*/ 1329960 h 1773691"/>
                    <a:gd name="connsiteX9-689" fmla="*/ 1233831 w 1798631"/>
                    <a:gd name="connsiteY9-690" fmla="*/ 1667971 h 1773691"/>
                    <a:gd name="connsiteX10-691" fmla="*/ 1182904 w 1798631"/>
                    <a:gd name="connsiteY10-692" fmla="*/ 1773691 h 1773691"/>
                    <a:gd name="connsiteX11-693" fmla="*/ 1160808 w 1798631"/>
                    <a:gd name="connsiteY11-694" fmla="*/ 1765603 h 1773691"/>
                    <a:gd name="connsiteX12-695" fmla="*/ 704846 w 1798631"/>
                    <a:gd name="connsiteY12-696" fmla="*/ 1696669 h 1773691"/>
                    <a:gd name="connsiteX13-697" fmla="*/ 548073 w 1798631"/>
                    <a:gd name="connsiteY13-698" fmla="*/ 1704585 h 1773691"/>
                    <a:gd name="connsiteX14-699" fmla="*/ 473162 w 1798631"/>
                    <a:gd name="connsiteY14-700" fmla="*/ 1716018 h 1773691"/>
                    <a:gd name="connsiteX15-701" fmla="*/ 581176 w 1798631"/>
                    <a:gd name="connsiteY15-702" fmla="*/ 1708748 h 1773691"/>
                    <a:gd name="connsiteX16-703" fmla="*/ 440520 w 1798631"/>
                    <a:gd name="connsiteY16-704" fmla="*/ 1576420 h 1773691"/>
                    <a:gd name="connsiteX17-705" fmla="*/ 288908 w 1798631"/>
                    <a:gd name="connsiteY17-706" fmla="*/ 1491535 h 1773691"/>
                    <a:gd name="connsiteX18-707" fmla="*/ 289304 w 1798631"/>
                    <a:gd name="connsiteY18-708" fmla="*/ 1489994 h 1773691"/>
                    <a:gd name="connsiteX19-709" fmla="*/ 360924 w 1798631"/>
                    <a:gd name="connsiteY19-710" fmla="*/ 779543 h 1773691"/>
                    <a:gd name="connsiteX20-711" fmla="*/ 342724 w 1798631"/>
                    <a:gd name="connsiteY20-712" fmla="*/ 419112 h 1773691"/>
                    <a:gd name="connsiteX21-713" fmla="*/ 323280 w 1798631"/>
                    <a:gd name="connsiteY21-714" fmla="*/ 266096 h 1773691"/>
                    <a:gd name="connsiteX22-715" fmla="*/ 0 w 1798631"/>
                    <a:gd name="connsiteY22-716" fmla="*/ 266096 h 1773691"/>
                    <a:gd name="connsiteX23-717" fmla="*/ 0 w 1798631"/>
                    <a:gd name="connsiteY23-718" fmla="*/ 62896 h 1773691"/>
                    <a:gd name="connsiteX24-719" fmla="*/ 287711 w 1798631"/>
                    <a:gd name="connsiteY24-720" fmla="*/ 62896 h 1773691"/>
                    <a:gd name="connsiteX25-721" fmla="*/ 272559 w 1798631"/>
                    <a:gd name="connsiteY25-722" fmla="*/ 3967 h 1773691"/>
                    <a:gd name="connsiteX26-723" fmla="*/ 384699 w 1798631"/>
                    <a:gd name="connsiteY26-724" fmla="*/ 1132 h 1773691"/>
                    <a:gd name="connsiteX27-725" fmla="*/ 399580 w 1798631"/>
                    <a:gd name="connsiteY27-726" fmla="*/ 0 h 1773691"/>
                    <a:gd name="connsiteX0-727" fmla="*/ 399580 w 1787958"/>
                    <a:gd name="connsiteY0-728" fmla="*/ 0 h 1773691"/>
                    <a:gd name="connsiteX1-729" fmla="*/ 415752 w 1787958"/>
                    <a:gd name="connsiteY1-730" fmla="*/ 62896 h 1773691"/>
                    <a:gd name="connsiteX2-731" fmla="*/ 541867 w 1787958"/>
                    <a:gd name="connsiteY2-732" fmla="*/ 62896 h 1773691"/>
                    <a:gd name="connsiteX3-733" fmla="*/ 541867 w 1787958"/>
                    <a:gd name="connsiteY3-734" fmla="*/ 266096 h 1773691"/>
                    <a:gd name="connsiteX4-735" fmla="*/ 487261 w 1787958"/>
                    <a:gd name="connsiteY4-736" fmla="*/ 266096 h 1773691"/>
                    <a:gd name="connsiteX5-737" fmla="*/ 504149 w 1787958"/>
                    <a:gd name="connsiteY5-738" fmla="*/ 309739 h 1773691"/>
                    <a:gd name="connsiteX6-739" fmla="*/ 1499500 w 1787958"/>
                    <a:gd name="connsiteY6-740" fmla="*/ 1254451 h 1773691"/>
                    <a:gd name="connsiteX7-741" fmla="*/ 1787958 w 1787958"/>
                    <a:gd name="connsiteY7-742" fmla="*/ 1356052 h 1773691"/>
                    <a:gd name="connsiteX8-743" fmla="*/ 1592465 w 1787958"/>
                    <a:gd name="connsiteY8-744" fmla="*/ 1329960 h 1773691"/>
                    <a:gd name="connsiteX9-745" fmla="*/ 1233831 w 1787958"/>
                    <a:gd name="connsiteY9-746" fmla="*/ 1667971 h 1773691"/>
                    <a:gd name="connsiteX10-747" fmla="*/ 1182904 w 1787958"/>
                    <a:gd name="connsiteY10-748" fmla="*/ 1773691 h 1773691"/>
                    <a:gd name="connsiteX11-749" fmla="*/ 1160808 w 1787958"/>
                    <a:gd name="connsiteY11-750" fmla="*/ 1765603 h 1773691"/>
                    <a:gd name="connsiteX12-751" fmla="*/ 704846 w 1787958"/>
                    <a:gd name="connsiteY12-752" fmla="*/ 1696669 h 1773691"/>
                    <a:gd name="connsiteX13-753" fmla="*/ 548073 w 1787958"/>
                    <a:gd name="connsiteY13-754" fmla="*/ 1704585 h 1773691"/>
                    <a:gd name="connsiteX14-755" fmla="*/ 473162 w 1787958"/>
                    <a:gd name="connsiteY14-756" fmla="*/ 1716018 h 1773691"/>
                    <a:gd name="connsiteX15-757" fmla="*/ 581176 w 1787958"/>
                    <a:gd name="connsiteY15-758" fmla="*/ 1708748 h 1773691"/>
                    <a:gd name="connsiteX16-759" fmla="*/ 440520 w 1787958"/>
                    <a:gd name="connsiteY16-760" fmla="*/ 1576420 h 1773691"/>
                    <a:gd name="connsiteX17-761" fmla="*/ 288908 w 1787958"/>
                    <a:gd name="connsiteY17-762" fmla="*/ 1491535 h 1773691"/>
                    <a:gd name="connsiteX18-763" fmla="*/ 289304 w 1787958"/>
                    <a:gd name="connsiteY18-764" fmla="*/ 1489994 h 1773691"/>
                    <a:gd name="connsiteX19-765" fmla="*/ 360924 w 1787958"/>
                    <a:gd name="connsiteY19-766" fmla="*/ 779543 h 1773691"/>
                    <a:gd name="connsiteX20-767" fmla="*/ 342724 w 1787958"/>
                    <a:gd name="connsiteY20-768" fmla="*/ 419112 h 1773691"/>
                    <a:gd name="connsiteX21-769" fmla="*/ 323280 w 1787958"/>
                    <a:gd name="connsiteY21-770" fmla="*/ 266096 h 1773691"/>
                    <a:gd name="connsiteX22-771" fmla="*/ 0 w 1787958"/>
                    <a:gd name="connsiteY22-772" fmla="*/ 266096 h 1773691"/>
                    <a:gd name="connsiteX23-773" fmla="*/ 0 w 1787958"/>
                    <a:gd name="connsiteY23-774" fmla="*/ 62896 h 1773691"/>
                    <a:gd name="connsiteX24-775" fmla="*/ 287711 w 1787958"/>
                    <a:gd name="connsiteY24-776" fmla="*/ 62896 h 1773691"/>
                    <a:gd name="connsiteX25-777" fmla="*/ 272559 w 1787958"/>
                    <a:gd name="connsiteY25-778" fmla="*/ 3967 h 1773691"/>
                    <a:gd name="connsiteX26-779" fmla="*/ 384699 w 1787958"/>
                    <a:gd name="connsiteY26-780" fmla="*/ 1132 h 1773691"/>
                    <a:gd name="connsiteX27-781" fmla="*/ 399580 w 1787958"/>
                    <a:gd name="connsiteY27-782" fmla="*/ 0 h 1773691"/>
                    <a:gd name="connsiteX0-783" fmla="*/ 399580 w 1787958"/>
                    <a:gd name="connsiteY0-784" fmla="*/ 0 h 1773691"/>
                    <a:gd name="connsiteX1-785" fmla="*/ 415752 w 1787958"/>
                    <a:gd name="connsiteY1-786" fmla="*/ 62896 h 1773691"/>
                    <a:gd name="connsiteX2-787" fmla="*/ 541867 w 1787958"/>
                    <a:gd name="connsiteY2-788" fmla="*/ 62896 h 1773691"/>
                    <a:gd name="connsiteX3-789" fmla="*/ 541867 w 1787958"/>
                    <a:gd name="connsiteY3-790" fmla="*/ 266096 h 1773691"/>
                    <a:gd name="connsiteX4-791" fmla="*/ 487261 w 1787958"/>
                    <a:gd name="connsiteY4-792" fmla="*/ 266096 h 1773691"/>
                    <a:gd name="connsiteX5-793" fmla="*/ 504149 w 1787958"/>
                    <a:gd name="connsiteY5-794" fmla="*/ 309739 h 1773691"/>
                    <a:gd name="connsiteX6-795" fmla="*/ 1499500 w 1787958"/>
                    <a:gd name="connsiteY6-796" fmla="*/ 1254451 h 1773691"/>
                    <a:gd name="connsiteX7-797" fmla="*/ 1787958 w 1787958"/>
                    <a:gd name="connsiteY7-798" fmla="*/ 1356052 h 1773691"/>
                    <a:gd name="connsiteX8-799" fmla="*/ 1571119 w 1787958"/>
                    <a:gd name="connsiteY8-800" fmla="*/ 1355298 h 1773691"/>
                    <a:gd name="connsiteX9-801" fmla="*/ 1233831 w 1787958"/>
                    <a:gd name="connsiteY9-802" fmla="*/ 1667971 h 1773691"/>
                    <a:gd name="connsiteX10-803" fmla="*/ 1182904 w 1787958"/>
                    <a:gd name="connsiteY10-804" fmla="*/ 1773691 h 1773691"/>
                    <a:gd name="connsiteX11-805" fmla="*/ 1160808 w 1787958"/>
                    <a:gd name="connsiteY11-806" fmla="*/ 1765603 h 1773691"/>
                    <a:gd name="connsiteX12-807" fmla="*/ 704846 w 1787958"/>
                    <a:gd name="connsiteY12-808" fmla="*/ 1696669 h 1773691"/>
                    <a:gd name="connsiteX13-809" fmla="*/ 548073 w 1787958"/>
                    <a:gd name="connsiteY13-810" fmla="*/ 1704585 h 1773691"/>
                    <a:gd name="connsiteX14-811" fmla="*/ 473162 w 1787958"/>
                    <a:gd name="connsiteY14-812" fmla="*/ 1716018 h 1773691"/>
                    <a:gd name="connsiteX15-813" fmla="*/ 581176 w 1787958"/>
                    <a:gd name="connsiteY15-814" fmla="*/ 1708748 h 1773691"/>
                    <a:gd name="connsiteX16-815" fmla="*/ 440520 w 1787958"/>
                    <a:gd name="connsiteY16-816" fmla="*/ 1576420 h 1773691"/>
                    <a:gd name="connsiteX17-817" fmla="*/ 288908 w 1787958"/>
                    <a:gd name="connsiteY17-818" fmla="*/ 1491535 h 1773691"/>
                    <a:gd name="connsiteX18-819" fmla="*/ 289304 w 1787958"/>
                    <a:gd name="connsiteY18-820" fmla="*/ 1489994 h 1773691"/>
                    <a:gd name="connsiteX19-821" fmla="*/ 360924 w 1787958"/>
                    <a:gd name="connsiteY19-822" fmla="*/ 779543 h 1773691"/>
                    <a:gd name="connsiteX20-823" fmla="*/ 342724 w 1787958"/>
                    <a:gd name="connsiteY20-824" fmla="*/ 419112 h 1773691"/>
                    <a:gd name="connsiteX21-825" fmla="*/ 323280 w 1787958"/>
                    <a:gd name="connsiteY21-826" fmla="*/ 266096 h 1773691"/>
                    <a:gd name="connsiteX22-827" fmla="*/ 0 w 1787958"/>
                    <a:gd name="connsiteY22-828" fmla="*/ 266096 h 1773691"/>
                    <a:gd name="connsiteX23-829" fmla="*/ 0 w 1787958"/>
                    <a:gd name="connsiteY23-830" fmla="*/ 62896 h 1773691"/>
                    <a:gd name="connsiteX24-831" fmla="*/ 287711 w 1787958"/>
                    <a:gd name="connsiteY24-832" fmla="*/ 62896 h 1773691"/>
                    <a:gd name="connsiteX25-833" fmla="*/ 272559 w 1787958"/>
                    <a:gd name="connsiteY25-834" fmla="*/ 3967 h 1773691"/>
                    <a:gd name="connsiteX26-835" fmla="*/ 384699 w 1787958"/>
                    <a:gd name="connsiteY26-836" fmla="*/ 1132 h 1773691"/>
                    <a:gd name="connsiteX27-837" fmla="*/ 399580 w 1787958"/>
                    <a:gd name="connsiteY27-838" fmla="*/ 0 h 1773691"/>
                    <a:gd name="connsiteX0-839" fmla="*/ 399580 w 1787958"/>
                    <a:gd name="connsiteY0-840" fmla="*/ 0 h 1773691"/>
                    <a:gd name="connsiteX1-841" fmla="*/ 415752 w 1787958"/>
                    <a:gd name="connsiteY1-842" fmla="*/ 62896 h 1773691"/>
                    <a:gd name="connsiteX2-843" fmla="*/ 541867 w 1787958"/>
                    <a:gd name="connsiteY2-844" fmla="*/ 62896 h 1773691"/>
                    <a:gd name="connsiteX3-845" fmla="*/ 541867 w 1787958"/>
                    <a:gd name="connsiteY3-846" fmla="*/ 266096 h 1773691"/>
                    <a:gd name="connsiteX4-847" fmla="*/ 487261 w 1787958"/>
                    <a:gd name="connsiteY4-848" fmla="*/ 266096 h 1773691"/>
                    <a:gd name="connsiteX5-849" fmla="*/ 504149 w 1787958"/>
                    <a:gd name="connsiteY5-850" fmla="*/ 309739 h 1773691"/>
                    <a:gd name="connsiteX6-851" fmla="*/ 1499500 w 1787958"/>
                    <a:gd name="connsiteY6-852" fmla="*/ 1254451 h 1773691"/>
                    <a:gd name="connsiteX7-853" fmla="*/ 1787958 w 1787958"/>
                    <a:gd name="connsiteY7-854" fmla="*/ 1356052 h 1773691"/>
                    <a:gd name="connsiteX8-855" fmla="*/ 1571119 w 1787958"/>
                    <a:gd name="connsiteY8-856" fmla="*/ 1355298 h 1773691"/>
                    <a:gd name="connsiteX9-857" fmla="*/ 1233831 w 1787958"/>
                    <a:gd name="connsiteY9-858" fmla="*/ 1667971 h 1773691"/>
                    <a:gd name="connsiteX10-859" fmla="*/ 1182904 w 1787958"/>
                    <a:gd name="connsiteY10-860" fmla="*/ 1773691 h 1773691"/>
                    <a:gd name="connsiteX11-861" fmla="*/ 1160808 w 1787958"/>
                    <a:gd name="connsiteY11-862" fmla="*/ 1765603 h 1773691"/>
                    <a:gd name="connsiteX12-863" fmla="*/ 704846 w 1787958"/>
                    <a:gd name="connsiteY12-864" fmla="*/ 1696669 h 1773691"/>
                    <a:gd name="connsiteX13-865" fmla="*/ 548073 w 1787958"/>
                    <a:gd name="connsiteY13-866" fmla="*/ 1704585 h 1773691"/>
                    <a:gd name="connsiteX14-867" fmla="*/ 473162 w 1787958"/>
                    <a:gd name="connsiteY14-868" fmla="*/ 1716018 h 1773691"/>
                    <a:gd name="connsiteX15-869" fmla="*/ 581176 w 1787958"/>
                    <a:gd name="connsiteY15-870" fmla="*/ 1708748 h 1773691"/>
                    <a:gd name="connsiteX16-871" fmla="*/ 440520 w 1787958"/>
                    <a:gd name="connsiteY16-872" fmla="*/ 1576420 h 1773691"/>
                    <a:gd name="connsiteX17-873" fmla="*/ 288908 w 1787958"/>
                    <a:gd name="connsiteY17-874" fmla="*/ 1491535 h 1773691"/>
                    <a:gd name="connsiteX18-875" fmla="*/ 289304 w 1787958"/>
                    <a:gd name="connsiteY18-876" fmla="*/ 1489994 h 1773691"/>
                    <a:gd name="connsiteX19-877" fmla="*/ 360924 w 1787958"/>
                    <a:gd name="connsiteY19-878" fmla="*/ 779543 h 1773691"/>
                    <a:gd name="connsiteX20-879" fmla="*/ 342724 w 1787958"/>
                    <a:gd name="connsiteY20-880" fmla="*/ 419112 h 1773691"/>
                    <a:gd name="connsiteX21-881" fmla="*/ 323280 w 1787958"/>
                    <a:gd name="connsiteY21-882" fmla="*/ 266096 h 1773691"/>
                    <a:gd name="connsiteX22-883" fmla="*/ 0 w 1787958"/>
                    <a:gd name="connsiteY22-884" fmla="*/ 266096 h 1773691"/>
                    <a:gd name="connsiteX23-885" fmla="*/ 0 w 1787958"/>
                    <a:gd name="connsiteY23-886" fmla="*/ 62896 h 1773691"/>
                    <a:gd name="connsiteX24-887" fmla="*/ 287711 w 1787958"/>
                    <a:gd name="connsiteY24-888" fmla="*/ 62896 h 1773691"/>
                    <a:gd name="connsiteX25-889" fmla="*/ 272559 w 1787958"/>
                    <a:gd name="connsiteY25-890" fmla="*/ 3967 h 1773691"/>
                    <a:gd name="connsiteX26-891" fmla="*/ 384699 w 1787958"/>
                    <a:gd name="connsiteY26-892" fmla="*/ 1132 h 1773691"/>
                    <a:gd name="connsiteX27-893" fmla="*/ 399580 w 1787958"/>
                    <a:gd name="connsiteY27-894" fmla="*/ 0 h 1773691"/>
                    <a:gd name="connsiteX0-895" fmla="*/ 399580 w 1787958"/>
                    <a:gd name="connsiteY0-896" fmla="*/ 0 h 1773691"/>
                    <a:gd name="connsiteX1-897" fmla="*/ 415752 w 1787958"/>
                    <a:gd name="connsiteY1-898" fmla="*/ 62896 h 1773691"/>
                    <a:gd name="connsiteX2-899" fmla="*/ 541867 w 1787958"/>
                    <a:gd name="connsiteY2-900" fmla="*/ 62896 h 1773691"/>
                    <a:gd name="connsiteX3-901" fmla="*/ 541867 w 1787958"/>
                    <a:gd name="connsiteY3-902" fmla="*/ 266096 h 1773691"/>
                    <a:gd name="connsiteX4-903" fmla="*/ 487261 w 1787958"/>
                    <a:gd name="connsiteY4-904" fmla="*/ 266096 h 1773691"/>
                    <a:gd name="connsiteX5-905" fmla="*/ 504149 w 1787958"/>
                    <a:gd name="connsiteY5-906" fmla="*/ 309739 h 1773691"/>
                    <a:gd name="connsiteX6-907" fmla="*/ 1499500 w 1787958"/>
                    <a:gd name="connsiteY6-908" fmla="*/ 1254451 h 1773691"/>
                    <a:gd name="connsiteX7-909" fmla="*/ 1787958 w 1787958"/>
                    <a:gd name="connsiteY7-910" fmla="*/ 1356052 h 1773691"/>
                    <a:gd name="connsiteX8-911" fmla="*/ 1571119 w 1787958"/>
                    <a:gd name="connsiteY8-912" fmla="*/ 1355298 h 1773691"/>
                    <a:gd name="connsiteX9-913" fmla="*/ 1233831 w 1787958"/>
                    <a:gd name="connsiteY9-914" fmla="*/ 1667971 h 1773691"/>
                    <a:gd name="connsiteX10-915" fmla="*/ 1182904 w 1787958"/>
                    <a:gd name="connsiteY10-916" fmla="*/ 1773691 h 1773691"/>
                    <a:gd name="connsiteX11-917" fmla="*/ 1160808 w 1787958"/>
                    <a:gd name="connsiteY11-918" fmla="*/ 1765603 h 1773691"/>
                    <a:gd name="connsiteX12-919" fmla="*/ 704846 w 1787958"/>
                    <a:gd name="connsiteY12-920" fmla="*/ 1696669 h 1773691"/>
                    <a:gd name="connsiteX13-921" fmla="*/ 548073 w 1787958"/>
                    <a:gd name="connsiteY13-922" fmla="*/ 1704585 h 1773691"/>
                    <a:gd name="connsiteX14-923" fmla="*/ 473162 w 1787958"/>
                    <a:gd name="connsiteY14-924" fmla="*/ 1716018 h 1773691"/>
                    <a:gd name="connsiteX15-925" fmla="*/ 581176 w 1787958"/>
                    <a:gd name="connsiteY15-926" fmla="*/ 1708748 h 1773691"/>
                    <a:gd name="connsiteX16-927" fmla="*/ 440520 w 1787958"/>
                    <a:gd name="connsiteY16-928" fmla="*/ 1576420 h 1773691"/>
                    <a:gd name="connsiteX17-929" fmla="*/ 288908 w 1787958"/>
                    <a:gd name="connsiteY17-930" fmla="*/ 1491535 h 1773691"/>
                    <a:gd name="connsiteX18-931" fmla="*/ 289304 w 1787958"/>
                    <a:gd name="connsiteY18-932" fmla="*/ 1489994 h 1773691"/>
                    <a:gd name="connsiteX19-933" fmla="*/ 360924 w 1787958"/>
                    <a:gd name="connsiteY19-934" fmla="*/ 779543 h 1773691"/>
                    <a:gd name="connsiteX20-935" fmla="*/ 342724 w 1787958"/>
                    <a:gd name="connsiteY20-936" fmla="*/ 419112 h 1773691"/>
                    <a:gd name="connsiteX21-937" fmla="*/ 323280 w 1787958"/>
                    <a:gd name="connsiteY21-938" fmla="*/ 266096 h 1773691"/>
                    <a:gd name="connsiteX22-939" fmla="*/ 0 w 1787958"/>
                    <a:gd name="connsiteY22-940" fmla="*/ 266096 h 1773691"/>
                    <a:gd name="connsiteX23-941" fmla="*/ 0 w 1787958"/>
                    <a:gd name="connsiteY23-942" fmla="*/ 62896 h 1773691"/>
                    <a:gd name="connsiteX24-943" fmla="*/ 287711 w 1787958"/>
                    <a:gd name="connsiteY24-944" fmla="*/ 62896 h 1773691"/>
                    <a:gd name="connsiteX25-945" fmla="*/ 272559 w 1787958"/>
                    <a:gd name="connsiteY25-946" fmla="*/ 3967 h 1773691"/>
                    <a:gd name="connsiteX26-947" fmla="*/ 384699 w 1787958"/>
                    <a:gd name="connsiteY26-948" fmla="*/ 1132 h 1773691"/>
                    <a:gd name="connsiteX27-949" fmla="*/ 399580 w 1787958"/>
                    <a:gd name="connsiteY27-950" fmla="*/ 0 h 1773691"/>
                    <a:gd name="connsiteX0-951" fmla="*/ 399580 w 1787958"/>
                    <a:gd name="connsiteY0-952" fmla="*/ 35064 h 1772559"/>
                    <a:gd name="connsiteX1-953" fmla="*/ 415752 w 1787958"/>
                    <a:gd name="connsiteY1-954" fmla="*/ 61764 h 1772559"/>
                    <a:gd name="connsiteX2-955" fmla="*/ 541867 w 1787958"/>
                    <a:gd name="connsiteY2-956" fmla="*/ 61764 h 1772559"/>
                    <a:gd name="connsiteX3-957" fmla="*/ 541867 w 1787958"/>
                    <a:gd name="connsiteY3-958" fmla="*/ 264964 h 1772559"/>
                    <a:gd name="connsiteX4-959" fmla="*/ 487261 w 1787958"/>
                    <a:gd name="connsiteY4-960" fmla="*/ 264964 h 1772559"/>
                    <a:gd name="connsiteX5-961" fmla="*/ 504149 w 1787958"/>
                    <a:gd name="connsiteY5-962" fmla="*/ 308607 h 1772559"/>
                    <a:gd name="connsiteX6-963" fmla="*/ 1499500 w 1787958"/>
                    <a:gd name="connsiteY6-964" fmla="*/ 1253319 h 1772559"/>
                    <a:gd name="connsiteX7-965" fmla="*/ 1787958 w 1787958"/>
                    <a:gd name="connsiteY7-966" fmla="*/ 1354920 h 1772559"/>
                    <a:gd name="connsiteX8-967" fmla="*/ 1571119 w 1787958"/>
                    <a:gd name="connsiteY8-968" fmla="*/ 1354166 h 1772559"/>
                    <a:gd name="connsiteX9-969" fmla="*/ 1233831 w 1787958"/>
                    <a:gd name="connsiteY9-970" fmla="*/ 1666839 h 1772559"/>
                    <a:gd name="connsiteX10-971" fmla="*/ 1182904 w 1787958"/>
                    <a:gd name="connsiteY10-972" fmla="*/ 1772559 h 1772559"/>
                    <a:gd name="connsiteX11-973" fmla="*/ 1160808 w 1787958"/>
                    <a:gd name="connsiteY11-974" fmla="*/ 1764471 h 1772559"/>
                    <a:gd name="connsiteX12-975" fmla="*/ 704846 w 1787958"/>
                    <a:gd name="connsiteY12-976" fmla="*/ 1695537 h 1772559"/>
                    <a:gd name="connsiteX13-977" fmla="*/ 548073 w 1787958"/>
                    <a:gd name="connsiteY13-978" fmla="*/ 1703453 h 1772559"/>
                    <a:gd name="connsiteX14-979" fmla="*/ 473162 w 1787958"/>
                    <a:gd name="connsiteY14-980" fmla="*/ 1714886 h 1772559"/>
                    <a:gd name="connsiteX15-981" fmla="*/ 581176 w 1787958"/>
                    <a:gd name="connsiteY15-982" fmla="*/ 1707616 h 1772559"/>
                    <a:gd name="connsiteX16-983" fmla="*/ 440520 w 1787958"/>
                    <a:gd name="connsiteY16-984" fmla="*/ 1575288 h 1772559"/>
                    <a:gd name="connsiteX17-985" fmla="*/ 288908 w 1787958"/>
                    <a:gd name="connsiteY17-986" fmla="*/ 1490403 h 1772559"/>
                    <a:gd name="connsiteX18-987" fmla="*/ 289304 w 1787958"/>
                    <a:gd name="connsiteY18-988" fmla="*/ 1488862 h 1772559"/>
                    <a:gd name="connsiteX19-989" fmla="*/ 360924 w 1787958"/>
                    <a:gd name="connsiteY19-990" fmla="*/ 778411 h 1772559"/>
                    <a:gd name="connsiteX20-991" fmla="*/ 342724 w 1787958"/>
                    <a:gd name="connsiteY20-992" fmla="*/ 417980 h 1772559"/>
                    <a:gd name="connsiteX21-993" fmla="*/ 323280 w 1787958"/>
                    <a:gd name="connsiteY21-994" fmla="*/ 264964 h 1772559"/>
                    <a:gd name="connsiteX22-995" fmla="*/ 0 w 1787958"/>
                    <a:gd name="connsiteY22-996" fmla="*/ 264964 h 1772559"/>
                    <a:gd name="connsiteX23-997" fmla="*/ 0 w 1787958"/>
                    <a:gd name="connsiteY23-998" fmla="*/ 61764 h 1772559"/>
                    <a:gd name="connsiteX24-999" fmla="*/ 287711 w 1787958"/>
                    <a:gd name="connsiteY24-1000" fmla="*/ 61764 h 1772559"/>
                    <a:gd name="connsiteX25-1001" fmla="*/ 272559 w 1787958"/>
                    <a:gd name="connsiteY25-1002" fmla="*/ 2835 h 1772559"/>
                    <a:gd name="connsiteX26-1003" fmla="*/ 384699 w 1787958"/>
                    <a:gd name="connsiteY26-1004" fmla="*/ 0 h 1772559"/>
                    <a:gd name="connsiteX27-1005" fmla="*/ 399580 w 1787958"/>
                    <a:gd name="connsiteY27-1006" fmla="*/ 35064 h 1772559"/>
                    <a:gd name="connsiteX0-1007" fmla="*/ 399580 w 1787958"/>
                    <a:gd name="connsiteY0-1008" fmla="*/ 32229 h 1769724"/>
                    <a:gd name="connsiteX1-1009" fmla="*/ 415752 w 1787958"/>
                    <a:gd name="connsiteY1-1010" fmla="*/ 58929 h 1769724"/>
                    <a:gd name="connsiteX2-1011" fmla="*/ 541867 w 1787958"/>
                    <a:gd name="connsiteY2-1012" fmla="*/ 58929 h 1769724"/>
                    <a:gd name="connsiteX3-1013" fmla="*/ 541867 w 1787958"/>
                    <a:gd name="connsiteY3-1014" fmla="*/ 262129 h 1769724"/>
                    <a:gd name="connsiteX4-1015" fmla="*/ 487261 w 1787958"/>
                    <a:gd name="connsiteY4-1016" fmla="*/ 262129 h 1769724"/>
                    <a:gd name="connsiteX5-1017" fmla="*/ 504149 w 1787958"/>
                    <a:gd name="connsiteY5-1018" fmla="*/ 305772 h 1769724"/>
                    <a:gd name="connsiteX6-1019" fmla="*/ 1499500 w 1787958"/>
                    <a:gd name="connsiteY6-1020" fmla="*/ 1250484 h 1769724"/>
                    <a:gd name="connsiteX7-1021" fmla="*/ 1787958 w 1787958"/>
                    <a:gd name="connsiteY7-1022" fmla="*/ 1352085 h 1769724"/>
                    <a:gd name="connsiteX8-1023" fmla="*/ 1571119 w 1787958"/>
                    <a:gd name="connsiteY8-1024" fmla="*/ 1351331 h 1769724"/>
                    <a:gd name="connsiteX9-1025" fmla="*/ 1233831 w 1787958"/>
                    <a:gd name="connsiteY9-1026" fmla="*/ 1664004 h 1769724"/>
                    <a:gd name="connsiteX10-1027" fmla="*/ 1182904 w 1787958"/>
                    <a:gd name="connsiteY10-1028" fmla="*/ 1769724 h 1769724"/>
                    <a:gd name="connsiteX11-1029" fmla="*/ 1160808 w 1787958"/>
                    <a:gd name="connsiteY11-1030" fmla="*/ 1761636 h 1769724"/>
                    <a:gd name="connsiteX12-1031" fmla="*/ 704846 w 1787958"/>
                    <a:gd name="connsiteY12-1032" fmla="*/ 1692702 h 1769724"/>
                    <a:gd name="connsiteX13-1033" fmla="*/ 548073 w 1787958"/>
                    <a:gd name="connsiteY13-1034" fmla="*/ 1700618 h 1769724"/>
                    <a:gd name="connsiteX14-1035" fmla="*/ 473162 w 1787958"/>
                    <a:gd name="connsiteY14-1036" fmla="*/ 1712051 h 1769724"/>
                    <a:gd name="connsiteX15-1037" fmla="*/ 581176 w 1787958"/>
                    <a:gd name="connsiteY15-1038" fmla="*/ 1704781 h 1769724"/>
                    <a:gd name="connsiteX16-1039" fmla="*/ 440520 w 1787958"/>
                    <a:gd name="connsiteY16-1040" fmla="*/ 1572453 h 1769724"/>
                    <a:gd name="connsiteX17-1041" fmla="*/ 288908 w 1787958"/>
                    <a:gd name="connsiteY17-1042" fmla="*/ 1487568 h 1769724"/>
                    <a:gd name="connsiteX18-1043" fmla="*/ 289304 w 1787958"/>
                    <a:gd name="connsiteY18-1044" fmla="*/ 1486027 h 1769724"/>
                    <a:gd name="connsiteX19-1045" fmla="*/ 360924 w 1787958"/>
                    <a:gd name="connsiteY19-1046" fmla="*/ 775576 h 1769724"/>
                    <a:gd name="connsiteX20-1047" fmla="*/ 342724 w 1787958"/>
                    <a:gd name="connsiteY20-1048" fmla="*/ 415145 h 1769724"/>
                    <a:gd name="connsiteX21-1049" fmla="*/ 323280 w 1787958"/>
                    <a:gd name="connsiteY21-1050" fmla="*/ 262129 h 1769724"/>
                    <a:gd name="connsiteX22-1051" fmla="*/ 0 w 1787958"/>
                    <a:gd name="connsiteY22-1052" fmla="*/ 262129 h 1769724"/>
                    <a:gd name="connsiteX23-1053" fmla="*/ 0 w 1787958"/>
                    <a:gd name="connsiteY23-1054" fmla="*/ 58929 h 1769724"/>
                    <a:gd name="connsiteX24-1055" fmla="*/ 287711 w 1787958"/>
                    <a:gd name="connsiteY24-1056" fmla="*/ 58929 h 1769724"/>
                    <a:gd name="connsiteX25-1057" fmla="*/ 272559 w 1787958"/>
                    <a:gd name="connsiteY25-1058" fmla="*/ 0 h 1769724"/>
                    <a:gd name="connsiteX26-1059" fmla="*/ 384699 w 1787958"/>
                    <a:gd name="connsiteY26-1060" fmla="*/ 36981 h 1769724"/>
                    <a:gd name="connsiteX27-1061" fmla="*/ 399580 w 1787958"/>
                    <a:gd name="connsiteY27-1062" fmla="*/ 32229 h 1769724"/>
                    <a:gd name="connsiteX0-1063" fmla="*/ 399580 w 1787958"/>
                    <a:gd name="connsiteY0-1064" fmla="*/ 3272 h 1740767"/>
                    <a:gd name="connsiteX1-1065" fmla="*/ 415752 w 1787958"/>
                    <a:gd name="connsiteY1-1066" fmla="*/ 29972 h 1740767"/>
                    <a:gd name="connsiteX2-1067" fmla="*/ 541867 w 1787958"/>
                    <a:gd name="connsiteY2-1068" fmla="*/ 29972 h 1740767"/>
                    <a:gd name="connsiteX3-1069" fmla="*/ 541867 w 1787958"/>
                    <a:gd name="connsiteY3-1070" fmla="*/ 233172 h 1740767"/>
                    <a:gd name="connsiteX4-1071" fmla="*/ 487261 w 1787958"/>
                    <a:gd name="connsiteY4-1072" fmla="*/ 233172 h 1740767"/>
                    <a:gd name="connsiteX5-1073" fmla="*/ 504149 w 1787958"/>
                    <a:gd name="connsiteY5-1074" fmla="*/ 276815 h 1740767"/>
                    <a:gd name="connsiteX6-1075" fmla="*/ 1499500 w 1787958"/>
                    <a:gd name="connsiteY6-1076" fmla="*/ 1221527 h 1740767"/>
                    <a:gd name="connsiteX7-1077" fmla="*/ 1787958 w 1787958"/>
                    <a:gd name="connsiteY7-1078" fmla="*/ 1323128 h 1740767"/>
                    <a:gd name="connsiteX8-1079" fmla="*/ 1571119 w 1787958"/>
                    <a:gd name="connsiteY8-1080" fmla="*/ 1322374 h 1740767"/>
                    <a:gd name="connsiteX9-1081" fmla="*/ 1233831 w 1787958"/>
                    <a:gd name="connsiteY9-1082" fmla="*/ 1635047 h 1740767"/>
                    <a:gd name="connsiteX10-1083" fmla="*/ 1182904 w 1787958"/>
                    <a:gd name="connsiteY10-1084" fmla="*/ 1740767 h 1740767"/>
                    <a:gd name="connsiteX11-1085" fmla="*/ 1160808 w 1787958"/>
                    <a:gd name="connsiteY11-1086" fmla="*/ 1732679 h 1740767"/>
                    <a:gd name="connsiteX12-1087" fmla="*/ 704846 w 1787958"/>
                    <a:gd name="connsiteY12-1088" fmla="*/ 1663745 h 1740767"/>
                    <a:gd name="connsiteX13-1089" fmla="*/ 548073 w 1787958"/>
                    <a:gd name="connsiteY13-1090" fmla="*/ 1671661 h 1740767"/>
                    <a:gd name="connsiteX14-1091" fmla="*/ 473162 w 1787958"/>
                    <a:gd name="connsiteY14-1092" fmla="*/ 1683094 h 1740767"/>
                    <a:gd name="connsiteX15-1093" fmla="*/ 581176 w 1787958"/>
                    <a:gd name="connsiteY15-1094" fmla="*/ 1675824 h 1740767"/>
                    <a:gd name="connsiteX16-1095" fmla="*/ 440520 w 1787958"/>
                    <a:gd name="connsiteY16-1096" fmla="*/ 1543496 h 1740767"/>
                    <a:gd name="connsiteX17-1097" fmla="*/ 288908 w 1787958"/>
                    <a:gd name="connsiteY17-1098" fmla="*/ 1458611 h 1740767"/>
                    <a:gd name="connsiteX18-1099" fmla="*/ 289304 w 1787958"/>
                    <a:gd name="connsiteY18-1100" fmla="*/ 1457070 h 1740767"/>
                    <a:gd name="connsiteX19-1101" fmla="*/ 360924 w 1787958"/>
                    <a:gd name="connsiteY19-1102" fmla="*/ 746619 h 1740767"/>
                    <a:gd name="connsiteX20-1103" fmla="*/ 342724 w 1787958"/>
                    <a:gd name="connsiteY20-1104" fmla="*/ 386188 h 1740767"/>
                    <a:gd name="connsiteX21-1105" fmla="*/ 323280 w 1787958"/>
                    <a:gd name="connsiteY21-1106" fmla="*/ 233172 h 1740767"/>
                    <a:gd name="connsiteX22-1107" fmla="*/ 0 w 1787958"/>
                    <a:gd name="connsiteY22-1108" fmla="*/ 233172 h 1740767"/>
                    <a:gd name="connsiteX23-1109" fmla="*/ 0 w 1787958"/>
                    <a:gd name="connsiteY23-1110" fmla="*/ 29972 h 1740767"/>
                    <a:gd name="connsiteX24-1111" fmla="*/ 287711 w 1787958"/>
                    <a:gd name="connsiteY24-1112" fmla="*/ 29972 h 1740767"/>
                    <a:gd name="connsiteX25-1113" fmla="*/ 269001 w 1787958"/>
                    <a:gd name="connsiteY25-1114" fmla="*/ 0 h 1740767"/>
                    <a:gd name="connsiteX26-1115" fmla="*/ 384699 w 1787958"/>
                    <a:gd name="connsiteY26-1116" fmla="*/ 8024 h 1740767"/>
                    <a:gd name="connsiteX27-1117" fmla="*/ 399580 w 1787958"/>
                    <a:gd name="connsiteY27-1118" fmla="*/ 3272 h 1740767"/>
                    <a:gd name="connsiteX0-1119" fmla="*/ 399580 w 1787958"/>
                    <a:gd name="connsiteY0-1120" fmla="*/ 3272 h 1740767"/>
                    <a:gd name="connsiteX1-1121" fmla="*/ 415752 w 1787958"/>
                    <a:gd name="connsiteY1-1122" fmla="*/ 29972 h 1740767"/>
                    <a:gd name="connsiteX2-1123" fmla="*/ 541867 w 1787958"/>
                    <a:gd name="connsiteY2-1124" fmla="*/ 29972 h 1740767"/>
                    <a:gd name="connsiteX3-1125" fmla="*/ 541867 w 1787958"/>
                    <a:gd name="connsiteY3-1126" fmla="*/ 233172 h 1740767"/>
                    <a:gd name="connsiteX4-1127" fmla="*/ 487261 w 1787958"/>
                    <a:gd name="connsiteY4-1128" fmla="*/ 233172 h 1740767"/>
                    <a:gd name="connsiteX5-1129" fmla="*/ 518380 w 1787958"/>
                    <a:gd name="connsiteY5-1130" fmla="*/ 269575 h 1740767"/>
                    <a:gd name="connsiteX6-1131" fmla="*/ 1499500 w 1787958"/>
                    <a:gd name="connsiteY6-1132" fmla="*/ 1221527 h 1740767"/>
                    <a:gd name="connsiteX7-1133" fmla="*/ 1787958 w 1787958"/>
                    <a:gd name="connsiteY7-1134" fmla="*/ 1323128 h 1740767"/>
                    <a:gd name="connsiteX8-1135" fmla="*/ 1571119 w 1787958"/>
                    <a:gd name="connsiteY8-1136" fmla="*/ 1322374 h 1740767"/>
                    <a:gd name="connsiteX9-1137" fmla="*/ 1233831 w 1787958"/>
                    <a:gd name="connsiteY9-1138" fmla="*/ 1635047 h 1740767"/>
                    <a:gd name="connsiteX10-1139" fmla="*/ 1182904 w 1787958"/>
                    <a:gd name="connsiteY10-1140" fmla="*/ 1740767 h 1740767"/>
                    <a:gd name="connsiteX11-1141" fmla="*/ 1160808 w 1787958"/>
                    <a:gd name="connsiteY11-1142" fmla="*/ 1732679 h 1740767"/>
                    <a:gd name="connsiteX12-1143" fmla="*/ 704846 w 1787958"/>
                    <a:gd name="connsiteY12-1144" fmla="*/ 1663745 h 1740767"/>
                    <a:gd name="connsiteX13-1145" fmla="*/ 548073 w 1787958"/>
                    <a:gd name="connsiteY13-1146" fmla="*/ 1671661 h 1740767"/>
                    <a:gd name="connsiteX14-1147" fmla="*/ 473162 w 1787958"/>
                    <a:gd name="connsiteY14-1148" fmla="*/ 1683094 h 1740767"/>
                    <a:gd name="connsiteX15-1149" fmla="*/ 581176 w 1787958"/>
                    <a:gd name="connsiteY15-1150" fmla="*/ 1675824 h 1740767"/>
                    <a:gd name="connsiteX16-1151" fmla="*/ 440520 w 1787958"/>
                    <a:gd name="connsiteY16-1152" fmla="*/ 1543496 h 1740767"/>
                    <a:gd name="connsiteX17-1153" fmla="*/ 288908 w 1787958"/>
                    <a:gd name="connsiteY17-1154" fmla="*/ 1458611 h 1740767"/>
                    <a:gd name="connsiteX18-1155" fmla="*/ 289304 w 1787958"/>
                    <a:gd name="connsiteY18-1156" fmla="*/ 1457070 h 1740767"/>
                    <a:gd name="connsiteX19-1157" fmla="*/ 360924 w 1787958"/>
                    <a:gd name="connsiteY19-1158" fmla="*/ 746619 h 1740767"/>
                    <a:gd name="connsiteX20-1159" fmla="*/ 342724 w 1787958"/>
                    <a:gd name="connsiteY20-1160" fmla="*/ 386188 h 1740767"/>
                    <a:gd name="connsiteX21-1161" fmla="*/ 323280 w 1787958"/>
                    <a:gd name="connsiteY21-1162" fmla="*/ 233172 h 1740767"/>
                    <a:gd name="connsiteX22-1163" fmla="*/ 0 w 1787958"/>
                    <a:gd name="connsiteY22-1164" fmla="*/ 233172 h 1740767"/>
                    <a:gd name="connsiteX23-1165" fmla="*/ 0 w 1787958"/>
                    <a:gd name="connsiteY23-1166" fmla="*/ 29972 h 1740767"/>
                    <a:gd name="connsiteX24-1167" fmla="*/ 287711 w 1787958"/>
                    <a:gd name="connsiteY24-1168" fmla="*/ 29972 h 1740767"/>
                    <a:gd name="connsiteX25-1169" fmla="*/ 269001 w 1787958"/>
                    <a:gd name="connsiteY25-1170" fmla="*/ 0 h 1740767"/>
                    <a:gd name="connsiteX26-1171" fmla="*/ 384699 w 1787958"/>
                    <a:gd name="connsiteY26-1172" fmla="*/ 8024 h 1740767"/>
                    <a:gd name="connsiteX27-1173" fmla="*/ 399580 w 1787958"/>
                    <a:gd name="connsiteY27-1174" fmla="*/ 3272 h 1740767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  <a:cxn ang="0">
                      <a:pos x="connsiteX6-13" y="connsiteY6-14"/>
                    </a:cxn>
                    <a:cxn ang="0">
                      <a:pos x="connsiteX7-15" y="connsiteY7-16"/>
                    </a:cxn>
                    <a:cxn ang="0">
                      <a:pos x="connsiteX8-17" y="connsiteY8-18"/>
                    </a:cxn>
                    <a:cxn ang="0">
                      <a:pos x="connsiteX9-19" y="connsiteY9-20"/>
                    </a:cxn>
                    <a:cxn ang="0">
                      <a:pos x="connsiteX10-21" y="connsiteY10-22"/>
                    </a:cxn>
                    <a:cxn ang="0">
                      <a:pos x="connsiteX11-23" y="connsiteY11-24"/>
                    </a:cxn>
                    <a:cxn ang="0">
                      <a:pos x="connsiteX12-25" y="connsiteY12-26"/>
                    </a:cxn>
                    <a:cxn ang="0">
                      <a:pos x="connsiteX13-27" y="connsiteY13-28"/>
                    </a:cxn>
                    <a:cxn ang="0">
                      <a:pos x="connsiteX14-29" y="connsiteY14-30"/>
                    </a:cxn>
                    <a:cxn ang="0">
                      <a:pos x="connsiteX15-31" y="connsiteY15-32"/>
                    </a:cxn>
                    <a:cxn ang="0">
                      <a:pos x="connsiteX16-33" y="connsiteY16-34"/>
                    </a:cxn>
                    <a:cxn ang="0">
                      <a:pos x="connsiteX17-35" y="connsiteY17-36"/>
                    </a:cxn>
                    <a:cxn ang="0">
                      <a:pos x="connsiteX18-37" y="connsiteY18-38"/>
                    </a:cxn>
                    <a:cxn ang="0">
                      <a:pos x="connsiteX19-39" y="connsiteY19-40"/>
                    </a:cxn>
                    <a:cxn ang="0">
                      <a:pos x="connsiteX20-41" y="connsiteY20-42"/>
                    </a:cxn>
                    <a:cxn ang="0">
                      <a:pos x="connsiteX21-43" y="connsiteY21-44"/>
                    </a:cxn>
                    <a:cxn ang="0">
                      <a:pos x="connsiteX22-45" y="connsiteY22-46"/>
                    </a:cxn>
                    <a:cxn ang="0">
                      <a:pos x="connsiteX23-47" y="connsiteY23-48"/>
                    </a:cxn>
                    <a:cxn ang="0">
                      <a:pos x="connsiteX24-49" y="connsiteY24-50"/>
                    </a:cxn>
                    <a:cxn ang="0">
                      <a:pos x="connsiteX25-51" y="connsiteY25-52"/>
                    </a:cxn>
                    <a:cxn ang="0">
                      <a:pos x="connsiteX26-53" y="connsiteY26-54"/>
                    </a:cxn>
                    <a:cxn ang="0">
                      <a:pos x="connsiteX27-109" y="connsiteY27-110"/>
                    </a:cxn>
                  </a:cxnLst>
                  <a:rect l="l" t="t" r="r" b="b"/>
                  <a:pathLst>
                    <a:path w="1787958" h="1740767">
                      <a:moveTo>
                        <a:pt x="399580" y="3272"/>
                      </a:moveTo>
                      <a:lnTo>
                        <a:pt x="415752" y="29972"/>
                      </a:lnTo>
                      <a:lnTo>
                        <a:pt x="541867" y="29972"/>
                      </a:lnTo>
                      <a:lnTo>
                        <a:pt x="541867" y="233172"/>
                      </a:lnTo>
                      <a:lnTo>
                        <a:pt x="487261" y="233172"/>
                      </a:lnTo>
                      <a:lnTo>
                        <a:pt x="518380" y="269575"/>
                      </a:lnTo>
                      <a:cubicBezTo>
                        <a:pt x="720557" y="702583"/>
                        <a:pt x="1171539" y="1056557"/>
                        <a:pt x="1499500" y="1221527"/>
                      </a:cubicBezTo>
                      <a:cubicBezTo>
                        <a:pt x="1686905" y="1283779"/>
                        <a:pt x="1670785" y="1320885"/>
                        <a:pt x="1787958" y="1323128"/>
                      </a:cubicBezTo>
                      <a:cubicBezTo>
                        <a:pt x="1770036" y="1336530"/>
                        <a:pt x="1656358" y="1299345"/>
                        <a:pt x="1571119" y="1322374"/>
                      </a:cubicBezTo>
                      <a:cubicBezTo>
                        <a:pt x="1468807" y="1350016"/>
                        <a:pt x="1328250" y="1461239"/>
                        <a:pt x="1233831" y="1635047"/>
                      </a:cubicBezTo>
                      <a:lnTo>
                        <a:pt x="1182904" y="1740767"/>
                      </a:lnTo>
                      <a:lnTo>
                        <a:pt x="1160808" y="1732679"/>
                      </a:lnTo>
                      <a:cubicBezTo>
                        <a:pt x="1016770" y="1687879"/>
                        <a:pt x="863627" y="1663745"/>
                        <a:pt x="704846" y="1663745"/>
                      </a:cubicBezTo>
                      <a:cubicBezTo>
                        <a:pt x="651919" y="1663745"/>
                        <a:pt x="599619" y="1666427"/>
                        <a:pt x="548073" y="1671661"/>
                      </a:cubicBezTo>
                      <a:lnTo>
                        <a:pt x="473162" y="1683094"/>
                      </a:lnTo>
                      <a:lnTo>
                        <a:pt x="581176" y="1675824"/>
                      </a:lnTo>
                      <a:cubicBezTo>
                        <a:pt x="553622" y="1635038"/>
                        <a:pt x="471769" y="1581360"/>
                        <a:pt x="440520" y="1543496"/>
                      </a:cubicBezTo>
                      <a:lnTo>
                        <a:pt x="288908" y="1458611"/>
                      </a:lnTo>
                      <a:lnTo>
                        <a:pt x="289304" y="1457070"/>
                      </a:lnTo>
                      <a:cubicBezTo>
                        <a:pt x="336264" y="1227589"/>
                        <a:pt x="360924" y="989984"/>
                        <a:pt x="360924" y="746619"/>
                      </a:cubicBezTo>
                      <a:cubicBezTo>
                        <a:pt x="360924" y="624937"/>
                        <a:pt x="354759" y="504695"/>
                        <a:pt x="342724" y="386188"/>
                      </a:cubicBezTo>
                      <a:lnTo>
                        <a:pt x="323280" y="233172"/>
                      </a:lnTo>
                      <a:lnTo>
                        <a:pt x="0" y="233172"/>
                      </a:lnTo>
                      <a:lnTo>
                        <a:pt x="0" y="29972"/>
                      </a:lnTo>
                      <a:lnTo>
                        <a:pt x="287711" y="29972"/>
                      </a:lnTo>
                      <a:lnTo>
                        <a:pt x="269001" y="0"/>
                      </a:lnTo>
                      <a:lnTo>
                        <a:pt x="384699" y="8024"/>
                      </a:lnTo>
                      <a:lnTo>
                        <a:pt x="399580" y="3272"/>
                      </a:lnTo>
                      <a:close/>
                    </a:path>
                  </a:pathLst>
                </a:custGeom>
                <a:solidFill>
                  <a:srgbClr val="FF850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0" name="椭圆 199"/>
                <p:cNvSpPr/>
                <p:nvPr/>
              </p:nvSpPr>
              <p:spPr>
                <a:xfrm>
                  <a:off x="4746171" y="5704113"/>
                  <a:ext cx="1373121" cy="137312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1" name="椭圆 200"/>
                <p:cNvSpPr/>
                <p:nvPr/>
              </p:nvSpPr>
              <p:spPr>
                <a:xfrm>
                  <a:off x="4209142" y="6386285"/>
                  <a:ext cx="1335315" cy="133531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2" name="椭圆 201"/>
                <p:cNvSpPr/>
                <p:nvPr/>
              </p:nvSpPr>
              <p:spPr>
                <a:xfrm>
                  <a:off x="5963110" y="6057941"/>
                  <a:ext cx="1006335" cy="100633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3" name="椭圆 202"/>
                <p:cNvSpPr/>
                <p:nvPr/>
              </p:nvSpPr>
              <p:spPr>
                <a:xfrm>
                  <a:off x="6594476" y="6282419"/>
                  <a:ext cx="916668" cy="91666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4" name="椭圆 203"/>
                <p:cNvSpPr/>
                <p:nvPr/>
              </p:nvSpPr>
              <p:spPr>
                <a:xfrm>
                  <a:off x="7370084" y="6027512"/>
                  <a:ext cx="924832" cy="92483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5" name="椭圆 204"/>
                <p:cNvSpPr/>
                <p:nvPr/>
              </p:nvSpPr>
              <p:spPr>
                <a:xfrm>
                  <a:off x="7939667" y="5533211"/>
                  <a:ext cx="1063531" cy="106353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6" name="椭圆 205"/>
                <p:cNvSpPr/>
                <p:nvPr/>
              </p:nvSpPr>
              <p:spPr>
                <a:xfrm>
                  <a:off x="8208488" y="6154714"/>
                  <a:ext cx="1080657" cy="108065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" name="任意多边形 6"/>
                <p:cNvSpPr/>
                <p:nvPr/>
              </p:nvSpPr>
              <p:spPr>
                <a:xfrm>
                  <a:off x="5786885" y="1860102"/>
                  <a:ext cx="1727275" cy="3244505"/>
                </a:xfrm>
                <a:custGeom>
                  <a:avLst/>
                  <a:gdLst>
                    <a:gd name="connsiteX0" fmla="*/ 889763 w 1913270"/>
                    <a:gd name="connsiteY0" fmla="*/ 0 h 3612281"/>
                    <a:gd name="connsiteX1" fmla="*/ 1004153 w 1913270"/>
                    <a:gd name="connsiteY1" fmla="*/ 10318 h 3612281"/>
                    <a:gd name="connsiteX2" fmla="*/ 1048694 w 1913270"/>
                    <a:gd name="connsiteY2" fmla="*/ 50800 h 3612281"/>
                    <a:gd name="connsiteX3" fmla="*/ 1136446 w 1913270"/>
                    <a:gd name="connsiteY3" fmla="*/ 147351 h 3612281"/>
                    <a:gd name="connsiteX4" fmla="*/ 1169581 w 1913270"/>
                    <a:gd name="connsiteY4" fmla="*/ 177016 h 3612281"/>
                    <a:gd name="connsiteX5" fmla="*/ 1636752 w 1913270"/>
                    <a:gd name="connsiteY5" fmla="*/ 975915 h 3612281"/>
                    <a:gd name="connsiteX6" fmla="*/ 1639465 w 1913270"/>
                    <a:gd name="connsiteY6" fmla="*/ 991818 h 3612281"/>
                    <a:gd name="connsiteX7" fmla="*/ 1672152 w 1913270"/>
                    <a:gd name="connsiteY7" fmla="*/ 1081126 h 3612281"/>
                    <a:gd name="connsiteX8" fmla="*/ 1785203 w 1913270"/>
                    <a:gd name="connsiteY8" fmla="*/ 1828890 h 3612281"/>
                    <a:gd name="connsiteX9" fmla="*/ 1734116 w 1913270"/>
                    <a:gd name="connsiteY9" fmla="*/ 2335670 h 3612281"/>
                    <a:gd name="connsiteX10" fmla="*/ 1699704 w 1913270"/>
                    <a:gd name="connsiteY10" fmla="*/ 2469500 h 3612281"/>
                    <a:gd name="connsiteX11" fmla="*/ 1731866 w 1913270"/>
                    <a:gd name="connsiteY11" fmla="*/ 2543638 h 3612281"/>
                    <a:gd name="connsiteX12" fmla="*/ 1767479 w 1913270"/>
                    <a:gd name="connsiteY12" fmla="*/ 2652315 h 3612281"/>
                    <a:gd name="connsiteX13" fmla="*/ 1770752 w 1913270"/>
                    <a:gd name="connsiteY13" fmla="*/ 2668218 h 3612281"/>
                    <a:gd name="connsiteX14" fmla="*/ 1810194 w 1913270"/>
                    <a:gd name="connsiteY14" fmla="*/ 2757526 h 3612281"/>
                    <a:gd name="connsiteX15" fmla="*/ 1913270 w 1913270"/>
                    <a:gd name="connsiteY15" fmla="*/ 3505290 h 3612281"/>
                    <a:gd name="connsiteX16" fmla="*/ 1858043 w 1913270"/>
                    <a:gd name="connsiteY16" fmla="*/ 3587200 h 3612281"/>
                    <a:gd name="connsiteX17" fmla="*/ 1837067 w 1913270"/>
                    <a:gd name="connsiteY17" fmla="*/ 3612281 h 3612281"/>
                    <a:gd name="connsiteX18" fmla="*/ 1491978 w 1913270"/>
                    <a:gd name="connsiteY18" fmla="*/ 3444188 h 3612281"/>
                    <a:gd name="connsiteX19" fmla="*/ 1396386 w 1913270"/>
                    <a:gd name="connsiteY19" fmla="*/ 3386115 h 3612281"/>
                    <a:gd name="connsiteX20" fmla="*/ 1304284 w 1913270"/>
                    <a:gd name="connsiteY20" fmla="*/ 3397818 h 3612281"/>
                    <a:gd name="connsiteX21" fmla="*/ 985103 w 1913270"/>
                    <a:gd name="connsiteY21" fmla="*/ 3413935 h 3612281"/>
                    <a:gd name="connsiteX22" fmla="*/ 665923 w 1913270"/>
                    <a:gd name="connsiteY22" fmla="*/ 3397818 h 3612281"/>
                    <a:gd name="connsiteX23" fmla="*/ 573820 w 1913270"/>
                    <a:gd name="connsiteY23" fmla="*/ 3386115 h 3612281"/>
                    <a:gd name="connsiteX24" fmla="*/ 462989 w 1913270"/>
                    <a:gd name="connsiteY24" fmla="*/ 3375608 h 3612281"/>
                    <a:gd name="connsiteX25" fmla="*/ 75990 w 1913270"/>
                    <a:gd name="connsiteY25" fmla="*/ 3578944 h 3612281"/>
                    <a:gd name="connsiteX26" fmla="*/ 59 w 1913270"/>
                    <a:gd name="connsiteY26" fmla="*/ 3588701 h 3612281"/>
                    <a:gd name="connsiteX27" fmla="*/ 61699 w 1913270"/>
                    <a:gd name="connsiteY27" fmla="*/ 3505290 h 3612281"/>
                    <a:gd name="connsiteX28" fmla="*/ 198112 w 1913270"/>
                    <a:gd name="connsiteY28" fmla="*/ 2757526 h 3612281"/>
                    <a:gd name="connsiteX29" fmla="*/ 237555 w 1913270"/>
                    <a:gd name="connsiteY29" fmla="*/ 2668219 h 3612281"/>
                    <a:gd name="connsiteX30" fmla="*/ 240830 w 1913270"/>
                    <a:gd name="connsiteY30" fmla="*/ 2652315 h 3612281"/>
                    <a:gd name="connsiteX31" fmla="*/ 276442 w 1913270"/>
                    <a:gd name="connsiteY31" fmla="*/ 2543638 h 3612281"/>
                    <a:gd name="connsiteX32" fmla="*/ 308603 w 1913270"/>
                    <a:gd name="connsiteY32" fmla="*/ 2469501 h 3612281"/>
                    <a:gd name="connsiteX33" fmla="*/ 274191 w 1913270"/>
                    <a:gd name="connsiteY33" fmla="*/ 2335670 h 3612281"/>
                    <a:gd name="connsiteX34" fmla="*/ 223104 w 1913270"/>
                    <a:gd name="connsiteY34" fmla="*/ 1828890 h 3612281"/>
                    <a:gd name="connsiteX35" fmla="*/ 336154 w 1913270"/>
                    <a:gd name="connsiteY35" fmla="*/ 1081126 h 3612281"/>
                    <a:gd name="connsiteX36" fmla="*/ 368842 w 1913270"/>
                    <a:gd name="connsiteY36" fmla="*/ 991819 h 3612281"/>
                    <a:gd name="connsiteX37" fmla="*/ 371555 w 1913270"/>
                    <a:gd name="connsiteY37" fmla="*/ 975915 h 3612281"/>
                    <a:gd name="connsiteX38" fmla="*/ 762526 w 1913270"/>
                    <a:gd name="connsiteY38" fmla="*/ 145266 h 3612281"/>
                    <a:gd name="connsiteX39" fmla="*/ 802013 w 1913270"/>
                    <a:gd name="connsiteY39" fmla="*/ 115600 h 3612281"/>
                    <a:gd name="connsiteX0-1" fmla="*/ 889763 w 1913270"/>
                    <a:gd name="connsiteY0-2" fmla="*/ 0 h 3612281"/>
                    <a:gd name="connsiteX1-3" fmla="*/ 1004153 w 1913270"/>
                    <a:gd name="connsiteY1-4" fmla="*/ 10318 h 3612281"/>
                    <a:gd name="connsiteX2-5" fmla="*/ 1048694 w 1913270"/>
                    <a:gd name="connsiteY2-6" fmla="*/ 50800 h 3612281"/>
                    <a:gd name="connsiteX3-7" fmla="*/ 1136446 w 1913270"/>
                    <a:gd name="connsiteY3-8" fmla="*/ 147351 h 3612281"/>
                    <a:gd name="connsiteX4-9" fmla="*/ 1169581 w 1913270"/>
                    <a:gd name="connsiteY4-10" fmla="*/ 177016 h 3612281"/>
                    <a:gd name="connsiteX5-11" fmla="*/ 1636752 w 1913270"/>
                    <a:gd name="connsiteY5-12" fmla="*/ 975915 h 3612281"/>
                    <a:gd name="connsiteX6-13" fmla="*/ 1639465 w 1913270"/>
                    <a:gd name="connsiteY6-14" fmla="*/ 991818 h 3612281"/>
                    <a:gd name="connsiteX7-15" fmla="*/ 1672152 w 1913270"/>
                    <a:gd name="connsiteY7-16" fmla="*/ 1081126 h 3612281"/>
                    <a:gd name="connsiteX8-17" fmla="*/ 1785203 w 1913270"/>
                    <a:gd name="connsiteY8-18" fmla="*/ 1828890 h 3612281"/>
                    <a:gd name="connsiteX9-19" fmla="*/ 1734116 w 1913270"/>
                    <a:gd name="connsiteY9-20" fmla="*/ 2335670 h 3612281"/>
                    <a:gd name="connsiteX10-21" fmla="*/ 1699704 w 1913270"/>
                    <a:gd name="connsiteY10-22" fmla="*/ 2469500 h 3612281"/>
                    <a:gd name="connsiteX11-23" fmla="*/ 1731866 w 1913270"/>
                    <a:gd name="connsiteY11-24" fmla="*/ 2543638 h 3612281"/>
                    <a:gd name="connsiteX12-25" fmla="*/ 1767479 w 1913270"/>
                    <a:gd name="connsiteY12-26" fmla="*/ 2652315 h 3612281"/>
                    <a:gd name="connsiteX13-27" fmla="*/ 1770752 w 1913270"/>
                    <a:gd name="connsiteY13-28" fmla="*/ 2668218 h 3612281"/>
                    <a:gd name="connsiteX14-29" fmla="*/ 1810194 w 1913270"/>
                    <a:gd name="connsiteY14-30" fmla="*/ 2757526 h 3612281"/>
                    <a:gd name="connsiteX15-31" fmla="*/ 1913270 w 1913270"/>
                    <a:gd name="connsiteY15-32" fmla="*/ 3505290 h 3612281"/>
                    <a:gd name="connsiteX16-33" fmla="*/ 1858043 w 1913270"/>
                    <a:gd name="connsiteY16-34" fmla="*/ 3587200 h 3612281"/>
                    <a:gd name="connsiteX17-35" fmla="*/ 1837067 w 1913270"/>
                    <a:gd name="connsiteY17-36" fmla="*/ 3612281 h 3612281"/>
                    <a:gd name="connsiteX18-37" fmla="*/ 1491978 w 1913270"/>
                    <a:gd name="connsiteY18-38" fmla="*/ 3444188 h 3612281"/>
                    <a:gd name="connsiteX19-39" fmla="*/ 1396386 w 1913270"/>
                    <a:gd name="connsiteY19-40" fmla="*/ 3386115 h 3612281"/>
                    <a:gd name="connsiteX20-41" fmla="*/ 1304284 w 1913270"/>
                    <a:gd name="connsiteY20-42" fmla="*/ 3397818 h 3612281"/>
                    <a:gd name="connsiteX21-43" fmla="*/ 985103 w 1913270"/>
                    <a:gd name="connsiteY21-44" fmla="*/ 3413935 h 3612281"/>
                    <a:gd name="connsiteX22-45" fmla="*/ 665923 w 1913270"/>
                    <a:gd name="connsiteY22-46" fmla="*/ 3397818 h 3612281"/>
                    <a:gd name="connsiteX23-47" fmla="*/ 573820 w 1913270"/>
                    <a:gd name="connsiteY23-48" fmla="*/ 3386115 h 3612281"/>
                    <a:gd name="connsiteX24-49" fmla="*/ 462989 w 1913270"/>
                    <a:gd name="connsiteY24-50" fmla="*/ 3375608 h 3612281"/>
                    <a:gd name="connsiteX25-51" fmla="*/ 75990 w 1913270"/>
                    <a:gd name="connsiteY25-52" fmla="*/ 3578944 h 3612281"/>
                    <a:gd name="connsiteX26-53" fmla="*/ 59 w 1913270"/>
                    <a:gd name="connsiteY26-54" fmla="*/ 3588701 h 3612281"/>
                    <a:gd name="connsiteX27-55" fmla="*/ 61699 w 1913270"/>
                    <a:gd name="connsiteY27-56" fmla="*/ 3505290 h 3612281"/>
                    <a:gd name="connsiteX28-57" fmla="*/ 198112 w 1913270"/>
                    <a:gd name="connsiteY28-58" fmla="*/ 2757526 h 3612281"/>
                    <a:gd name="connsiteX29-59" fmla="*/ 237555 w 1913270"/>
                    <a:gd name="connsiteY29-60" fmla="*/ 2668219 h 3612281"/>
                    <a:gd name="connsiteX30-61" fmla="*/ 240830 w 1913270"/>
                    <a:gd name="connsiteY30-62" fmla="*/ 2652315 h 3612281"/>
                    <a:gd name="connsiteX31-63" fmla="*/ 276442 w 1913270"/>
                    <a:gd name="connsiteY31-64" fmla="*/ 2543638 h 3612281"/>
                    <a:gd name="connsiteX32-65" fmla="*/ 308603 w 1913270"/>
                    <a:gd name="connsiteY32-66" fmla="*/ 2469501 h 3612281"/>
                    <a:gd name="connsiteX33-67" fmla="*/ 274191 w 1913270"/>
                    <a:gd name="connsiteY33-68" fmla="*/ 2335670 h 3612281"/>
                    <a:gd name="connsiteX34-69" fmla="*/ 223104 w 1913270"/>
                    <a:gd name="connsiteY34-70" fmla="*/ 1828890 h 3612281"/>
                    <a:gd name="connsiteX35-71" fmla="*/ 339381 w 1913270"/>
                    <a:gd name="connsiteY35-72" fmla="*/ 1135976 h 3612281"/>
                    <a:gd name="connsiteX36-73" fmla="*/ 368842 w 1913270"/>
                    <a:gd name="connsiteY36-74" fmla="*/ 991819 h 3612281"/>
                    <a:gd name="connsiteX37-75" fmla="*/ 371555 w 1913270"/>
                    <a:gd name="connsiteY37-76" fmla="*/ 975915 h 3612281"/>
                    <a:gd name="connsiteX38-77" fmla="*/ 762526 w 1913270"/>
                    <a:gd name="connsiteY38-78" fmla="*/ 145266 h 3612281"/>
                    <a:gd name="connsiteX39-79" fmla="*/ 802013 w 1913270"/>
                    <a:gd name="connsiteY39-80" fmla="*/ 115600 h 3612281"/>
                    <a:gd name="connsiteX40" fmla="*/ 889763 w 1913270"/>
                    <a:gd name="connsiteY40" fmla="*/ 0 h 3612281"/>
                    <a:gd name="connsiteX0-81" fmla="*/ 889763 w 1913270"/>
                    <a:gd name="connsiteY0-82" fmla="*/ 0 h 3612281"/>
                    <a:gd name="connsiteX1-83" fmla="*/ 1004153 w 1913270"/>
                    <a:gd name="connsiteY1-84" fmla="*/ 10318 h 3612281"/>
                    <a:gd name="connsiteX2-85" fmla="*/ 1048694 w 1913270"/>
                    <a:gd name="connsiteY2-86" fmla="*/ 50800 h 3612281"/>
                    <a:gd name="connsiteX3-87" fmla="*/ 1136446 w 1913270"/>
                    <a:gd name="connsiteY3-88" fmla="*/ 147351 h 3612281"/>
                    <a:gd name="connsiteX4-89" fmla="*/ 1169581 w 1913270"/>
                    <a:gd name="connsiteY4-90" fmla="*/ 177016 h 3612281"/>
                    <a:gd name="connsiteX5-91" fmla="*/ 1636752 w 1913270"/>
                    <a:gd name="connsiteY5-92" fmla="*/ 975915 h 3612281"/>
                    <a:gd name="connsiteX6-93" fmla="*/ 1639465 w 1913270"/>
                    <a:gd name="connsiteY6-94" fmla="*/ 991818 h 3612281"/>
                    <a:gd name="connsiteX7-95" fmla="*/ 1672152 w 1913270"/>
                    <a:gd name="connsiteY7-96" fmla="*/ 1081126 h 3612281"/>
                    <a:gd name="connsiteX8-97" fmla="*/ 1785203 w 1913270"/>
                    <a:gd name="connsiteY8-98" fmla="*/ 1828890 h 3612281"/>
                    <a:gd name="connsiteX9-99" fmla="*/ 1734116 w 1913270"/>
                    <a:gd name="connsiteY9-100" fmla="*/ 2335670 h 3612281"/>
                    <a:gd name="connsiteX10-101" fmla="*/ 1699704 w 1913270"/>
                    <a:gd name="connsiteY10-102" fmla="*/ 2469500 h 3612281"/>
                    <a:gd name="connsiteX11-103" fmla="*/ 1731866 w 1913270"/>
                    <a:gd name="connsiteY11-104" fmla="*/ 2543638 h 3612281"/>
                    <a:gd name="connsiteX12-105" fmla="*/ 1767479 w 1913270"/>
                    <a:gd name="connsiteY12-106" fmla="*/ 2652315 h 3612281"/>
                    <a:gd name="connsiteX13-107" fmla="*/ 1770752 w 1913270"/>
                    <a:gd name="connsiteY13-108" fmla="*/ 2668218 h 3612281"/>
                    <a:gd name="connsiteX14-109" fmla="*/ 1810194 w 1913270"/>
                    <a:gd name="connsiteY14-110" fmla="*/ 2757526 h 3612281"/>
                    <a:gd name="connsiteX15-111" fmla="*/ 1913270 w 1913270"/>
                    <a:gd name="connsiteY15-112" fmla="*/ 3505290 h 3612281"/>
                    <a:gd name="connsiteX16-113" fmla="*/ 1858043 w 1913270"/>
                    <a:gd name="connsiteY16-114" fmla="*/ 3587200 h 3612281"/>
                    <a:gd name="connsiteX17-115" fmla="*/ 1837067 w 1913270"/>
                    <a:gd name="connsiteY17-116" fmla="*/ 3612281 h 3612281"/>
                    <a:gd name="connsiteX18-117" fmla="*/ 1491978 w 1913270"/>
                    <a:gd name="connsiteY18-118" fmla="*/ 3444188 h 3612281"/>
                    <a:gd name="connsiteX19-119" fmla="*/ 1396386 w 1913270"/>
                    <a:gd name="connsiteY19-120" fmla="*/ 3386115 h 3612281"/>
                    <a:gd name="connsiteX20-121" fmla="*/ 1304284 w 1913270"/>
                    <a:gd name="connsiteY20-122" fmla="*/ 3397818 h 3612281"/>
                    <a:gd name="connsiteX21-123" fmla="*/ 985103 w 1913270"/>
                    <a:gd name="connsiteY21-124" fmla="*/ 3413935 h 3612281"/>
                    <a:gd name="connsiteX22-125" fmla="*/ 665923 w 1913270"/>
                    <a:gd name="connsiteY22-126" fmla="*/ 3397818 h 3612281"/>
                    <a:gd name="connsiteX23-127" fmla="*/ 573820 w 1913270"/>
                    <a:gd name="connsiteY23-128" fmla="*/ 3386115 h 3612281"/>
                    <a:gd name="connsiteX24-129" fmla="*/ 462989 w 1913270"/>
                    <a:gd name="connsiteY24-130" fmla="*/ 3375608 h 3612281"/>
                    <a:gd name="connsiteX25-131" fmla="*/ 75990 w 1913270"/>
                    <a:gd name="connsiteY25-132" fmla="*/ 3578944 h 3612281"/>
                    <a:gd name="connsiteX26-133" fmla="*/ 59 w 1913270"/>
                    <a:gd name="connsiteY26-134" fmla="*/ 3588701 h 3612281"/>
                    <a:gd name="connsiteX27-135" fmla="*/ 61699 w 1913270"/>
                    <a:gd name="connsiteY27-136" fmla="*/ 3505290 h 3612281"/>
                    <a:gd name="connsiteX28-137" fmla="*/ 198112 w 1913270"/>
                    <a:gd name="connsiteY28-138" fmla="*/ 2757526 h 3612281"/>
                    <a:gd name="connsiteX29-139" fmla="*/ 237555 w 1913270"/>
                    <a:gd name="connsiteY29-140" fmla="*/ 2668219 h 3612281"/>
                    <a:gd name="connsiteX30-141" fmla="*/ 240830 w 1913270"/>
                    <a:gd name="connsiteY30-142" fmla="*/ 2652315 h 3612281"/>
                    <a:gd name="connsiteX31-143" fmla="*/ 276442 w 1913270"/>
                    <a:gd name="connsiteY31-144" fmla="*/ 2543638 h 3612281"/>
                    <a:gd name="connsiteX32-145" fmla="*/ 308603 w 1913270"/>
                    <a:gd name="connsiteY32-146" fmla="*/ 2469501 h 3612281"/>
                    <a:gd name="connsiteX33-147" fmla="*/ 274191 w 1913270"/>
                    <a:gd name="connsiteY33-148" fmla="*/ 2335670 h 3612281"/>
                    <a:gd name="connsiteX34-149" fmla="*/ 239236 w 1913270"/>
                    <a:gd name="connsiteY34-150" fmla="*/ 1867608 h 3612281"/>
                    <a:gd name="connsiteX35-151" fmla="*/ 339381 w 1913270"/>
                    <a:gd name="connsiteY35-152" fmla="*/ 1135976 h 3612281"/>
                    <a:gd name="connsiteX36-153" fmla="*/ 368842 w 1913270"/>
                    <a:gd name="connsiteY36-154" fmla="*/ 991819 h 3612281"/>
                    <a:gd name="connsiteX37-155" fmla="*/ 371555 w 1913270"/>
                    <a:gd name="connsiteY37-156" fmla="*/ 975915 h 3612281"/>
                    <a:gd name="connsiteX38-157" fmla="*/ 762526 w 1913270"/>
                    <a:gd name="connsiteY38-158" fmla="*/ 145266 h 3612281"/>
                    <a:gd name="connsiteX39-159" fmla="*/ 802013 w 1913270"/>
                    <a:gd name="connsiteY39-160" fmla="*/ 115600 h 3612281"/>
                    <a:gd name="connsiteX40-161" fmla="*/ 889763 w 1913270"/>
                    <a:gd name="connsiteY40-162" fmla="*/ 0 h 3612281"/>
                    <a:gd name="connsiteX0-163" fmla="*/ 889763 w 1913270"/>
                    <a:gd name="connsiteY0-164" fmla="*/ 0 h 3612281"/>
                    <a:gd name="connsiteX1-165" fmla="*/ 1004153 w 1913270"/>
                    <a:gd name="connsiteY1-166" fmla="*/ 10318 h 3612281"/>
                    <a:gd name="connsiteX2-167" fmla="*/ 1048694 w 1913270"/>
                    <a:gd name="connsiteY2-168" fmla="*/ 50800 h 3612281"/>
                    <a:gd name="connsiteX3-169" fmla="*/ 1136446 w 1913270"/>
                    <a:gd name="connsiteY3-170" fmla="*/ 147351 h 3612281"/>
                    <a:gd name="connsiteX4-171" fmla="*/ 1169581 w 1913270"/>
                    <a:gd name="connsiteY4-172" fmla="*/ 177016 h 3612281"/>
                    <a:gd name="connsiteX5-173" fmla="*/ 1636752 w 1913270"/>
                    <a:gd name="connsiteY5-174" fmla="*/ 975915 h 3612281"/>
                    <a:gd name="connsiteX6-175" fmla="*/ 1639465 w 1913270"/>
                    <a:gd name="connsiteY6-176" fmla="*/ 991818 h 3612281"/>
                    <a:gd name="connsiteX7-177" fmla="*/ 1672152 w 1913270"/>
                    <a:gd name="connsiteY7-178" fmla="*/ 1081126 h 3612281"/>
                    <a:gd name="connsiteX8-179" fmla="*/ 1785203 w 1913270"/>
                    <a:gd name="connsiteY8-180" fmla="*/ 1828890 h 3612281"/>
                    <a:gd name="connsiteX9-181" fmla="*/ 1734116 w 1913270"/>
                    <a:gd name="connsiteY9-182" fmla="*/ 2335670 h 3612281"/>
                    <a:gd name="connsiteX10-183" fmla="*/ 1699704 w 1913270"/>
                    <a:gd name="connsiteY10-184" fmla="*/ 2469500 h 3612281"/>
                    <a:gd name="connsiteX11-185" fmla="*/ 1731866 w 1913270"/>
                    <a:gd name="connsiteY11-186" fmla="*/ 2543638 h 3612281"/>
                    <a:gd name="connsiteX12-187" fmla="*/ 1767479 w 1913270"/>
                    <a:gd name="connsiteY12-188" fmla="*/ 2652315 h 3612281"/>
                    <a:gd name="connsiteX13-189" fmla="*/ 1770752 w 1913270"/>
                    <a:gd name="connsiteY13-190" fmla="*/ 2668218 h 3612281"/>
                    <a:gd name="connsiteX14-191" fmla="*/ 1810194 w 1913270"/>
                    <a:gd name="connsiteY14-192" fmla="*/ 2757526 h 3612281"/>
                    <a:gd name="connsiteX15-193" fmla="*/ 1913270 w 1913270"/>
                    <a:gd name="connsiteY15-194" fmla="*/ 3505290 h 3612281"/>
                    <a:gd name="connsiteX16-195" fmla="*/ 1858043 w 1913270"/>
                    <a:gd name="connsiteY16-196" fmla="*/ 3587200 h 3612281"/>
                    <a:gd name="connsiteX17-197" fmla="*/ 1837067 w 1913270"/>
                    <a:gd name="connsiteY17-198" fmla="*/ 3612281 h 3612281"/>
                    <a:gd name="connsiteX18-199" fmla="*/ 1491978 w 1913270"/>
                    <a:gd name="connsiteY18-200" fmla="*/ 3444188 h 3612281"/>
                    <a:gd name="connsiteX19-201" fmla="*/ 1396386 w 1913270"/>
                    <a:gd name="connsiteY19-202" fmla="*/ 3386115 h 3612281"/>
                    <a:gd name="connsiteX20-203" fmla="*/ 1304284 w 1913270"/>
                    <a:gd name="connsiteY20-204" fmla="*/ 3397818 h 3612281"/>
                    <a:gd name="connsiteX21-205" fmla="*/ 985103 w 1913270"/>
                    <a:gd name="connsiteY21-206" fmla="*/ 3413935 h 3612281"/>
                    <a:gd name="connsiteX22-207" fmla="*/ 665923 w 1913270"/>
                    <a:gd name="connsiteY22-208" fmla="*/ 3397818 h 3612281"/>
                    <a:gd name="connsiteX23-209" fmla="*/ 573820 w 1913270"/>
                    <a:gd name="connsiteY23-210" fmla="*/ 3386115 h 3612281"/>
                    <a:gd name="connsiteX24-211" fmla="*/ 462989 w 1913270"/>
                    <a:gd name="connsiteY24-212" fmla="*/ 3375608 h 3612281"/>
                    <a:gd name="connsiteX25-213" fmla="*/ 75990 w 1913270"/>
                    <a:gd name="connsiteY25-214" fmla="*/ 3578944 h 3612281"/>
                    <a:gd name="connsiteX26-215" fmla="*/ 59 w 1913270"/>
                    <a:gd name="connsiteY26-216" fmla="*/ 3588701 h 3612281"/>
                    <a:gd name="connsiteX27-217" fmla="*/ 61699 w 1913270"/>
                    <a:gd name="connsiteY27-218" fmla="*/ 3505290 h 3612281"/>
                    <a:gd name="connsiteX28-219" fmla="*/ 198112 w 1913270"/>
                    <a:gd name="connsiteY28-220" fmla="*/ 2757526 h 3612281"/>
                    <a:gd name="connsiteX29-221" fmla="*/ 237555 w 1913270"/>
                    <a:gd name="connsiteY29-222" fmla="*/ 2668219 h 3612281"/>
                    <a:gd name="connsiteX30-223" fmla="*/ 240830 w 1913270"/>
                    <a:gd name="connsiteY30-224" fmla="*/ 2652315 h 3612281"/>
                    <a:gd name="connsiteX31-225" fmla="*/ 276442 w 1913270"/>
                    <a:gd name="connsiteY31-226" fmla="*/ 2543638 h 3612281"/>
                    <a:gd name="connsiteX32-227" fmla="*/ 308603 w 1913270"/>
                    <a:gd name="connsiteY32-228" fmla="*/ 2469501 h 3612281"/>
                    <a:gd name="connsiteX33-229" fmla="*/ 274191 w 1913270"/>
                    <a:gd name="connsiteY33-230" fmla="*/ 2335670 h 3612281"/>
                    <a:gd name="connsiteX34-231" fmla="*/ 239236 w 1913270"/>
                    <a:gd name="connsiteY34-232" fmla="*/ 1867608 h 3612281"/>
                    <a:gd name="connsiteX35-233" fmla="*/ 339381 w 1913270"/>
                    <a:gd name="connsiteY35-234" fmla="*/ 1135976 h 3612281"/>
                    <a:gd name="connsiteX36-235" fmla="*/ 368842 w 1913270"/>
                    <a:gd name="connsiteY36-236" fmla="*/ 991819 h 3612281"/>
                    <a:gd name="connsiteX37-237" fmla="*/ 371555 w 1913270"/>
                    <a:gd name="connsiteY37-238" fmla="*/ 975915 h 3612281"/>
                    <a:gd name="connsiteX38-239" fmla="*/ 762526 w 1913270"/>
                    <a:gd name="connsiteY38-240" fmla="*/ 145266 h 3612281"/>
                    <a:gd name="connsiteX39-241" fmla="*/ 802013 w 1913270"/>
                    <a:gd name="connsiteY39-242" fmla="*/ 115600 h 3612281"/>
                    <a:gd name="connsiteX40-243" fmla="*/ 889763 w 1913270"/>
                    <a:gd name="connsiteY40-244" fmla="*/ 0 h 3612281"/>
                    <a:gd name="connsiteX0-245" fmla="*/ 889763 w 1913270"/>
                    <a:gd name="connsiteY0-246" fmla="*/ 0 h 3612281"/>
                    <a:gd name="connsiteX1-247" fmla="*/ 1004153 w 1913270"/>
                    <a:gd name="connsiteY1-248" fmla="*/ 10318 h 3612281"/>
                    <a:gd name="connsiteX2-249" fmla="*/ 1048694 w 1913270"/>
                    <a:gd name="connsiteY2-250" fmla="*/ 50800 h 3612281"/>
                    <a:gd name="connsiteX3-251" fmla="*/ 1136446 w 1913270"/>
                    <a:gd name="connsiteY3-252" fmla="*/ 147351 h 3612281"/>
                    <a:gd name="connsiteX4-253" fmla="*/ 1169581 w 1913270"/>
                    <a:gd name="connsiteY4-254" fmla="*/ 177016 h 3612281"/>
                    <a:gd name="connsiteX5-255" fmla="*/ 1636752 w 1913270"/>
                    <a:gd name="connsiteY5-256" fmla="*/ 975915 h 3612281"/>
                    <a:gd name="connsiteX6-257" fmla="*/ 1639465 w 1913270"/>
                    <a:gd name="connsiteY6-258" fmla="*/ 991818 h 3612281"/>
                    <a:gd name="connsiteX7-259" fmla="*/ 1672152 w 1913270"/>
                    <a:gd name="connsiteY7-260" fmla="*/ 1081126 h 3612281"/>
                    <a:gd name="connsiteX8-261" fmla="*/ 1785203 w 1913270"/>
                    <a:gd name="connsiteY8-262" fmla="*/ 1828890 h 3612281"/>
                    <a:gd name="connsiteX9-263" fmla="*/ 1734116 w 1913270"/>
                    <a:gd name="connsiteY9-264" fmla="*/ 2335670 h 3612281"/>
                    <a:gd name="connsiteX10-265" fmla="*/ 1699704 w 1913270"/>
                    <a:gd name="connsiteY10-266" fmla="*/ 2469500 h 3612281"/>
                    <a:gd name="connsiteX11-267" fmla="*/ 1731866 w 1913270"/>
                    <a:gd name="connsiteY11-268" fmla="*/ 2543638 h 3612281"/>
                    <a:gd name="connsiteX12-269" fmla="*/ 1767479 w 1913270"/>
                    <a:gd name="connsiteY12-270" fmla="*/ 2652315 h 3612281"/>
                    <a:gd name="connsiteX13-271" fmla="*/ 1770752 w 1913270"/>
                    <a:gd name="connsiteY13-272" fmla="*/ 2668218 h 3612281"/>
                    <a:gd name="connsiteX14-273" fmla="*/ 1810194 w 1913270"/>
                    <a:gd name="connsiteY14-274" fmla="*/ 2757526 h 3612281"/>
                    <a:gd name="connsiteX15-275" fmla="*/ 1913270 w 1913270"/>
                    <a:gd name="connsiteY15-276" fmla="*/ 3505290 h 3612281"/>
                    <a:gd name="connsiteX16-277" fmla="*/ 1858043 w 1913270"/>
                    <a:gd name="connsiteY16-278" fmla="*/ 3587200 h 3612281"/>
                    <a:gd name="connsiteX17-279" fmla="*/ 1837067 w 1913270"/>
                    <a:gd name="connsiteY17-280" fmla="*/ 3612281 h 3612281"/>
                    <a:gd name="connsiteX18-281" fmla="*/ 1491978 w 1913270"/>
                    <a:gd name="connsiteY18-282" fmla="*/ 3444188 h 3612281"/>
                    <a:gd name="connsiteX19-283" fmla="*/ 1396386 w 1913270"/>
                    <a:gd name="connsiteY19-284" fmla="*/ 3386115 h 3612281"/>
                    <a:gd name="connsiteX20-285" fmla="*/ 1304284 w 1913270"/>
                    <a:gd name="connsiteY20-286" fmla="*/ 3397818 h 3612281"/>
                    <a:gd name="connsiteX21-287" fmla="*/ 985103 w 1913270"/>
                    <a:gd name="connsiteY21-288" fmla="*/ 3413935 h 3612281"/>
                    <a:gd name="connsiteX22-289" fmla="*/ 665923 w 1913270"/>
                    <a:gd name="connsiteY22-290" fmla="*/ 3397818 h 3612281"/>
                    <a:gd name="connsiteX23-291" fmla="*/ 573820 w 1913270"/>
                    <a:gd name="connsiteY23-292" fmla="*/ 3386115 h 3612281"/>
                    <a:gd name="connsiteX24-293" fmla="*/ 462989 w 1913270"/>
                    <a:gd name="connsiteY24-294" fmla="*/ 3375608 h 3612281"/>
                    <a:gd name="connsiteX25-295" fmla="*/ 75990 w 1913270"/>
                    <a:gd name="connsiteY25-296" fmla="*/ 3578944 h 3612281"/>
                    <a:gd name="connsiteX26-297" fmla="*/ 59 w 1913270"/>
                    <a:gd name="connsiteY26-298" fmla="*/ 3588701 h 3612281"/>
                    <a:gd name="connsiteX27-299" fmla="*/ 61699 w 1913270"/>
                    <a:gd name="connsiteY27-300" fmla="*/ 3505290 h 3612281"/>
                    <a:gd name="connsiteX28-301" fmla="*/ 198112 w 1913270"/>
                    <a:gd name="connsiteY28-302" fmla="*/ 2757526 h 3612281"/>
                    <a:gd name="connsiteX29-303" fmla="*/ 237555 w 1913270"/>
                    <a:gd name="connsiteY29-304" fmla="*/ 2668219 h 3612281"/>
                    <a:gd name="connsiteX30-305" fmla="*/ 276442 w 1913270"/>
                    <a:gd name="connsiteY30-306" fmla="*/ 2543638 h 3612281"/>
                    <a:gd name="connsiteX31-307" fmla="*/ 308603 w 1913270"/>
                    <a:gd name="connsiteY31-308" fmla="*/ 2469501 h 3612281"/>
                    <a:gd name="connsiteX32-309" fmla="*/ 274191 w 1913270"/>
                    <a:gd name="connsiteY32-310" fmla="*/ 2335670 h 3612281"/>
                    <a:gd name="connsiteX33-311" fmla="*/ 239236 w 1913270"/>
                    <a:gd name="connsiteY33-312" fmla="*/ 1867608 h 3612281"/>
                    <a:gd name="connsiteX34-313" fmla="*/ 339381 w 1913270"/>
                    <a:gd name="connsiteY34-314" fmla="*/ 1135976 h 3612281"/>
                    <a:gd name="connsiteX35-315" fmla="*/ 368842 w 1913270"/>
                    <a:gd name="connsiteY35-316" fmla="*/ 991819 h 3612281"/>
                    <a:gd name="connsiteX36-317" fmla="*/ 371555 w 1913270"/>
                    <a:gd name="connsiteY36-318" fmla="*/ 975915 h 3612281"/>
                    <a:gd name="connsiteX37-319" fmla="*/ 762526 w 1913270"/>
                    <a:gd name="connsiteY37-320" fmla="*/ 145266 h 3612281"/>
                    <a:gd name="connsiteX38-321" fmla="*/ 802013 w 1913270"/>
                    <a:gd name="connsiteY38-322" fmla="*/ 115600 h 3612281"/>
                    <a:gd name="connsiteX39-323" fmla="*/ 889763 w 1913270"/>
                    <a:gd name="connsiteY39-324" fmla="*/ 0 h 3612281"/>
                    <a:gd name="connsiteX0-325" fmla="*/ 889763 w 1913270"/>
                    <a:gd name="connsiteY0-326" fmla="*/ 0 h 3612281"/>
                    <a:gd name="connsiteX1-327" fmla="*/ 1004153 w 1913270"/>
                    <a:gd name="connsiteY1-328" fmla="*/ 10318 h 3612281"/>
                    <a:gd name="connsiteX2-329" fmla="*/ 1048694 w 1913270"/>
                    <a:gd name="connsiteY2-330" fmla="*/ 50800 h 3612281"/>
                    <a:gd name="connsiteX3-331" fmla="*/ 1136446 w 1913270"/>
                    <a:gd name="connsiteY3-332" fmla="*/ 147351 h 3612281"/>
                    <a:gd name="connsiteX4-333" fmla="*/ 1169581 w 1913270"/>
                    <a:gd name="connsiteY4-334" fmla="*/ 177016 h 3612281"/>
                    <a:gd name="connsiteX5-335" fmla="*/ 1636752 w 1913270"/>
                    <a:gd name="connsiteY5-336" fmla="*/ 975915 h 3612281"/>
                    <a:gd name="connsiteX6-337" fmla="*/ 1639465 w 1913270"/>
                    <a:gd name="connsiteY6-338" fmla="*/ 991818 h 3612281"/>
                    <a:gd name="connsiteX7-339" fmla="*/ 1672152 w 1913270"/>
                    <a:gd name="connsiteY7-340" fmla="*/ 1081126 h 3612281"/>
                    <a:gd name="connsiteX8-341" fmla="*/ 1785203 w 1913270"/>
                    <a:gd name="connsiteY8-342" fmla="*/ 1828890 h 3612281"/>
                    <a:gd name="connsiteX9-343" fmla="*/ 1734116 w 1913270"/>
                    <a:gd name="connsiteY9-344" fmla="*/ 2335670 h 3612281"/>
                    <a:gd name="connsiteX10-345" fmla="*/ 1699704 w 1913270"/>
                    <a:gd name="connsiteY10-346" fmla="*/ 2469500 h 3612281"/>
                    <a:gd name="connsiteX11-347" fmla="*/ 1731866 w 1913270"/>
                    <a:gd name="connsiteY11-348" fmla="*/ 2543638 h 3612281"/>
                    <a:gd name="connsiteX12-349" fmla="*/ 1767479 w 1913270"/>
                    <a:gd name="connsiteY12-350" fmla="*/ 2652315 h 3612281"/>
                    <a:gd name="connsiteX13-351" fmla="*/ 1770752 w 1913270"/>
                    <a:gd name="connsiteY13-352" fmla="*/ 2668218 h 3612281"/>
                    <a:gd name="connsiteX14-353" fmla="*/ 1810194 w 1913270"/>
                    <a:gd name="connsiteY14-354" fmla="*/ 2757526 h 3612281"/>
                    <a:gd name="connsiteX15-355" fmla="*/ 1913270 w 1913270"/>
                    <a:gd name="connsiteY15-356" fmla="*/ 3505290 h 3612281"/>
                    <a:gd name="connsiteX16-357" fmla="*/ 1858043 w 1913270"/>
                    <a:gd name="connsiteY16-358" fmla="*/ 3587200 h 3612281"/>
                    <a:gd name="connsiteX17-359" fmla="*/ 1837067 w 1913270"/>
                    <a:gd name="connsiteY17-360" fmla="*/ 3612281 h 3612281"/>
                    <a:gd name="connsiteX18-361" fmla="*/ 1491978 w 1913270"/>
                    <a:gd name="connsiteY18-362" fmla="*/ 3444188 h 3612281"/>
                    <a:gd name="connsiteX19-363" fmla="*/ 1396386 w 1913270"/>
                    <a:gd name="connsiteY19-364" fmla="*/ 3386115 h 3612281"/>
                    <a:gd name="connsiteX20-365" fmla="*/ 1304284 w 1913270"/>
                    <a:gd name="connsiteY20-366" fmla="*/ 3397818 h 3612281"/>
                    <a:gd name="connsiteX21-367" fmla="*/ 985103 w 1913270"/>
                    <a:gd name="connsiteY21-368" fmla="*/ 3413935 h 3612281"/>
                    <a:gd name="connsiteX22-369" fmla="*/ 665923 w 1913270"/>
                    <a:gd name="connsiteY22-370" fmla="*/ 3397818 h 3612281"/>
                    <a:gd name="connsiteX23-371" fmla="*/ 573820 w 1913270"/>
                    <a:gd name="connsiteY23-372" fmla="*/ 3386115 h 3612281"/>
                    <a:gd name="connsiteX24-373" fmla="*/ 462989 w 1913270"/>
                    <a:gd name="connsiteY24-374" fmla="*/ 3375608 h 3612281"/>
                    <a:gd name="connsiteX25-375" fmla="*/ 75990 w 1913270"/>
                    <a:gd name="connsiteY25-376" fmla="*/ 3578944 h 3612281"/>
                    <a:gd name="connsiteX26-377" fmla="*/ 59 w 1913270"/>
                    <a:gd name="connsiteY26-378" fmla="*/ 3588701 h 3612281"/>
                    <a:gd name="connsiteX27-379" fmla="*/ 61699 w 1913270"/>
                    <a:gd name="connsiteY27-380" fmla="*/ 3505290 h 3612281"/>
                    <a:gd name="connsiteX28-381" fmla="*/ 198112 w 1913270"/>
                    <a:gd name="connsiteY28-382" fmla="*/ 2757526 h 3612281"/>
                    <a:gd name="connsiteX29-383" fmla="*/ 276442 w 1913270"/>
                    <a:gd name="connsiteY29-384" fmla="*/ 2543638 h 3612281"/>
                    <a:gd name="connsiteX30-385" fmla="*/ 308603 w 1913270"/>
                    <a:gd name="connsiteY30-386" fmla="*/ 2469501 h 3612281"/>
                    <a:gd name="connsiteX31-387" fmla="*/ 274191 w 1913270"/>
                    <a:gd name="connsiteY31-388" fmla="*/ 2335670 h 3612281"/>
                    <a:gd name="connsiteX32-389" fmla="*/ 239236 w 1913270"/>
                    <a:gd name="connsiteY32-390" fmla="*/ 1867608 h 3612281"/>
                    <a:gd name="connsiteX33-391" fmla="*/ 339381 w 1913270"/>
                    <a:gd name="connsiteY33-392" fmla="*/ 1135976 h 3612281"/>
                    <a:gd name="connsiteX34-393" fmla="*/ 368842 w 1913270"/>
                    <a:gd name="connsiteY34-394" fmla="*/ 991819 h 3612281"/>
                    <a:gd name="connsiteX35-395" fmla="*/ 371555 w 1913270"/>
                    <a:gd name="connsiteY35-396" fmla="*/ 975915 h 3612281"/>
                    <a:gd name="connsiteX36-397" fmla="*/ 762526 w 1913270"/>
                    <a:gd name="connsiteY36-398" fmla="*/ 145266 h 3612281"/>
                    <a:gd name="connsiteX37-399" fmla="*/ 802013 w 1913270"/>
                    <a:gd name="connsiteY37-400" fmla="*/ 115600 h 3612281"/>
                    <a:gd name="connsiteX38-401" fmla="*/ 889763 w 1913270"/>
                    <a:gd name="connsiteY38-402" fmla="*/ 0 h 3612281"/>
                    <a:gd name="connsiteX0-403" fmla="*/ 889763 w 1913270"/>
                    <a:gd name="connsiteY0-404" fmla="*/ 0 h 3612281"/>
                    <a:gd name="connsiteX1-405" fmla="*/ 1004153 w 1913270"/>
                    <a:gd name="connsiteY1-406" fmla="*/ 10318 h 3612281"/>
                    <a:gd name="connsiteX2-407" fmla="*/ 1048694 w 1913270"/>
                    <a:gd name="connsiteY2-408" fmla="*/ 50800 h 3612281"/>
                    <a:gd name="connsiteX3-409" fmla="*/ 1136446 w 1913270"/>
                    <a:gd name="connsiteY3-410" fmla="*/ 147351 h 3612281"/>
                    <a:gd name="connsiteX4-411" fmla="*/ 1169581 w 1913270"/>
                    <a:gd name="connsiteY4-412" fmla="*/ 177016 h 3612281"/>
                    <a:gd name="connsiteX5-413" fmla="*/ 1636752 w 1913270"/>
                    <a:gd name="connsiteY5-414" fmla="*/ 975915 h 3612281"/>
                    <a:gd name="connsiteX6-415" fmla="*/ 1639465 w 1913270"/>
                    <a:gd name="connsiteY6-416" fmla="*/ 991818 h 3612281"/>
                    <a:gd name="connsiteX7-417" fmla="*/ 1672152 w 1913270"/>
                    <a:gd name="connsiteY7-418" fmla="*/ 1081126 h 3612281"/>
                    <a:gd name="connsiteX8-419" fmla="*/ 1785203 w 1913270"/>
                    <a:gd name="connsiteY8-420" fmla="*/ 1828890 h 3612281"/>
                    <a:gd name="connsiteX9-421" fmla="*/ 1734116 w 1913270"/>
                    <a:gd name="connsiteY9-422" fmla="*/ 2335670 h 3612281"/>
                    <a:gd name="connsiteX10-423" fmla="*/ 1699704 w 1913270"/>
                    <a:gd name="connsiteY10-424" fmla="*/ 2469500 h 3612281"/>
                    <a:gd name="connsiteX11-425" fmla="*/ 1731866 w 1913270"/>
                    <a:gd name="connsiteY11-426" fmla="*/ 2543638 h 3612281"/>
                    <a:gd name="connsiteX12-427" fmla="*/ 1767479 w 1913270"/>
                    <a:gd name="connsiteY12-428" fmla="*/ 2652315 h 3612281"/>
                    <a:gd name="connsiteX13-429" fmla="*/ 1770752 w 1913270"/>
                    <a:gd name="connsiteY13-430" fmla="*/ 2668218 h 3612281"/>
                    <a:gd name="connsiteX14-431" fmla="*/ 1810194 w 1913270"/>
                    <a:gd name="connsiteY14-432" fmla="*/ 2757526 h 3612281"/>
                    <a:gd name="connsiteX15-433" fmla="*/ 1913270 w 1913270"/>
                    <a:gd name="connsiteY15-434" fmla="*/ 3505290 h 3612281"/>
                    <a:gd name="connsiteX16-435" fmla="*/ 1858043 w 1913270"/>
                    <a:gd name="connsiteY16-436" fmla="*/ 3587200 h 3612281"/>
                    <a:gd name="connsiteX17-437" fmla="*/ 1837067 w 1913270"/>
                    <a:gd name="connsiteY17-438" fmla="*/ 3612281 h 3612281"/>
                    <a:gd name="connsiteX18-439" fmla="*/ 1491978 w 1913270"/>
                    <a:gd name="connsiteY18-440" fmla="*/ 3444188 h 3612281"/>
                    <a:gd name="connsiteX19-441" fmla="*/ 1396386 w 1913270"/>
                    <a:gd name="connsiteY19-442" fmla="*/ 3386115 h 3612281"/>
                    <a:gd name="connsiteX20-443" fmla="*/ 1304284 w 1913270"/>
                    <a:gd name="connsiteY20-444" fmla="*/ 3397818 h 3612281"/>
                    <a:gd name="connsiteX21-445" fmla="*/ 985103 w 1913270"/>
                    <a:gd name="connsiteY21-446" fmla="*/ 3413935 h 3612281"/>
                    <a:gd name="connsiteX22-447" fmla="*/ 665923 w 1913270"/>
                    <a:gd name="connsiteY22-448" fmla="*/ 3397818 h 3612281"/>
                    <a:gd name="connsiteX23-449" fmla="*/ 573820 w 1913270"/>
                    <a:gd name="connsiteY23-450" fmla="*/ 3386115 h 3612281"/>
                    <a:gd name="connsiteX24-451" fmla="*/ 462989 w 1913270"/>
                    <a:gd name="connsiteY24-452" fmla="*/ 3375608 h 3612281"/>
                    <a:gd name="connsiteX25-453" fmla="*/ 75990 w 1913270"/>
                    <a:gd name="connsiteY25-454" fmla="*/ 3578944 h 3612281"/>
                    <a:gd name="connsiteX26-455" fmla="*/ 59 w 1913270"/>
                    <a:gd name="connsiteY26-456" fmla="*/ 3588701 h 3612281"/>
                    <a:gd name="connsiteX27-457" fmla="*/ 61699 w 1913270"/>
                    <a:gd name="connsiteY27-458" fmla="*/ 3505290 h 3612281"/>
                    <a:gd name="connsiteX28-459" fmla="*/ 198112 w 1913270"/>
                    <a:gd name="connsiteY28-460" fmla="*/ 2757526 h 3612281"/>
                    <a:gd name="connsiteX29-461" fmla="*/ 276442 w 1913270"/>
                    <a:gd name="connsiteY29-462" fmla="*/ 2543638 h 3612281"/>
                    <a:gd name="connsiteX30-463" fmla="*/ 308603 w 1913270"/>
                    <a:gd name="connsiteY30-464" fmla="*/ 2469501 h 3612281"/>
                    <a:gd name="connsiteX31-465" fmla="*/ 274191 w 1913270"/>
                    <a:gd name="connsiteY31-466" fmla="*/ 2335670 h 3612281"/>
                    <a:gd name="connsiteX32-467" fmla="*/ 239236 w 1913270"/>
                    <a:gd name="connsiteY32-468" fmla="*/ 1867608 h 3612281"/>
                    <a:gd name="connsiteX33-469" fmla="*/ 339381 w 1913270"/>
                    <a:gd name="connsiteY33-470" fmla="*/ 1135976 h 3612281"/>
                    <a:gd name="connsiteX34-471" fmla="*/ 368842 w 1913270"/>
                    <a:gd name="connsiteY34-472" fmla="*/ 991819 h 3612281"/>
                    <a:gd name="connsiteX35-473" fmla="*/ 371555 w 1913270"/>
                    <a:gd name="connsiteY35-474" fmla="*/ 975915 h 3612281"/>
                    <a:gd name="connsiteX36-475" fmla="*/ 762526 w 1913270"/>
                    <a:gd name="connsiteY36-476" fmla="*/ 145266 h 3612281"/>
                    <a:gd name="connsiteX37-477" fmla="*/ 802013 w 1913270"/>
                    <a:gd name="connsiteY37-478" fmla="*/ 115600 h 3612281"/>
                    <a:gd name="connsiteX38-479" fmla="*/ 889763 w 1913270"/>
                    <a:gd name="connsiteY38-480" fmla="*/ 0 h 3612281"/>
                    <a:gd name="connsiteX0-481" fmla="*/ 889763 w 1913270"/>
                    <a:gd name="connsiteY0-482" fmla="*/ 0 h 3612281"/>
                    <a:gd name="connsiteX1-483" fmla="*/ 1004153 w 1913270"/>
                    <a:gd name="connsiteY1-484" fmla="*/ 10318 h 3612281"/>
                    <a:gd name="connsiteX2-485" fmla="*/ 1048694 w 1913270"/>
                    <a:gd name="connsiteY2-486" fmla="*/ 50800 h 3612281"/>
                    <a:gd name="connsiteX3-487" fmla="*/ 1136446 w 1913270"/>
                    <a:gd name="connsiteY3-488" fmla="*/ 147351 h 3612281"/>
                    <a:gd name="connsiteX4-489" fmla="*/ 1169581 w 1913270"/>
                    <a:gd name="connsiteY4-490" fmla="*/ 177016 h 3612281"/>
                    <a:gd name="connsiteX5-491" fmla="*/ 1636752 w 1913270"/>
                    <a:gd name="connsiteY5-492" fmla="*/ 975915 h 3612281"/>
                    <a:gd name="connsiteX6-493" fmla="*/ 1639465 w 1913270"/>
                    <a:gd name="connsiteY6-494" fmla="*/ 991818 h 3612281"/>
                    <a:gd name="connsiteX7-495" fmla="*/ 1672152 w 1913270"/>
                    <a:gd name="connsiteY7-496" fmla="*/ 1081126 h 3612281"/>
                    <a:gd name="connsiteX8-497" fmla="*/ 1785203 w 1913270"/>
                    <a:gd name="connsiteY8-498" fmla="*/ 1828890 h 3612281"/>
                    <a:gd name="connsiteX9-499" fmla="*/ 1734116 w 1913270"/>
                    <a:gd name="connsiteY9-500" fmla="*/ 2335670 h 3612281"/>
                    <a:gd name="connsiteX10-501" fmla="*/ 1699704 w 1913270"/>
                    <a:gd name="connsiteY10-502" fmla="*/ 2469500 h 3612281"/>
                    <a:gd name="connsiteX11-503" fmla="*/ 1731866 w 1913270"/>
                    <a:gd name="connsiteY11-504" fmla="*/ 2543638 h 3612281"/>
                    <a:gd name="connsiteX12-505" fmla="*/ 1767479 w 1913270"/>
                    <a:gd name="connsiteY12-506" fmla="*/ 2652315 h 3612281"/>
                    <a:gd name="connsiteX13-507" fmla="*/ 1770752 w 1913270"/>
                    <a:gd name="connsiteY13-508" fmla="*/ 2668218 h 3612281"/>
                    <a:gd name="connsiteX14-509" fmla="*/ 1810194 w 1913270"/>
                    <a:gd name="connsiteY14-510" fmla="*/ 2757526 h 3612281"/>
                    <a:gd name="connsiteX15-511" fmla="*/ 1913270 w 1913270"/>
                    <a:gd name="connsiteY15-512" fmla="*/ 3505290 h 3612281"/>
                    <a:gd name="connsiteX16-513" fmla="*/ 1858043 w 1913270"/>
                    <a:gd name="connsiteY16-514" fmla="*/ 3587200 h 3612281"/>
                    <a:gd name="connsiteX17-515" fmla="*/ 1837067 w 1913270"/>
                    <a:gd name="connsiteY17-516" fmla="*/ 3612281 h 3612281"/>
                    <a:gd name="connsiteX18-517" fmla="*/ 1491978 w 1913270"/>
                    <a:gd name="connsiteY18-518" fmla="*/ 3444188 h 3612281"/>
                    <a:gd name="connsiteX19-519" fmla="*/ 1396386 w 1913270"/>
                    <a:gd name="connsiteY19-520" fmla="*/ 3386115 h 3612281"/>
                    <a:gd name="connsiteX20-521" fmla="*/ 1304284 w 1913270"/>
                    <a:gd name="connsiteY20-522" fmla="*/ 3397818 h 3612281"/>
                    <a:gd name="connsiteX21-523" fmla="*/ 985103 w 1913270"/>
                    <a:gd name="connsiteY21-524" fmla="*/ 3413935 h 3612281"/>
                    <a:gd name="connsiteX22-525" fmla="*/ 665923 w 1913270"/>
                    <a:gd name="connsiteY22-526" fmla="*/ 3397818 h 3612281"/>
                    <a:gd name="connsiteX23-527" fmla="*/ 573820 w 1913270"/>
                    <a:gd name="connsiteY23-528" fmla="*/ 3386115 h 3612281"/>
                    <a:gd name="connsiteX24-529" fmla="*/ 462989 w 1913270"/>
                    <a:gd name="connsiteY24-530" fmla="*/ 3375608 h 3612281"/>
                    <a:gd name="connsiteX25-531" fmla="*/ 75990 w 1913270"/>
                    <a:gd name="connsiteY25-532" fmla="*/ 3578944 h 3612281"/>
                    <a:gd name="connsiteX26-533" fmla="*/ 59 w 1913270"/>
                    <a:gd name="connsiteY26-534" fmla="*/ 3588701 h 3612281"/>
                    <a:gd name="connsiteX27-535" fmla="*/ 61699 w 1913270"/>
                    <a:gd name="connsiteY27-536" fmla="*/ 3505290 h 3612281"/>
                    <a:gd name="connsiteX28-537" fmla="*/ 198112 w 1913270"/>
                    <a:gd name="connsiteY28-538" fmla="*/ 2757526 h 3612281"/>
                    <a:gd name="connsiteX29-539" fmla="*/ 276442 w 1913270"/>
                    <a:gd name="connsiteY29-540" fmla="*/ 2543638 h 3612281"/>
                    <a:gd name="connsiteX30-541" fmla="*/ 308603 w 1913270"/>
                    <a:gd name="connsiteY30-542" fmla="*/ 2469501 h 3612281"/>
                    <a:gd name="connsiteX31-543" fmla="*/ 287097 w 1913270"/>
                    <a:gd name="connsiteY31-544" fmla="*/ 2345350 h 3612281"/>
                    <a:gd name="connsiteX32-545" fmla="*/ 239236 w 1913270"/>
                    <a:gd name="connsiteY32-546" fmla="*/ 1867608 h 3612281"/>
                    <a:gd name="connsiteX33-547" fmla="*/ 339381 w 1913270"/>
                    <a:gd name="connsiteY33-548" fmla="*/ 1135976 h 3612281"/>
                    <a:gd name="connsiteX34-549" fmla="*/ 368842 w 1913270"/>
                    <a:gd name="connsiteY34-550" fmla="*/ 991819 h 3612281"/>
                    <a:gd name="connsiteX35-551" fmla="*/ 371555 w 1913270"/>
                    <a:gd name="connsiteY35-552" fmla="*/ 975915 h 3612281"/>
                    <a:gd name="connsiteX36-553" fmla="*/ 762526 w 1913270"/>
                    <a:gd name="connsiteY36-554" fmla="*/ 145266 h 3612281"/>
                    <a:gd name="connsiteX37-555" fmla="*/ 802013 w 1913270"/>
                    <a:gd name="connsiteY37-556" fmla="*/ 115600 h 3612281"/>
                    <a:gd name="connsiteX38-557" fmla="*/ 889763 w 1913270"/>
                    <a:gd name="connsiteY38-558" fmla="*/ 0 h 3612281"/>
                    <a:gd name="connsiteX0-559" fmla="*/ 889763 w 1913270"/>
                    <a:gd name="connsiteY0-560" fmla="*/ 0 h 3612281"/>
                    <a:gd name="connsiteX1-561" fmla="*/ 1004153 w 1913270"/>
                    <a:gd name="connsiteY1-562" fmla="*/ 10318 h 3612281"/>
                    <a:gd name="connsiteX2-563" fmla="*/ 1048694 w 1913270"/>
                    <a:gd name="connsiteY2-564" fmla="*/ 50800 h 3612281"/>
                    <a:gd name="connsiteX3-565" fmla="*/ 1136446 w 1913270"/>
                    <a:gd name="connsiteY3-566" fmla="*/ 147351 h 3612281"/>
                    <a:gd name="connsiteX4-567" fmla="*/ 1169581 w 1913270"/>
                    <a:gd name="connsiteY4-568" fmla="*/ 177016 h 3612281"/>
                    <a:gd name="connsiteX5-569" fmla="*/ 1636752 w 1913270"/>
                    <a:gd name="connsiteY5-570" fmla="*/ 975915 h 3612281"/>
                    <a:gd name="connsiteX6-571" fmla="*/ 1639465 w 1913270"/>
                    <a:gd name="connsiteY6-572" fmla="*/ 991818 h 3612281"/>
                    <a:gd name="connsiteX7-573" fmla="*/ 1672152 w 1913270"/>
                    <a:gd name="connsiteY7-574" fmla="*/ 1081126 h 3612281"/>
                    <a:gd name="connsiteX8-575" fmla="*/ 1785203 w 1913270"/>
                    <a:gd name="connsiteY8-576" fmla="*/ 1828890 h 3612281"/>
                    <a:gd name="connsiteX9-577" fmla="*/ 1734116 w 1913270"/>
                    <a:gd name="connsiteY9-578" fmla="*/ 2335670 h 3612281"/>
                    <a:gd name="connsiteX10-579" fmla="*/ 1699704 w 1913270"/>
                    <a:gd name="connsiteY10-580" fmla="*/ 2469500 h 3612281"/>
                    <a:gd name="connsiteX11-581" fmla="*/ 1731866 w 1913270"/>
                    <a:gd name="connsiteY11-582" fmla="*/ 2543638 h 3612281"/>
                    <a:gd name="connsiteX12-583" fmla="*/ 1767479 w 1913270"/>
                    <a:gd name="connsiteY12-584" fmla="*/ 2652315 h 3612281"/>
                    <a:gd name="connsiteX13-585" fmla="*/ 1770752 w 1913270"/>
                    <a:gd name="connsiteY13-586" fmla="*/ 2668218 h 3612281"/>
                    <a:gd name="connsiteX14-587" fmla="*/ 1810194 w 1913270"/>
                    <a:gd name="connsiteY14-588" fmla="*/ 2757526 h 3612281"/>
                    <a:gd name="connsiteX15-589" fmla="*/ 1913270 w 1913270"/>
                    <a:gd name="connsiteY15-590" fmla="*/ 3505290 h 3612281"/>
                    <a:gd name="connsiteX16-591" fmla="*/ 1858043 w 1913270"/>
                    <a:gd name="connsiteY16-592" fmla="*/ 3587200 h 3612281"/>
                    <a:gd name="connsiteX17-593" fmla="*/ 1837067 w 1913270"/>
                    <a:gd name="connsiteY17-594" fmla="*/ 3612281 h 3612281"/>
                    <a:gd name="connsiteX18-595" fmla="*/ 1491978 w 1913270"/>
                    <a:gd name="connsiteY18-596" fmla="*/ 3444188 h 3612281"/>
                    <a:gd name="connsiteX19-597" fmla="*/ 1396386 w 1913270"/>
                    <a:gd name="connsiteY19-598" fmla="*/ 3386115 h 3612281"/>
                    <a:gd name="connsiteX20-599" fmla="*/ 1304284 w 1913270"/>
                    <a:gd name="connsiteY20-600" fmla="*/ 3397818 h 3612281"/>
                    <a:gd name="connsiteX21-601" fmla="*/ 985103 w 1913270"/>
                    <a:gd name="connsiteY21-602" fmla="*/ 3413935 h 3612281"/>
                    <a:gd name="connsiteX22-603" fmla="*/ 665923 w 1913270"/>
                    <a:gd name="connsiteY22-604" fmla="*/ 3397818 h 3612281"/>
                    <a:gd name="connsiteX23-605" fmla="*/ 573820 w 1913270"/>
                    <a:gd name="connsiteY23-606" fmla="*/ 3386115 h 3612281"/>
                    <a:gd name="connsiteX24-607" fmla="*/ 462989 w 1913270"/>
                    <a:gd name="connsiteY24-608" fmla="*/ 3375608 h 3612281"/>
                    <a:gd name="connsiteX25-609" fmla="*/ 75990 w 1913270"/>
                    <a:gd name="connsiteY25-610" fmla="*/ 3578944 h 3612281"/>
                    <a:gd name="connsiteX26-611" fmla="*/ 59 w 1913270"/>
                    <a:gd name="connsiteY26-612" fmla="*/ 3588701 h 3612281"/>
                    <a:gd name="connsiteX27-613" fmla="*/ 61699 w 1913270"/>
                    <a:gd name="connsiteY27-614" fmla="*/ 3505290 h 3612281"/>
                    <a:gd name="connsiteX28-615" fmla="*/ 198112 w 1913270"/>
                    <a:gd name="connsiteY28-616" fmla="*/ 2757526 h 3612281"/>
                    <a:gd name="connsiteX29-617" fmla="*/ 276442 w 1913270"/>
                    <a:gd name="connsiteY29-618" fmla="*/ 2543638 h 3612281"/>
                    <a:gd name="connsiteX30-619" fmla="*/ 308603 w 1913270"/>
                    <a:gd name="connsiteY30-620" fmla="*/ 2469501 h 3612281"/>
                    <a:gd name="connsiteX31-621" fmla="*/ 287097 w 1913270"/>
                    <a:gd name="connsiteY31-622" fmla="*/ 2345350 h 3612281"/>
                    <a:gd name="connsiteX32-623" fmla="*/ 239236 w 1913270"/>
                    <a:gd name="connsiteY32-624" fmla="*/ 1867608 h 3612281"/>
                    <a:gd name="connsiteX33-625" fmla="*/ 339381 w 1913270"/>
                    <a:gd name="connsiteY33-626" fmla="*/ 1135976 h 3612281"/>
                    <a:gd name="connsiteX34-627" fmla="*/ 368842 w 1913270"/>
                    <a:gd name="connsiteY34-628" fmla="*/ 991819 h 3612281"/>
                    <a:gd name="connsiteX35-629" fmla="*/ 371555 w 1913270"/>
                    <a:gd name="connsiteY35-630" fmla="*/ 975915 h 3612281"/>
                    <a:gd name="connsiteX36-631" fmla="*/ 762526 w 1913270"/>
                    <a:gd name="connsiteY36-632" fmla="*/ 145266 h 3612281"/>
                    <a:gd name="connsiteX37-633" fmla="*/ 802013 w 1913270"/>
                    <a:gd name="connsiteY37-634" fmla="*/ 115600 h 3612281"/>
                    <a:gd name="connsiteX38-635" fmla="*/ 889763 w 1913270"/>
                    <a:gd name="connsiteY38-636" fmla="*/ 0 h 3612281"/>
                    <a:gd name="connsiteX0-637" fmla="*/ 889763 w 1913270"/>
                    <a:gd name="connsiteY0-638" fmla="*/ 0 h 3612281"/>
                    <a:gd name="connsiteX1-639" fmla="*/ 1004153 w 1913270"/>
                    <a:gd name="connsiteY1-640" fmla="*/ 10318 h 3612281"/>
                    <a:gd name="connsiteX2-641" fmla="*/ 1048694 w 1913270"/>
                    <a:gd name="connsiteY2-642" fmla="*/ 50800 h 3612281"/>
                    <a:gd name="connsiteX3-643" fmla="*/ 1136446 w 1913270"/>
                    <a:gd name="connsiteY3-644" fmla="*/ 147351 h 3612281"/>
                    <a:gd name="connsiteX4-645" fmla="*/ 1169581 w 1913270"/>
                    <a:gd name="connsiteY4-646" fmla="*/ 177016 h 3612281"/>
                    <a:gd name="connsiteX5-647" fmla="*/ 1636752 w 1913270"/>
                    <a:gd name="connsiteY5-648" fmla="*/ 975915 h 3612281"/>
                    <a:gd name="connsiteX6-649" fmla="*/ 1639465 w 1913270"/>
                    <a:gd name="connsiteY6-650" fmla="*/ 991818 h 3612281"/>
                    <a:gd name="connsiteX7-651" fmla="*/ 1672152 w 1913270"/>
                    <a:gd name="connsiteY7-652" fmla="*/ 1081126 h 3612281"/>
                    <a:gd name="connsiteX8-653" fmla="*/ 1785203 w 1913270"/>
                    <a:gd name="connsiteY8-654" fmla="*/ 1828890 h 3612281"/>
                    <a:gd name="connsiteX9-655" fmla="*/ 1734116 w 1913270"/>
                    <a:gd name="connsiteY9-656" fmla="*/ 2335670 h 3612281"/>
                    <a:gd name="connsiteX10-657" fmla="*/ 1699704 w 1913270"/>
                    <a:gd name="connsiteY10-658" fmla="*/ 2469500 h 3612281"/>
                    <a:gd name="connsiteX11-659" fmla="*/ 1731866 w 1913270"/>
                    <a:gd name="connsiteY11-660" fmla="*/ 2543638 h 3612281"/>
                    <a:gd name="connsiteX12-661" fmla="*/ 1767479 w 1913270"/>
                    <a:gd name="connsiteY12-662" fmla="*/ 2652315 h 3612281"/>
                    <a:gd name="connsiteX13-663" fmla="*/ 1770752 w 1913270"/>
                    <a:gd name="connsiteY13-664" fmla="*/ 2668218 h 3612281"/>
                    <a:gd name="connsiteX14-665" fmla="*/ 1810194 w 1913270"/>
                    <a:gd name="connsiteY14-666" fmla="*/ 2757526 h 3612281"/>
                    <a:gd name="connsiteX15-667" fmla="*/ 1913270 w 1913270"/>
                    <a:gd name="connsiteY15-668" fmla="*/ 3505290 h 3612281"/>
                    <a:gd name="connsiteX16-669" fmla="*/ 1858043 w 1913270"/>
                    <a:gd name="connsiteY16-670" fmla="*/ 3587200 h 3612281"/>
                    <a:gd name="connsiteX17-671" fmla="*/ 1837067 w 1913270"/>
                    <a:gd name="connsiteY17-672" fmla="*/ 3612281 h 3612281"/>
                    <a:gd name="connsiteX18-673" fmla="*/ 1491978 w 1913270"/>
                    <a:gd name="connsiteY18-674" fmla="*/ 3444188 h 3612281"/>
                    <a:gd name="connsiteX19-675" fmla="*/ 1396386 w 1913270"/>
                    <a:gd name="connsiteY19-676" fmla="*/ 3386115 h 3612281"/>
                    <a:gd name="connsiteX20-677" fmla="*/ 1304284 w 1913270"/>
                    <a:gd name="connsiteY20-678" fmla="*/ 3397818 h 3612281"/>
                    <a:gd name="connsiteX21-679" fmla="*/ 985103 w 1913270"/>
                    <a:gd name="connsiteY21-680" fmla="*/ 3413935 h 3612281"/>
                    <a:gd name="connsiteX22-681" fmla="*/ 665923 w 1913270"/>
                    <a:gd name="connsiteY22-682" fmla="*/ 3397818 h 3612281"/>
                    <a:gd name="connsiteX23-683" fmla="*/ 573820 w 1913270"/>
                    <a:gd name="connsiteY23-684" fmla="*/ 3386115 h 3612281"/>
                    <a:gd name="connsiteX24-685" fmla="*/ 462989 w 1913270"/>
                    <a:gd name="connsiteY24-686" fmla="*/ 3375608 h 3612281"/>
                    <a:gd name="connsiteX25-687" fmla="*/ 75990 w 1913270"/>
                    <a:gd name="connsiteY25-688" fmla="*/ 3578944 h 3612281"/>
                    <a:gd name="connsiteX26-689" fmla="*/ 59 w 1913270"/>
                    <a:gd name="connsiteY26-690" fmla="*/ 3588701 h 3612281"/>
                    <a:gd name="connsiteX27-691" fmla="*/ 61699 w 1913270"/>
                    <a:gd name="connsiteY27-692" fmla="*/ 3505290 h 3612281"/>
                    <a:gd name="connsiteX28-693" fmla="*/ 198112 w 1913270"/>
                    <a:gd name="connsiteY28-694" fmla="*/ 2757526 h 3612281"/>
                    <a:gd name="connsiteX29-695" fmla="*/ 276442 w 1913270"/>
                    <a:gd name="connsiteY29-696" fmla="*/ 2543638 h 3612281"/>
                    <a:gd name="connsiteX30-697" fmla="*/ 308603 w 1913270"/>
                    <a:gd name="connsiteY30-698" fmla="*/ 2469501 h 3612281"/>
                    <a:gd name="connsiteX31-699" fmla="*/ 287097 w 1913270"/>
                    <a:gd name="connsiteY31-700" fmla="*/ 2345350 h 3612281"/>
                    <a:gd name="connsiteX32-701" fmla="*/ 239236 w 1913270"/>
                    <a:gd name="connsiteY32-702" fmla="*/ 1867608 h 3612281"/>
                    <a:gd name="connsiteX33-703" fmla="*/ 339381 w 1913270"/>
                    <a:gd name="connsiteY33-704" fmla="*/ 1135976 h 3612281"/>
                    <a:gd name="connsiteX34-705" fmla="*/ 368842 w 1913270"/>
                    <a:gd name="connsiteY34-706" fmla="*/ 991819 h 3612281"/>
                    <a:gd name="connsiteX35-707" fmla="*/ 371555 w 1913270"/>
                    <a:gd name="connsiteY35-708" fmla="*/ 975915 h 3612281"/>
                    <a:gd name="connsiteX36-709" fmla="*/ 762526 w 1913270"/>
                    <a:gd name="connsiteY36-710" fmla="*/ 145266 h 3612281"/>
                    <a:gd name="connsiteX37-711" fmla="*/ 802013 w 1913270"/>
                    <a:gd name="connsiteY37-712" fmla="*/ 115600 h 3612281"/>
                    <a:gd name="connsiteX38-713" fmla="*/ 889763 w 1913270"/>
                    <a:gd name="connsiteY38-714" fmla="*/ 0 h 3612281"/>
                    <a:gd name="connsiteX0-715" fmla="*/ 889763 w 1935478"/>
                    <a:gd name="connsiteY0-716" fmla="*/ 0 h 3635597"/>
                    <a:gd name="connsiteX1-717" fmla="*/ 1004153 w 1935478"/>
                    <a:gd name="connsiteY1-718" fmla="*/ 10318 h 3635597"/>
                    <a:gd name="connsiteX2-719" fmla="*/ 1048694 w 1935478"/>
                    <a:gd name="connsiteY2-720" fmla="*/ 50800 h 3635597"/>
                    <a:gd name="connsiteX3-721" fmla="*/ 1136446 w 1935478"/>
                    <a:gd name="connsiteY3-722" fmla="*/ 147351 h 3635597"/>
                    <a:gd name="connsiteX4-723" fmla="*/ 1169581 w 1935478"/>
                    <a:gd name="connsiteY4-724" fmla="*/ 177016 h 3635597"/>
                    <a:gd name="connsiteX5-725" fmla="*/ 1636752 w 1935478"/>
                    <a:gd name="connsiteY5-726" fmla="*/ 975915 h 3635597"/>
                    <a:gd name="connsiteX6-727" fmla="*/ 1639465 w 1935478"/>
                    <a:gd name="connsiteY6-728" fmla="*/ 991818 h 3635597"/>
                    <a:gd name="connsiteX7-729" fmla="*/ 1672152 w 1935478"/>
                    <a:gd name="connsiteY7-730" fmla="*/ 1081126 h 3635597"/>
                    <a:gd name="connsiteX8-731" fmla="*/ 1785203 w 1935478"/>
                    <a:gd name="connsiteY8-732" fmla="*/ 1828890 h 3635597"/>
                    <a:gd name="connsiteX9-733" fmla="*/ 1734116 w 1935478"/>
                    <a:gd name="connsiteY9-734" fmla="*/ 2335670 h 3635597"/>
                    <a:gd name="connsiteX10-735" fmla="*/ 1699704 w 1935478"/>
                    <a:gd name="connsiteY10-736" fmla="*/ 2469500 h 3635597"/>
                    <a:gd name="connsiteX11-737" fmla="*/ 1731866 w 1935478"/>
                    <a:gd name="connsiteY11-738" fmla="*/ 2543638 h 3635597"/>
                    <a:gd name="connsiteX12-739" fmla="*/ 1767479 w 1935478"/>
                    <a:gd name="connsiteY12-740" fmla="*/ 2652315 h 3635597"/>
                    <a:gd name="connsiteX13-741" fmla="*/ 1770752 w 1935478"/>
                    <a:gd name="connsiteY13-742" fmla="*/ 2668218 h 3635597"/>
                    <a:gd name="connsiteX14-743" fmla="*/ 1810194 w 1935478"/>
                    <a:gd name="connsiteY14-744" fmla="*/ 2757526 h 3635597"/>
                    <a:gd name="connsiteX15-745" fmla="*/ 1913270 w 1935478"/>
                    <a:gd name="connsiteY15-746" fmla="*/ 3505290 h 3635597"/>
                    <a:gd name="connsiteX16-747" fmla="*/ 1935478 w 1935478"/>
                    <a:gd name="connsiteY16-748" fmla="*/ 3635597 h 3635597"/>
                    <a:gd name="connsiteX17-749" fmla="*/ 1837067 w 1935478"/>
                    <a:gd name="connsiteY17-750" fmla="*/ 3612281 h 3635597"/>
                    <a:gd name="connsiteX18-751" fmla="*/ 1491978 w 1935478"/>
                    <a:gd name="connsiteY18-752" fmla="*/ 3444188 h 3635597"/>
                    <a:gd name="connsiteX19-753" fmla="*/ 1396386 w 1935478"/>
                    <a:gd name="connsiteY19-754" fmla="*/ 3386115 h 3635597"/>
                    <a:gd name="connsiteX20-755" fmla="*/ 1304284 w 1935478"/>
                    <a:gd name="connsiteY20-756" fmla="*/ 3397818 h 3635597"/>
                    <a:gd name="connsiteX21-757" fmla="*/ 985103 w 1935478"/>
                    <a:gd name="connsiteY21-758" fmla="*/ 3413935 h 3635597"/>
                    <a:gd name="connsiteX22-759" fmla="*/ 665923 w 1935478"/>
                    <a:gd name="connsiteY22-760" fmla="*/ 3397818 h 3635597"/>
                    <a:gd name="connsiteX23-761" fmla="*/ 573820 w 1935478"/>
                    <a:gd name="connsiteY23-762" fmla="*/ 3386115 h 3635597"/>
                    <a:gd name="connsiteX24-763" fmla="*/ 462989 w 1935478"/>
                    <a:gd name="connsiteY24-764" fmla="*/ 3375608 h 3635597"/>
                    <a:gd name="connsiteX25-765" fmla="*/ 75990 w 1935478"/>
                    <a:gd name="connsiteY25-766" fmla="*/ 3578944 h 3635597"/>
                    <a:gd name="connsiteX26-767" fmla="*/ 59 w 1935478"/>
                    <a:gd name="connsiteY26-768" fmla="*/ 3588701 h 3635597"/>
                    <a:gd name="connsiteX27-769" fmla="*/ 61699 w 1935478"/>
                    <a:gd name="connsiteY27-770" fmla="*/ 3505290 h 3635597"/>
                    <a:gd name="connsiteX28-771" fmla="*/ 198112 w 1935478"/>
                    <a:gd name="connsiteY28-772" fmla="*/ 2757526 h 3635597"/>
                    <a:gd name="connsiteX29-773" fmla="*/ 276442 w 1935478"/>
                    <a:gd name="connsiteY29-774" fmla="*/ 2543638 h 3635597"/>
                    <a:gd name="connsiteX30-775" fmla="*/ 308603 w 1935478"/>
                    <a:gd name="connsiteY30-776" fmla="*/ 2469501 h 3635597"/>
                    <a:gd name="connsiteX31-777" fmla="*/ 287097 w 1935478"/>
                    <a:gd name="connsiteY31-778" fmla="*/ 2345350 h 3635597"/>
                    <a:gd name="connsiteX32-779" fmla="*/ 239236 w 1935478"/>
                    <a:gd name="connsiteY32-780" fmla="*/ 1867608 h 3635597"/>
                    <a:gd name="connsiteX33-781" fmla="*/ 339381 w 1935478"/>
                    <a:gd name="connsiteY33-782" fmla="*/ 1135976 h 3635597"/>
                    <a:gd name="connsiteX34-783" fmla="*/ 368842 w 1935478"/>
                    <a:gd name="connsiteY34-784" fmla="*/ 991819 h 3635597"/>
                    <a:gd name="connsiteX35-785" fmla="*/ 371555 w 1935478"/>
                    <a:gd name="connsiteY35-786" fmla="*/ 975915 h 3635597"/>
                    <a:gd name="connsiteX36-787" fmla="*/ 762526 w 1935478"/>
                    <a:gd name="connsiteY36-788" fmla="*/ 145266 h 3635597"/>
                    <a:gd name="connsiteX37-789" fmla="*/ 802013 w 1935478"/>
                    <a:gd name="connsiteY37-790" fmla="*/ 115600 h 3635597"/>
                    <a:gd name="connsiteX38-791" fmla="*/ 889763 w 1935478"/>
                    <a:gd name="connsiteY38-792" fmla="*/ 0 h 3635597"/>
                    <a:gd name="connsiteX0-793" fmla="*/ 889763 w 1935478"/>
                    <a:gd name="connsiteY0-794" fmla="*/ 0 h 3635597"/>
                    <a:gd name="connsiteX1-795" fmla="*/ 1004153 w 1935478"/>
                    <a:gd name="connsiteY1-796" fmla="*/ 10318 h 3635597"/>
                    <a:gd name="connsiteX2-797" fmla="*/ 1048694 w 1935478"/>
                    <a:gd name="connsiteY2-798" fmla="*/ 50800 h 3635597"/>
                    <a:gd name="connsiteX3-799" fmla="*/ 1136446 w 1935478"/>
                    <a:gd name="connsiteY3-800" fmla="*/ 147351 h 3635597"/>
                    <a:gd name="connsiteX4-801" fmla="*/ 1169581 w 1935478"/>
                    <a:gd name="connsiteY4-802" fmla="*/ 177016 h 3635597"/>
                    <a:gd name="connsiteX5-803" fmla="*/ 1636752 w 1935478"/>
                    <a:gd name="connsiteY5-804" fmla="*/ 975915 h 3635597"/>
                    <a:gd name="connsiteX6-805" fmla="*/ 1639465 w 1935478"/>
                    <a:gd name="connsiteY6-806" fmla="*/ 991818 h 3635597"/>
                    <a:gd name="connsiteX7-807" fmla="*/ 1672152 w 1935478"/>
                    <a:gd name="connsiteY7-808" fmla="*/ 1081126 h 3635597"/>
                    <a:gd name="connsiteX8-809" fmla="*/ 1785203 w 1935478"/>
                    <a:gd name="connsiteY8-810" fmla="*/ 1828890 h 3635597"/>
                    <a:gd name="connsiteX9-811" fmla="*/ 1734116 w 1935478"/>
                    <a:gd name="connsiteY9-812" fmla="*/ 2335670 h 3635597"/>
                    <a:gd name="connsiteX10-813" fmla="*/ 1699704 w 1935478"/>
                    <a:gd name="connsiteY10-814" fmla="*/ 2469500 h 3635597"/>
                    <a:gd name="connsiteX11-815" fmla="*/ 1731866 w 1935478"/>
                    <a:gd name="connsiteY11-816" fmla="*/ 2543638 h 3635597"/>
                    <a:gd name="connsiteX12-817" fmla="*/ 1767479 w 1935478"/>
                    <a:gd name="connsiteY12-818" fmla="*/ 2652315 h 3635597"/>
                    <a:gd name="connsiteX13-819" fmla="*/ 1770752 w 1935478"/>
                    <a:gd name="connsiteY13-820" fmla="*/ 2668218 h 3635597"/>
                    <a:gd name="connsiteX14-821" fmla="*/ 1810194 w 1935478"/>
                    <a:gd name="connsiteY14-822" fmla="*/ 2757526 h 3635597"/>
                    <a:gd name="connsiteX15-823" fmla="*/ 1929402 w 1935478"/>
                    <a:gd name="connsiteY15-824" fmla="*/ 3495611 h 3635597"/>
                    <a:gd name="connsiteX16-825" fmla="*/ 1935478 w 1935478"/>
                    <a:gd name="connsiteY16-826" fmla="*/ 3635597 h 3635597"/>
                    <a:gd name="connsiteX17-827" fmla="*/ 1837067 w 1935478"/>
                    <a:gd name="connsiteY17-828" fmla="*/ 3612281 h 3635597"/>
                    <a:gd name="connsiteX18-829" fmla="*/ 1491978 w 1935478"/>
                    <a:gd name="connsiteY18-830" fmla="*/ 3444188 h 3635597"/>
                    <a:gd name="connsiteX19-831" fmla="*/ 1396386 w 1935478"/>
                    <a:gd name="connsiteY19-832" fmla="*/ 3386115 h 3635597"/>
                    <a:gd name="connsiteX20-833" fmla="*/ 1304284 w 1935478"/>
                    <a:gd name="connsiteY20-834" fmla="*/ 3397818 h 3635597"/>
                    <a:gd name="connsiteX21-835" fmla="*/ 985103 w 1935478"/>
                    <a:gd name="connsiteY21-836" fmla="*/ 3413935 h 3635597"/>
                    <a:gd name="connsiteX22-837" fmla="*/ 665923 w 1935478"/>
                    <a:gd name="connsiteY22-838" fmla="*/ 3397818 h 3635597"/>
                    <a:gd name="connsiteX23-839" fmla="*/ 573820 w 1935478"/>
                    <a:gd name="connsiteY23-840" fmla="*/ 3386115 h 3635597"/>
                    <a:gd name="connsiteX24-841" fmla="*/ 462989 w 1935478"/>
                    <a:gd name="connsiteY24-842" fmla="*/ 3375608 h 3635597"/>
                    <a:gd name="connsiteX25-843" fmla="*/ 75990 w 1935478"/>
                    <a:gd name="connsiteY25-844" fmla="*/ 3578944 h 3635597"/>
                    <a:gd name="connsiteX26-845" fmla="*/ 59 w 1935478"/>
                    <a:gd name="connsiteY26-846" fmla="*/ 3588701 h 3635597"/>
                    <a:gd name="connsiteX27-847" fmla="*/ 61699 w 1935478"/>
                    <a:gd name="connsiteY27-848" fmla="*/ 3505290 h 3635597"/>
                    <a:gd name="connsiteX28-849" fmla="*/ 198112 w 1935478"/>
                    <a:gd name="connsiteY28-850" fmla="*/ 2757526 h 3635597"/>
                    <a:gd name="connsiteX29-851" fmla="*/ 276442 w 1935478"/>
                    <a:gd name="connsiteY29-852" fmla="*/ 2543638 h 3635597"/>
                    <a:gd name="connsiteX30-853" fmla="*/ 308603 w 1935478"/>
                    <a:gd name="connsiteY30-854" fmla="*/ 2469501 h 3635597"/>
                    <a:gd name="connsiteX31-855" fmla="*/ 287097 w 1935478"/>
                    <a:gd name="connsiteY31-856" fmla="*/ 2345350 h 3635597"/>
                    <a:gd name="connsiteX32-857" fmla="*/ 239236 w 1935478"/>
                    <a:gd name="connsiteY32-858" fmla="*/ 1867608 h 3635597"/>
                    <a:gd name="connsiteX33-859" fmla="*/ 339381 w 1935478"/>
                    <a:gd name="connsiteY33-860" fmla="*/ 1135976 h 3635597"/>
                    <a:gd name="connsiteX34-861" fmla="*/ 368842 w 1935478"/>
                    <a:gd name="connsiteY34-862" fmla="*/ 991819 h 3635597"/>
                    <a:gd name="connsiteX35-863" fmla="*/ 371555 w 1935478"/>
                    <a:gd name="connsiteY35-864" fmla="*/ 975915 h 3635597"/>
                    <a:gd name="connsiteX36-865" fmla="*/ 762526 w 1935478"/>
                    <a:gd name="connsiteY36-866" fmla="*/ 145266 h 3635597"/>
                    <a:gd name="connsiteX37-867" fmla="*/ 802013 w 1935478"/>
                    <a:gd name="connsiteY37-868" fmla="*/ 115600 h 3635597"/>
                    <a:gd name="connsiteX38-869" fmla="*/ 889763 w 1935478"/>
                    <a:gd name="connsiteY38-870" fmla="*/ 0 h 3635597"/>
                    <a:gd name="connsiteX0-871" fmla="*/ 889763 w 1935478"/>
                    <a:gd name="connsiteY0-872" fmla="*/ 0 h 3635597"/>
                    <a:gd name="connsiteX1-873" fmla="*/ 1004153 w 1935478"/>
                    <a:gd name="connsiteY1-874" fmla="*/ 10318 h 3635597"/>
                    <a:gd name="connsiteX2-875" fmla="*/ 1048694 w 1935478"/>
                    <a:gd name="connsiteY2-876" fmla="*/ 50800 h 3635597"/>
                    <a:gd name="connsiteX3-877" fmla="*/ 1136446 w 1935478"/>
                    <a:gd name="connsiteY3-878" fmla="*/ 147351 h 3635597"/>
                    <a:gd name="connsiteX4-879" fmla="*/ 1169581 w 1935478"/>
                    <a:gd name="connsiteY4-880" fmla="*/ 177016 h 3635597"/>
                    <a:gd name="connsiteX5-881" fmla="*/ 1636752 w 1935478"/>
                    <a:gd name="connsiteY5-882" fmla="*/ 975915 h 3635597"/>
                    <a:gd name="connsiteX6-883" fmla="*/ 1639465 w 1935478"/>
                    <a:gd name="connsiteY6-884" fmla="*/ 991818 h 3635597"/>
                    <a:gd name="connsiteX7-885" fmla="*/ 1672152 w 1935478"/>
                    <a:gd name="connsiteY7-886" fmla="*/ 1081126 h 3635597"/>
                    <a:gd name="connsiteX8-887" fmla="*/ 1785203 w 1935478"/>
                    <a:gd name="connsiteY8-888" fmla="*/ 1828890 h 3635597"/>
                    <a:gd name="connsiteX9-889" fmla="*/ 1734116 w 1935478"/>
                    <a:gd name="connsiteY9-890" fmla="*/ 2335670 h 3635597"/>
                    <a:gd name="connsiteX10-891" fmla="*/ 1699704 w 1935478"/>
                    <a:gd name="connsiteY10-892" fmla="*/ 2469500 h 3635597"/>
                    <a:gd name="connsiteX11-893" fmla="*/ 1731866 w 1935478"/>
                    <a:gd name="connsiteY11-894" fmla="*/ 2543638 h 3635597"/>
                    <a:gd name="connsiteX12-895" fmla="*/ 1767479 w 1935478"/>
                    <a:gd name="connsiteY12-896" fmla="*/ 2652315 h 3635597"/>
                    <a:gd name="connsiteX13-897" fmla="*/ 1770752 w 1935478"/>
                    <a:gd name="connsiteY13-898" fmla="*/ 2668218 h 3635597"/>
                    <a:gd name="connsiteX14-899" fmla="*/ 1826326 w 1935478"/>
                    <a:gd name="connsiteY14-900" fmla="*/ 2760752 h 3635597"/>
                    <a:gd name="connsiteX15-901" fmla="*/ 1929402 w 1935478"/>
                    <a:gd name="connsiteY15-902" fmla="*/ 3495611 h 3635597"/>
                    <a:gd name="connsiteX16-903" fmla="*/ 1935478 w 1935478"/>
                    <a:gd name="connsiteY16-904" fmla="*/ 3635597 h 3635597"/>
                    <a:gd name="connsiteX17-905" fmla="*/ 1837067 w 1935478"/>
                    <a:gd name="connsiteY17-906" fmla="*/ 3612281 h 3635597"/>
                    <a:gd name="connsiteX18-907" fmla="*/ 1491978 w 1935478"/>
                    <a:gd name="connsiteY18-908" fmla="*/ 3444188 h 3635597"/>
                    <a:gd name="connsiteX19-909" fmla="*/ 1396386 w 1935478"/>
                    <a:gd name="connsiteY19-910" fmla="*/ 3386115 h 3635597"/>
                    <a:gd name="connsiteX20-911" fmla="*/ 1304284 w 1935478"/>
                    <a:gd name="connsiteY20-912" fmla="*/ 3397818 h 3635597"/>
                    <a:gd name="connsiteX21-913" fmla="*/ 985103 w 1935478"/>
                    <a:gd name="connsiteY21-914" fmla="*/ 3413935 h 3635597"/>
                    <a:gd name="connsiteX22-915" fmla="*/ 665923 w 1935478"/>
                    <a:gd name="connsiteY22-916" fmla="*/ 3397818 h 3635597"/>
                    <a:gd name="connsiteX23-917" fmla="*/ 573820 w 1935478"/>
                    <a:gd name="connsiteY23-918" fmla="*/ 3386115 h 3635597"/>
                    <a:gd name="connsiteX24-919" fmla="*/ 462989 w 1935478"/>
                    <a:gd name="connsiteY24-920" fmla="*/ 3375608 h 3635597"/>
                    <a:gd name="connsiteX25-921" fmla="*/ 75990 w 1935478"/>
                    <a:gd name="connsiteY25-922" fmla="*/ 3578944 h 3635597"/>
                    <a:gd name="connsiteX26-923" fmla="*/ 59 w 1935478"/>
                    <a:gd name="connsiteY26-924" fmla="*/ 3588701 h 3635597"/>
                    <a:gd name="connsiteX27-925" fmla="*/ 61699 w 1935478"/>
                    <a:gd name="connsiteY27-926" fmla="*/ 3505290 h 3635597"/>
                    <a:gd name="connsiteX28-927" fmla="*/ 198112 w 1935478"/>
                    <a:gd name="connsiteY28-928" fmla="*/ 2757526 h 3635597"/>
                    <a:gd name="connsiteX29-929" fmla="*/ 276442 w 1935478"/>
                    <a:gd name="connsiteY29-930" fmla="*/ 2543638 h 3635597"/>
                    <a:gd name="connsiteX30-931" fmla="*/ 308603 w 1935478"/>
                    <a:gd name="connsiteY30-932" fmla="*/ 2469501 h 3635597"/>
                    <a:gd name="connsiteX31-933" fmla="*/ 287097 w 1935478"/>
                    <a:gd name="connsiteY31-934" fmla="*/ 2345350 h 3635597"/>
                    <a:gd name="connsiteX32-935" fmla="*/ 239236 w 1935478"/>
                    <a:gd name="connsiteY32-936" fmla="*/ 1867608 h 3635597"/>
                    <a:gd name="connsiteX33-937" fmla="*/ 339381 w 1935478"/>
                    <a:gd name="connsiteY33-938" fmla="*/ 1135976 h 3635597"/>
                    <a:gd name="connsiteX34-939" fmla="*/ 368842 w 1935478"/>
                    <a:gd name="connsiteY34-940" fmla="*/ 991819 h 3635597"/>
                    <a:gd name="connsiteX35-941" fmla="*/ 371555 w 1935478"/>
                    <a:gd name="connsiteY35-942" fmla="*/ 975915 h 3635597"/>
                    <a:gd name="connsiteX36-943" fmla="*/ 762526 w 1935478"/>
                    <a:gd name="connsiteY36-944" fmla="*/ 145266 h 3635597"/>
                    <a:gd name="connsiteX37-945" fmla="*/ 802013 w 1935478"/>
                    <a:gd name="connsiteY37-946" fmla="*/ 115600 h 3635597"/>
                    <a:gd name="connsiteX38-947" fmla="*/ 889763 w 1935478"/>
                    <a:gd name="connsiteY38-948" fmla="*/ 0 h 3635597"/>
                    <a:gd name="connsiteX0-949" fmla="*/ 889763 w 1935478"/>
                    <a:gd name="connsiteY0-950" fmla="*/ 0 h 3635597"/>
                    <a:gd name="connsiteX1-951" fmla="*/ 1004153 w 1935478"/>
                    <a:gd name="connsiteY1-952" fmla="*/ 10318 h 3635597"/>
                    <a:gd name="connsiteX2-953" fmla="*/ 1048694 w 1935478"/>
                    <a:gd name="connsiteY2-954" fmla="*/ 50800 h 3635597"/>
                    <a:gd name="connsiteX3-955" fmla="*/ 1136446 w 1935478"/>
                    <a:gd name="connsiteY3-956" fmla="*/ 147351 h 3635597"/>
                    <a:gd name="connsiteX4-957" fmla="*/ 1169581 w 1935478"/>
                    <a:gd name="connsiteY4-958" fmla="*/ 177016 h 3635597"/>
                    <a:gd name="connsiteX5-959" fmla="*/ 1636752 w 1935478"/>
                    <a:gd name="connsiteY5-960" fmla="*/ 975915 h 3635597"/>
                    <a:gd name="connsiteX6-961" fmla="*/ 1639465 w 1935478"/>
                    <a:gd name="connsiteY6-962" fmla="*/ 991818 h 3635597"/>
                    <a:gd name="connsiteX7-963" fmla="*/ 1672152 w 1935478"/>
                    <a:gd name="connsiteY7-964" fmla="*/ 1081126 h 3635597"/>
                    <a:gd name="connsiteX8-965" fmla="*/ 1785203 w 1935478"/>
                    <a:gd name="connsiteY8-966" fmla="*/ 1828890 h 3635597"/>
                    <a:gd name="connsiteX9-967" fmla="*/ 1734116 w 1935478"/>
                    <a:gd name="connsiteY9-968" fmla="*/ 2335670 h 3635597"/>
                    <a:gd name="connsiteX10-969" fmla="*/ 1699704 w 1935478"/>
                    <a:gd name="connsiteY10-970" fmla="*/ 2469500 h 3635597"/>
                    <a:gd name="connsiteX11-971" fmla="*/ 1731866 w 1935478"/>
                    <a:gd name="connsiteY11-972" fmla="*/ 2543638 h 3635597"/>
                    <a:gd name="connsiteX12-973" fmla="*/ 1767479 w 1935478"/>
                    <a:gd name="connsiteY12-974" fmla="*/ 2652315 h 3635597"/>
                    <a:gd name="connsiteX13-975" fmla="*/ 1770752 w 1935478"/>
                    <a:gd name="connsiteY13-976" fmla="*/ 2668218 h 3635597"/>
                    <a:gd name="connsiteX14-977" fmla="*/ 1826326 w 1935478"/>
                    <a:gd name="connsiteY14-978" fmla="*/ 2760752 h 3635597"/>
                    <a:gd name="connsiteX15-979" fmla="*/ 1929402 w 1935478"/>
                    <a:gd name="connsiteY15-980" fmla="*/ 3495611 h 3635597"/>
                    <a:gd name="connsiteX16-981" fmla="*/ 1935478 w 1935478"/>
                    <a:gd name="connsiteY16-982" fmla="*/ 3635597 h 3635597"/>
                    <a:gd name="connsiteX17-983" fmla="*/ 1837067 w 1935478"/>
                    <a:gd name="connsiteY17-984" fmla="*/ 3612281 h 3635597"/>
                    <a:gd name="connsiteX18-985" fmla="*/ 1491978 w 1935478"/>
                    <a:gd name="connsiteY18-986" fmla="*/ 3444188 h 3635597"/>
                    <a:gd name="connsiteX19-987" fmla="*/ 1396386 w 1935478"/>
                    <a:gd name="connsiteY19-988" fmla="*/ 3386115 h 3635597"/>
                    <a:gd name="connsiteX20-989" fmla="*/ 1304284 w 1935478"/>
                    <a:gd name="connsiteY20-990" fmla="*/ 3397818 h 3635597"/>
                    <a:gd name="connsiteX21-991" fmla="*/ 985103 w 1935478"/>
                    <a:gd name="connsiteY21-992" fmla="*/ 3413935 h 3635597"/>
                    <a:gd name="connsiteX22-993" fmla="*/ 665923 w 1935478"/>
                    <a:gd name="connsiteY22-994" fmla="*/ 3397818 h 3635597"/>
                    <a:gd name="connsiteX23-995" fmla="*/ 573820 w 1935478"/>
                    <a:gd name="connsiteY23-996" fmla="*/ 3386115 h 3635597"/>
                    <a:gd name="connsiteX24-997" fmla="*/ 462989 w 1935478"/>
                    <a:gd name="connsiteY24-998" fmla="*/ 3375608 h 3635597"/>
                    <a:gd name="connsiteX25-999" fmla="*/ 75990 w 1935478"/>
                    <a:gd name="connsiteY25-1000" fmla="*/ 3578944 h 3635597"/>
                    <a:gd name="connsiteX26-1001" fmla="*/ 59 w 1935478"/>
                    <a:gd name="connsiteY26-1002" fmla="*/ 3588701 h 3635597"/>
                    <a:gd name="connsiteX27-1003" fmla="*/ 61699 w 1935478"/>
                    <a:gd name="connsiteY27-1004" fmla="*/ 3505290 h 3635597"/>
                    <a:gd name="connsiteX28-1005" fmla="*/ 198112 w 1935478"/>
                    <a:gd name="connsiteY28-1006" fmla="*/ 2757526 h 3635597"/>
                    <a:gd name="connsiteX29-1007" fmla="*/ 276442 w 1935478"/>
                    <a:gd name="connsiteY29-1008" fmla="*/ 2543638 h 3635597"/>
                    <a:gd name="connsiteX30-1009" fmla="*/ 308603 w 1935478"/>
                    <a:gd name="connsiteY30-1010" fmla="*/ 2469501 h 3635597"/>
                    <a:gd name="connsiteX31-1011" fmla="*/ 287097 w 1935478"/>
                    <a:gd name="connsiteY31-1012" fmla="*/ 2345350 h 3635597"/>
                    <a:gd name="connsiteX32-1013" fmla="*/ 239236 w 1935478"/>
                    <a:gd name="connsiteY32-1014" fmla="*/ 1867608 h 3635597"/>
                    <a:gd name="connsiteX33-1015" fmla="*/ 339381 w 1935478"/>
                    <a:gd name="connsiteY33-1016" fmla="*/ 1135976 h 3635597"/>
                    <a:gd name="connsiteX34-1017" fmla="*/ 368842 w 1935478"/>
                    <a:gd name="connsiteY34-1018" fmla="*/ 991819 h 3635597"/>
                    <a:gd name="connsiteX35-1019" fmla="*/ 371555 w 1935478"/>
                    <a:gd name="connsiteY35-1020" fmla="*/ 975915 h 3635597"/>
                    <a:gd name="connsiteX36-1021" fmla="*/ 762526 w 1935478"/>
                    <a:gd name="connsiteY36-1022" fmla="*/ 145266 h 3635597"/>
                    <a:gd name="connsiteX37-1023" fmla="*/ 802013 w 1935478"/>
                    <a:gd name="connsiteY37-1024" fmla="*/ 115600 h 3635597"/>
                    <a:gd name="connsiteX38-1025" fmla="*/ 889763 w 1935478"/>
                    <a:gd name="connsiteY38-1026" fmla="*/ 0 h 3635597"/>
                    <a:gd name="connsiteX0-1027" fmla="*/ 889763 w 1935478"/>
                    <a:gd name="connsiteY0-1028" fmla="*/ 0 h 3635597"/>
                    <a:gd name="connsiteX1-1029" fmla="*/ 1004153 w 1935478"/>
                    <a:gd name="connsiteY1-1030" fmla="*/ 10318 h 3635597"/>
                    <a:gd name="connsiteX2-1031" fmla="*/ 1048694 w 1935478"/>
                    <a:gd name="connsiteY2-1032" fmla="*/ 50800 h 3635597"/>
                    <a:gd name="connsiteX3-1033" fmla="*/ 1136446 w 1935478"/>
                    <a:gd name="connsiteY3-1034" fmla="*/ 147351 h 3635597"/>
                    <a:gd name="connsiteX4-1035" fmla="*/ 1169581 w 1935478"/>
                    <a:gd name="connsiteY4-1036" fmla="*/ 177016 h 3635597"/>
                    <a:gd name="connsiteX5-1037" fmla="*/ 1636752 w 1935478"/>
                    <a:gd name="connsiteY5-1038" fmla="*/ 975915 h 3635597"/>
                    <a:gd name="connsiteX6-1039" fmla="*/ 1639465 w 1935478"/>
                    <a:gd name="connsiteY6-1040" fmla="*/ 991818 h 3635597"/>
                    <a:gd name="connsiteX7-1041" fmla="*/ 1672152 w 1935478"/>
                    <a:gd name="connsiteY7-1042" fmla="*/ 1081126 h 3635597"/>
                    <a:gd name="connsiteX8-1043" fmla="*/ 1785203 w 1935478"/>
                    <a:gd name="connsiteY8-1044" fmla="*/ 1828890 h 3635597"/>
                    <a:gd name="connsiteX9-1045" fmla="*/ 1734116 w 1935478"/>
                    <a:gd name="connsiteY9-1046" fmla="*/ 2335670 h 3635597"/>
                    <a:gd name="connsiteX10-1047" fmla="*/ 1699704 w 1935478"/>
                    <a:gd name="connsiteY10-1048" fmla="*/ 2469500 h 3635597"/>
                    <a:gd name="connsiteX11-1049" fmla="*/ 1731866 w 1935478"/>
                    <a:gd name="connsiteY11-1050" fmla="*/ 2543638 h 3635597"/>
                    <a:gd name="connsiteX12-1051" fmla="*/ 1767479 w 1935478"/>
                    <a:gd name="connsiteY12-1052" fmla="*/ 2652315 h 3635597"/>
                    <a:gd name="connsiteX13-1053" fmla="*/ 1826326 w 1935478"/>
                    <a:gd name="connsiteY13-1054" fmla="*/ 2760752 h 3635597"/>
                    <a:gd name="connsiteX14-1055" fmla="*/ 1929402 w 1935478"/>
                    <a:gd name="connsiteY14-1056" fmla="*/ 3495611 h 3635597"/>
                    <a:gd name="connsiteX15-1057" fmla="*/ 1935478 w 1935478"/>
                    <a:gd name="connsiteY15-1058" fmla="*/ 3635597 h 3635597"/>
                    <a:gd name="connsiteX16-1059" fmla="*/ 1837067 w 1935478"/>
                    <a:gd name="connsiteY16-1060" fmla="*/ 3612281 h 3635597"/>
                    <a:gd name="connsiteX17-1061" fmla="*/ 1491978 w 1935478"/>
                    <a:gd name="connsiteY17-1062" fmla="*/ 3444188 h 3635597"/>
                    <a:gd name="connsiteX18-1063" fmla="*/ 1396386 w 1935478"/>
                    <a:gd name="connsiteY18-1064" fmla="*/ 3386115 h 3635597"/>
                    <a:gd name="connsiteX19-1065" fmla="*/ 1304284 w 1935478"/>
                    <a:gd name="connsiteY19-1066" fmla="*/ 3397818 h 3635597"/>
                    <a:gd name="connsiteX20-1067" fmla="*/ 985103 w 1935478"/>
                    <a:gd name="connsiteY20-1068" fmla="*/ 3413935 h 3635597"/>
                    <a:gd name="connsiteX21-1069" fmla="*/ 665923 w 1935478"/>
                    <a:gd name="connsiteY21-1070" fmla="*/ 3397818 h 3635597"/>
                    <a:gd name="connsiteX22-1071" fmla="*/ 573820 w 1935478"/>
                    <a:gd name="connsiteY22-1072" fmla="*/ 3386115 h 3635597"/>
                    <a:gd name="connsiteX23-1073" fmla="*/ 462989 w 1935478"/>
                    <a:gd name="connsiteY23-1074" fmla="*/ 3375608 h 3635597"/>
                    <a:gd name="connsiteX24-1075" fmla="*/ 75990 w 1935478"/>
                    <a:gd name="connsiteY24-1076" fmla="*/ 3578944 h 3635597"/>
                    <a:gd name="connsiteX25-1077" fmla="*/ 59 w 1935478"/>
                    <a:gd name="connsiteY25-1078" fmla="*/ 3588701 h 3635597"/>
                    <a:gd name="connsiteX26-1079" fmla="*/ 61699 w 1935478"/>
                    <a:gd name="connsiteY26-1080" fmla="*/ 3505290 h 3635597"/>
                    <a:gd name="connsiteX27-1081" fmla="*/ 198112 w 1935478"/>
                    <a:gd name="connsiteY27-1082" fmla="*/ 2757526 h 3635597"/>
                    <a:gd name="connsiteX28-1083" fmla="*/ 276442 w 1935478"/>
                    <a:gd name="connsiteY28-1084" fmla="*/ 2543638 h 3635597"/>
                    <a:gd name="connsiteX29-1085" fmla="*/ 308603 w 1935478"/>
                    <a:gd name="connsiteY29-1086" fmla="*/ 2469501 h 3635597"/>
                    <a:gd name="connsiteX30-1087" fmla="*/ 287097 w 1935478"/>
                    <a:gd name="connsiteY30-1088" fmla="*/ 2345350 h 3635597"/>
                    <a:gd name="connsiteX31-1089" fmla="*/ 239236 w 1935478"/>
                    <a:gd name="connsiteY31-1090" fmla="*/ 1867608 h 3635597"/>
                    <a:gd name="connsiteX32-1091" fmla="*/ 339381 w 1935478"/>
                    <a:gd name="connsiteY32-1092" fmla="*/ 1135976 h 3635597"/>
                    <a:gd name="connsiteX33-1093" fmla="*/ 368842 w 1935478"/>
                    <a:gd name="connsiteY33-1094" fmla="*/ 991819 h 3635597"/>
                    <a:gd name="connsiteX34-1095" fmla="*/ 371555 w 1935478"/>
                    <a:gd name="connsiteY34-1096" fmla="*/ 975915 h 3635597"/>
                    <a:gd name="connsiteX35-1097" fmla="*/ 762526 w 1935478"/>
                    <a:gd name="connsiteY35-1098" fmla="*/ 145266 h 3635597"/>
                    <a:gd name="connsiteX36-1099" fmla="*/ 802013 w 1935478"/>
                    <a:gd name="connsiteY36-1100" fmla="*/ 115600 h 3635597"/>
                    <a:gd name="connsiteX37-1101" fmla="*/ 889763 w 1935478"/>
                    <a:gd name="connsiteY37-1102" fmla="*/ 0 h 3635597"/>
                    <a:gd name="connsiteX0-1103" fmla="*/ 889763 w 1935478"/>
                    <a:gd name="connsiteY0-1104" fmla="*/ 0 h 3635597"/>
                    <a:gd name="connsiteX1-1105" fmla="*/ 1004153 w 1935478"/>
                    <a:gd name="connsiteY1-1106" fmla="*/ 10318 h 3635597"/>
                    <a:gd name="connsiteX2-1107" fmla="*/ 1048694 w 1935478"/>
                    <a:gd name="connsiteY2-1108" fmla="*/ 50800 h 3635597"/>
                    <a:gd name="connsiteX3-1109" fmla="*/ 1136446 w 1935478"/>
                    <a:gd name="connsiteY3-1110" fmla="*/ 147351 h 3635597"/>
                    <a:gd name="connsiteX4-1111" fmla="*/ 1169581 w 1935478"/>
                    <a:gd name="connsiteY4-1112" fmla="*/ 177016 h 3635597"/>
                    <a:gd name="connsiteX5-1113" fmla="*/ 1636752 w 1935478"/>
                    <a:gd name="connsiteY5-1114" fmla="*/ 975915 h 3635597"/>
                    <a:gd name="connsiteX6-1115" fmla="*/ 1639465 w 1935478"/>
                    <a:gd name="connsiteY6-1116" fmla="*/ 991818 h 3635597"/>
                    <a:gd name="connsiteX7-1117" fmla="*/ 1672152 w 1935478"/>
                    <a:gd name="connsiteY7-1118" fmla="*/ 1081126 h 3635597"/>
                    <a:gd name="connsiteX8-1119" fmla="*/ 1785203 w 1935478"/>
                    <a:gd name="connsiteY8-1120" fmla="*/ 1828890 h 3635597"/>
                    <a:gd name="connsiteX9-1121" fmla="*/ 1734116 w 1935478"/>
                    <a:gd name="connsiteY9-1122" fmla="*/ 2335670 h 3635597"/>
                    <a:gd name="connsiteX10-1123" fmla="*/ 1699704 w 1935478"/>
                    <a:gd name="connsiteY10-1124" fmla="*/ 2469500 h 3635597"/>
                    <a:gd name="connsiteX11-1125" fmla="*/ 1731866 w 1935478"/>
                    <a:gd name="connsiteY11-1126" fmla="*/ 2543638 h 3635597"/>
                    <a:gd name="connsiteX12-1127" fmla="*/ 1826326 w 1935478"/>
                    <a:gd name="connsiteY12-1128" fmla="*/ 2760752 h 3635597"/>
                    <a:gd name="connsiteX13-1129" fmla="*/ 1929402 w 1935478"/>
                    <a:gd name="connsiteY13-1130" fmla="*/ 3495611 h 3635597"/>
                    <a:gd name="connsiteX14-1131" fmla="*/ 1935478 w 1935478"/>
                    <a:gd name="connsiteY14-1132" fmla="*/ 3635597 h 3635597"/>
                    <a:gd name="connsiteX15-1133" fmla="*/ 1837067 w 1935478"/>
                    <a:gd name="connsiteY15-1134" fmla="*/ 3612281 h 3635597"/>
                    <a:gd name="connsiteX16-1135" fmla="*/ 1491978 w 1935478"/>
                    <a:gd name="connsiteY16-1136" fmla="*/ 3444188 h 3635597"/>
                    <a:gd name="connsiteX17-1137" fmla="*/ 1396386 w 1935478"/>
                    <a:gd name="connsiteY17-1138" fmla="*/ 3386115 h 3635597"/>
                    <a:gd name="connsiteX18-1139" fmla="*/ 1304284 w 1935478"/>
                    <a:gd name="connsiteY18-1140" fmla="*/ 3397818 h 3635597"/>
                    <a:gd name="connsiteX19-1141" fmla="*/ 985103 w 1935478"/>
                    <a:gd name="connsiteY19-1142" fmla="*/ 3413935 h 3635597"/>
                    <a:gd name="connsiteX20-1143" fmla="*/ 665923 w 1935478"/>
                    <a:gd name="connsiteY20-1144" fmla="*/ 3397818 h 3635597"/>
                    <a:gd name="connsiteX21-1145" fmla="*/ 573820 w 1935478"/>
                    <a:gd name="connsiteY21-1146" fmla="*/ 3386115 h 3635597"/>
                    <a:gd name="connsiteX22-1147" fmla="*/ 462989 w 1935478"/>
                    <a:gd name="connsiteY22-1148" fmla="*/ 3375608 h 3635597"/>
                    <a:gd name="connsiteX23-1149" fmla="*/ 75990 w 1935478"/>
                    <a:gd name="connsiteY23-1150" fmla="*/ 3578944 h 3635597"/>
                    <a:gd name="connsiteX24-1151" fmla="*/ 59 w 1935478"/>
                    <a:gd name="connsiteY24-1152" fmla="*/ 3588701 h 3635597"/>
                    <a:gd name="connsiteX25-1153" fmla="*/ 61699 w 1935478"/>
                    <a:gd name="connsiteY25-1154" fmla="*/ 3505290 h 3635597"/>
                    <a:gd name="connsiteX26-1155" fmla="*/ 198112 w 1935478"/>
                    <a:gd name="connsiteY26-1156" fmla="*/ 2757526 h 3635597"/>
                    <a:gd name="connsiteX27-1157" fmla="*/ 276442 w 1935478"/>
                    <a:gd name="connsiteY27-1158" fmla="*/ 2543638 h 3635597"/>
                    <a:gd name="connsiteX28-1159" fmla="*/ 308603 w 1935478"/>
                    <a:gd name="connsiteY28-1160" fmla="*/ 2469501 h 3635597"/>
                    <a:gd name="connsiteX29-1161" fmla="*/ 287097 w 1935478"/>
                    <a:gd name="connsiteY29-1162" fmla="*/ 2345350 h 3635597"/>
                    <a:gd name="connsiteX30-1163" fmla="*/ 239236 w 1935478"/>
                    <a:gd name="connsiteY30-1164" fmla="*/ 1867608 h 3635597"/>
                    <a:gd name="connsiteX31-1165" fmla="*/ 339381 w 1935478"/>
                    <a:gd name="connsiteY31-1166" fmla="*/ 1135976 h 3635597"/>
                    <a:gd name="connsiteX32-1167" fmla="*/ 368842 w 1935478"/>
                    <a:gd name="connsiteY32-1168" fmla="*/ 991819 h 3635597"/>
                    <a:gd name="connsiteX33-1169" fmla="*/ 371555 w 1935478"/>
                    <a:gd name="connsiteY33-1170" fmla="*/ 975915 h 3635597"/>
                    <a:gd name="connsiteX34-1171" fmla="*/ 762526 w 1935478"/>
                    <a:gd name="connsiteY34-1172" fmla="*/ 145266 h 3635597"/>
                    <a:gd name="connsiteX35-1173" fmla="*/ 802013 w 1935478"/>
                    <a:gd name="connsiteY35-1174" fmla="*/ 115600 h 3635597"/>
                    <a:gd name="connsiteX36-1175" fmla="*/ 889763 w 1935478"/>
                    <a:gd name="connsiteY36-1176" fmla="*/ 0 h 3635597"/>
                    <a:gd name="connsiteX0-1177" fmla="*/ 889763 w 1935478"/>
                    <a:gd name="connsiteY0-1178" fmla="*/ 0 h 3635597"/>
                    <a:gd name="connsiteX1-1179" fmla="*/ 1004153 w 1935478"/>
                    <a:gd name="connsiteY1-1180" fmla="*/ 10318 h 3635597"/>
                    <a:gd name="connsiteX2-1181" fmla="*/ 1048694 w 1935478"/>
                    <a:gd name="connsiteY2-1182" fmla="*/ 50800 h 3635597"/>
                    <a:gd name="connsiteX3-1183" fmla="*/ 1136446 w 1935478"/>
                    <a:gd name="connsiteY3-1184" fmla="*/ 147351 h 3635597"/>
                    <a:gd name="connsiteX4-1185" fmla="*/ 1169581 w 1935478"/>
                    <a:gd name="connsiteY4-1186" fmla="*/ 177016 h 3635597"/>
                    <a:gd name="connsiteX5-1187" fmla="*/ 1636752 w 1935478"/>
                    <a:gd name="connsiteY5-1188" fmla="*/ 975915 h 3635597"/>
                    <a:gd name="connsiteX6-1189" fmla="*/ 1639465 w 1935478"/>
                    <a:gd name="connsiteY6-1190" fmla="*/ 991818 h 3635597"/>
                    <a:gd name="connsiteX7-1191" fmla="*/ 1672152 w 1935478"/>
                    <a:gd name="connsiteY7-1192" fmla="*/ 1081126 h 3635597"/>
                    <a:gd name="connsiteX8-1193" fmla="*/ 1785203 w 1935478"/>
                    <a:gd name="connsiteY8-1194" fmla="*/ 1828890 h 3635597"/>
                    <a:gd name="connsiteX9-1195" fmla="*/ 1734116 w 1935478"/>
                    <a:gd name="connsiteY9-1196" fmla="*/ 2335670 h 3635597"/>
                    <a:gd name="connsiteX10-1197" fmla="*/ 1699704 w 1935478"/>
                    <a:gd name="connsiteY10-1198" fmla="*/ 2469500 h 3635597"/>
                    <a:gd name="connsiteX11-1199" fmla="*/ 1751225 w 1935478"/>
                    <a:gd name="connsiteY11-1200" fmla="*/ 2550091 h 3635597"/>
                    <a:gd name="connsiteX12-1201" fmla="*/ 1826326 w 1935478"/>
                    <a:gd name="connsiteY12-1202" fmla="*/ 2760752 h 3635597"/>
                    <a:gd name="connsiteX13-1203" fmla="*/ 1929402 w 1935478"/>
                    <a:gd name="connsiteY13-1204" fmla="*/ 3495611 h 3635597"/>
                    <a:gd name="connsiteX14-1205" fmla="*/ 1935478 w 1935478"/>
                    <a:gd name="connsiteY14-1206" fmla="*/ 3635597 h 3635597"/>
                    <a:gd name="connsiteX15-1207" fmla="*/ 1837067 w 1935478"/>
                    <a:gd name="connsiteY15-1208" fmla="*/ 3612281 h 3635597"/>
                    <a:gd name="connsiteX16-1209" fmla="*/ 1491978 w 1935478"/>
                    <a:gd name="connsiteY16-1210" fmla="*/ 3444188 h 3635597"/>
                    <a:gd name="connsiteX17-1211" fmla="*/ 1396386 w 1935478"/>
                    <a:gd name="connsiteY17-1212" fmla="*/ 3386115 h 3635597"/>
                    <a:gd name="connsiteX18-1213" fmla="*/ 1304284 w 1935478"/>
                    <a:gd name="connsiteY18-1214" fmla="*/ 3397818 h 3635597"/>
                    <a:gd name="connsiteX19-1215" fmla="*/ 985103 w 1935478"/>
                    <a:gd name="connsiteY19-1216" fmla="*/ 3413935 h 3635597"/>
                    <a:gd name="connsiteX20-1217" fmla="*/ 665923 w 1935478"/>
                    <a:gd name="connsiteY20-1218" fmla="*/ 3397818 h 3635597"/>
                    <a:gd name="connsiteX21-1219" fmla="*/ 573820 w 1935478"/>
                    <a:gd name="connsiteY21-1220" fmla="*/ 3386115 h 3635597"/>
                    <a:gd name="connsiteX22-1221" fmla="*/ 462989 w 1935478"/>
                    <a:gd name="connsiteY22-1222" fmla="*/ 3375608 h 3635597"/>
                    <a:gd name="connsiteX23-1223" fmla="*/ 75990 w 1935478"/>
                    <a:gd name="connsiteY23-1224" fmla="*/ 3578944 h 3635597"/>
                    <a:gd name="connsiteX24-1225" fmla="*/ 59 w 1935478"/>
                    <a:gd name="connsiteY24-1226" fmla="*/ 3588701 h 3635597"/>
                    <a:gd name="connsiteX25-1227" fmla="*/ 61699 w 1935478"/>
                    <a:gd name="connsiteY25-1228" fmla="*/ 3505290 h 3635597"/>
                    <a:gd name="connsiteX26-1229" fmla="*/ 198112 w 1935478"/>
                    <a:gd name="connsiteY26-1230" fmla="*/ 2757526 h 3635597"/>
                    <a:gd name="connsiteX27-1231" fmla="*/ 276442 w 1935478"/>
                    <a:gd name="connsiteY27-1232" fmla="*/ 2543638 h 3635597"/>
                    <a:gd name="connsiteX28-1233" fmla="*/ 308603 w 1935478"/>
                    <a:gd name="connsiteY28-1234" fmla="*/ 2469501 h 3635597"/>
                    <a:gd name="connsiteX29-1235" fmla="*/ 287097 w 1935478"/>
                    <a:gd name="connsiteY29-1236" fmla="*/ 2345350 h 3635597"/>
                    <a:gd name="connsiteX30-1237" fmla="*/ 239236 w 1935478"/>
                    <a:gd name="connsiteY30-1238" fmla="*/ 1867608 h 3635597"/>
                    <a:gd name="connsiteX31-1239" fmla="*/ 339381 w 1935478"/>
                    <a:gd name="connsiteY31-1240" fmla="*/ 1135976 h 3635597"/>
                    <a:gd name="connsiteX32-1241" fmla="*/ 368842 w 1935478"/>
                    <a:gd name="connsiteY32-1242" fmla="*/ 991819 h 3635597"/>
                    <a:gd name="connsiteX33-1243" fmla="*/ 371555 w 1935478"/>
                    <a:gd name="connsiteY33-1244" fmla="*/ 975915 h 3635597"/>
                    <a:gd name="connsiteX34-1245" fmla="*/ 762526 w 1935478"/>
                    <a:gd name="connsiteY34-1246" fmla="*/ 145266 h 3635597"/>
                    <a:gd name="connsiteX35-1247" fmla="*/ 802013 w 1935478"/>
                    <a:gd name="connsiteY35-1248" fmla="*/ 115600 h 3635597"/>
                    <a:gd name="connsiteX36-1249" fmla="*/ 889763 w 1935478"/>
                    <a:gd name="connsiteY36-1250" fmla="*/ 0 h 3635597"/>
                    <a:gd name="connsiteX0-1251" fmla="*/ 889763 w 1935478"/>
                    <a:gd name="connsiteY0-1252" fmla="*/ 0 h 3635597"/>
                    <a:gd name="connsiteX1-1253" fmla="*/ 1004153 w 1935478"/>
                    <a:gd name="connsiteY1-1254" fmla="*/ 10318 h 3635597"/>
                    <a:gd name="connsiteX2-1255" fmla="*/ 1048694 w 1935478"/>
                    <a:gd name="connsiteY2-1256" fmla="*/ 50800 h 3635597"/>
                    <a:gd name="connsiteX3-1257" fmla="*/ 1136446 w 1935478"/>
                    <a:gd name="connsiteY3-1258" fmla="*/ 147351 h 3635597"/>
                    <a:gd name="connsiteX4-1259" fmla="*/ 1169581 w 1935478"/>
                    <a:gd name="connsiteY4-1260" fmla="*/ 177016 h 3635597"/>
                    <a:gd name="connsiteX5-1261" fmla="*/ 1636752 w 1935478"/>
                    <a:gd name="connsiteY5-1262" fmla="*/ 975915 h 3635597"/>
                    <a:gd name="connsiteX6-1263" fmla="*/ 1639465 w 1935478"/>
                    <a:gd name="connsiteY6-1264" fmla="*/ 991818 h 3635597"/>
                    <a:gd name="connsiteX7-1265" fmla="*/ 1672152 w 1935478"/>
                    <a:gd name="connsiteY7-1266" fmla="*/ 1081126 h 3635597"/>
                    <a:gd name="connsiteX8-1267" fmla="*/ 1785203 w 1935478"/>
                    <a:gd name="connsiteY8-1268" fmla="*/ 1828890 h 3635597"/>
                    <a:gd name="connsiteX9-1269" fmla="*/ 1734116 w 1935478"/>
                    <a:gd name="connsiteY9-1270" fmla="*/ 2335670 h 3635597"/>
                    <a:gd name="connsiteX10-1271" fmla="*/ 1699704 w 1935478"/>
                    <a:gd name="connsiteY10-1272" fmla="*/ 2469500 h 3635597"/>
                    <a:gd name="connsiteX11-1273" fmla="*/ 1751225 w 1935478"/>
                    <a:gd name="connsiteY11-1274" fmla="*/ 2550091 h 3635597"/>
                    <a:gd name="connsiteX12-1275" fmla="*/ 1826326 w 1935478"/>
                    <a:gd name="connsiteY12-1276" fmla="*/ 2760752 h 3635597"/>
                    <a:gd name="connsiteX13-1277" fmla="*/ 1929402 w 1935478"/>
                    <a:gd name="connsiteY13-1278" fmla="*/ 3495611 h 3635597"/>
                    <a:gd name="connsiteX14-1279" fmla="*/ 1935478 w 1935478"/>
                    <a:gd name="connsiteY14-1280" fmla="*/ 3635597 h 3635597"/>
                    <a:gd name="connsiteX15-1281" fmla="*/ 1837067 w 1935478"/>
                    <a:gd name="connsiteY15-1282" fmla="*/ 3612281 h 3635597"/>
                    <a:gd name="connsiteX16-1283" fmla="*/ 1491978 w 1935478"/>
                    <a:gd name="connsiteY16-1284" fmla="*/ 3444188 h 3635597"/>
                    <a:gd name="connsiteX17-1285" fmla="*/ 1396386 w 1935478"/>
                    <a:gd name="connsiteY17-1286" fmla="*/ 3386115 h 3635597"/>
                    <a:gd name="connsiteX18-1287" fmla="*/ 1304284 w 1935478"/>
                    <a:gd name="connsiteY18-1288" fmla="*/ 3397818 h 3635597"/>
                    <a:gd name="connsiteX19-1289" fmla="*/ 985103 w 1935478"/>
                    <a:gd name="connsiteY19-1290" fmla="*/ 3413935 h 3635597"/>
                    <a:gd name="connsiteX20-1291" fmla="*/ 665923 w 1935478"/>
                    <a:gd name="connsiteY20-1292" fmla="*/ 3397818 h 3635597"/>
                    <a:gd name="connsiteX21-1293" fmla="*/ 573820 w 1935478"/>
                    <a:gd name="connsiteY21-1294" fmla="*/ 3386115 h 3635597"/>
                    <a:gd name="connsiteX22-1295" fmla="*/ 462989 w 1935478"/>
                    <a:gd name="connsiteY22-1296" fmla="*/ 3375608 h 3635597"/>
                    <a:gd name="connsiteX23-1297" fmla="*/ 75990 w 1935478"/>
                    <a:gd name="connsiteY23-1298" fmla="*/ 3578944 h 3635597"/>
                    <a:gd name="connsiteX24-1299" fmla="*/ 59 w 1935478"/>
                    <a:gd name="connsiteY24-1300" fmla="*/ 3588701 h 3635597"/>
                    <a:gd name="connsiteX25-1301" fmla="*/ 61699 w 1935478"/>
                    <a:gd name="connsiteY25-1302" fmla="*/ 3505290 h 3635597"/>
                    <a:gd name="connsiteX26-1303" fmla="*/ 198112 w 1935478"/>
                    <a:gd name="connsiteY26-1304" fmla="*/ 2757526 h 3635597"/>
                    <a:gd name="connsiteX27-1305" fmla="*/ 276442 w 1935478"/>
                    <a:gd name="connsiteY27-1306" fmla="*/ 2543638 h 3635597"/>
                    <a:gd name="connsiteX28-1307" fmla="*/ 308603 w 1935478"/>
                    <a:gd name="connsiteY28-1308" fmla="*/ 2469501 h 3635597"/>
                    <a:gd name="connsiteX29-1309" fmla="*/ 287097 w 1935478"/>
                    <a:gd name="connsiteY29-1310" fmla="*/ 2345350 h 3635597"/>
                    <a:gd name="connsiteX30-1311" fmla="*/ 239236 w 1935478"/>
                    <a:gd name="connsiteY30-1312" fmla="*/ 1867608 h 3635597"/>
                    <a:gd name="connsiteX31-1313" fmla="*/ 339381 w 1935478"/>
                    <a:gd name="connsiteY31-1314" fmla="*/ 1135976 h 3635597"/>
                    <a:gd name="connsiteX32-1315" fmla="*/ 368842 w 1935478"/>
                    <a:gd name="connsiteY32-1316" fmla="*/ 991819 h 3635597"/>
                    <a:gd name="connsiteX33-1317" fmla="*/ 371555 w 1935478"/>
                    <a:gd name="connsiteY33-1318" fmla="*/ 975915 h 3635597"/>
                    <a:gd name="connsiteX34-1319" fmla="*/ 762526 w 1935478"/>
                    <a:gd name="connsiteY34-1320" fmla="*/ 145266 h 3635597"/>
                    <a:gd name="connsiteX35-1321" fmla="*/ 802013 w 1935478"/>
                    <a:gd name="connsiteY35-1322" fmla="*/ 115600 h 3635597"/>
                    <a:gd name="connsiteX36-1323" fmla="*/ 889763 w 1935478"/>
                    <a:gd name="connsiteY36-1324" fmla="*/ 0 h 3635597"/>
                    <a:gd name="connsiteX0-1325" fmla="*/ 889763 w 1935478"/>
                    <a:gd name="connsiteY0-1326" fmla="*/ 0 h 3635597"/>
                    <a:gd name="connsiteX1-1327" fmla="*/ 1004153 w 1935478"/>
                    <a:gd name="connsiteY1-1328" fmla="*/ 10318 h 3635597"/>
                    <a:gd name="connsiteX2-1329" fmla="*/ 1048694 w 1935478"/>
                    <a:gd name="connsiteY2-1330" fmla="*/ 50800 h 3635597"/>
                    <a:gd name="connsiteX3-1331" fmla="*/ 1136446 w 1935478"/>
                    <a:gd name="connsiteY3-1332" fmla="*/ 147351 h 3635597"/>
                    <a:gd name="connsiteX4-1333" fmla="*/ 1169581 w 1935478"/>
                    <a:gd name="connsiteY4-1334" fmla="*/ 177016 h 3635597"/>
                    <a:gd name="connsiteX5-1335" fmla="*/ 1636752 w 1935478"/>
                    <a:gd name="connsiteY5-1336" fmla="*/ 975915 h 3635597"/>
                    <a:gd name="connsiteX6-1337" fmla="*/ 1639465 w 1935478"/>
                    <a:gd name="connsiteY6-1338" fmla="*/ 991818 h 3635597"/>
                    <a:gd name="connsiteX7-1339" fmla="*/ 1672152 w 1935478"/>
                    <a:gd name="connsiteY7-1340" fmla="*/ 1081126 h 3635597"/>
                    <a:gd name="connsiteX8-1341" fmla="*/ 1785203 w 1935478"/>
                    <a:gd name="connsiteY8-1342" fmla="*/ 1828890 h 3635597"/>
                    <a:gd name="connsiteX9-1343" fmla="*/ 1734116 w 1935478"/>
                    <a:gd name="connsiteY9-1344" fmla="*/ 2335670 h 3635597"/>
                    <a:gd name="connsiteX10-1345" fmla="*/ 1699704 w 1935478"/>
                    <a:gd name="connsiteY10-1346" fmla="*/ 2469500 h 3635597"/>
                    <a:gd name="connsiteX11-1347" fmla="*/ 1751225 w 1935478"/>
                    <a:gd name="connsiteY11-1348" fmla="*/ 2550091 h 3635597"/>
                    <a:gd name="connsiteX12-1349" fmla="*/ 1826326 w 1935478"/>
                    <a:gd name="connsiteY12-1350" fmla="*/ 2760752 h 3635597"/>
                    <a:gd name="connsiteX13-1351" fmla="*/ 1929402 w 1935478"/>
                    <a:gd name="connsiteY13-1352" fmla="*/ 3495611 h 3635597"/>
                    <a:gd name="connsiteX14-1353" fmla="*/ 1935478 w 1935478"/>
                    <a:gd name="connsiteY14-1354" fmla="*/ 3635597 h 3635597"/>
                    <a:gd name="connsiteX15-1355" fmla="*/ 1837067 w 1935478"/>
                    <a:gd name="connsiteY15-1356" fmla="*/ 3612281 h 3635597"/>
                    <a:gd name="connsiteX16-1357" fmla="*/ 1491978 w 1935478"/>
                    <a:gd name="connsiteY16-1358" fmla="*/ 3444188 h 3635597"/>
                    <a:gd name="connsiteX17-1359" fmla="*/ 1396386 w 1935478"/>
                    <a:gd name="connsiteY17-1360" fmla="*/ 3386115 h 3635597"/>
                    <a:gd name="connsiteX18-1361" fmla="*/ 1304284 w 1935478"/>
                    <a:gd name="connsiteY18-1362" fmla="*/ 3397818 h 3635597"/>
                    <a:gd name="connsiteX19-1363" fmla="*/ 985103 w 1935478"/>
                    <a:gd name="connsiteY19-1364" fmla="*/ 3413935 h 3635597"/>
                    <a:gd name="connsiteX20-1365" fmla="*/ 665923 w 1935478"/>
                    <a:gd name="connsiteY20-1366" fmla="*/ 3397818 h 3635597"/>
                    <a:gd name="connsiteX21-1367" fmla="*/ 573820 w 1935478"/>
                    <a:gd name="connsiteY21-1368" fmla="*/ 3386115 h 3635597"/>
                    <a:gd name="connsiteX22-1369" fmla="*/ 462989 w 1935478"/>
                    <a:gd name="connsiteY22-1370" fmla="*/ 3375608 h 3635597"/>
                    <a:gd name="connsiteX23-1371" fmla="*/ 75990 w 1935478"/>
                    <a:gd name="connsiteY23-1372" fmla="*/ 3578944 h 3635597"/>
                    <a:gd name="connsiteX24-1373" fmla="*/ 59 w 1935478"/>
                    <a:gd name="connsiteY24-1374" fmla="*/ 3588701 h 3635597"/>
                    <a:gd name="connsiteX25-1375" fmla="*/ 61699 w 1935478"/>
                    <a:gd name="connsiteY25-1376" fmla="*/ 3505290 h 3635597"/>
                    <a:gd name="connsiteX26-1377" fmla="*/ 198112 w 1935478"/>
                    <a:gd name="connsiteY26-1378" fmla="*/ 2757526 h 3635597"/>
                    <a:gd name="connsiteX27-1379" fmla="*/ 276442 w 1935478"/>
                    <a:gd name="connsiteY27-1380" fmla="*/ 2543638 h 3635597"/>
                    <a:gd name="connsiteX28-1381" fmla="*/ 308603 w 1935478"/>
                    <a:gd name="connsiteY28-1382" fmla="*/ 2469501 h 3635597"/>
                    <a:gd name="connsiteX29-1383" fmla="*/ 287097 w 1935478"/>
                    <a:gd name="connsiteY29-1384" fmla="*/ 2345350 h 3635597"/>
                    <a:gd name="connsiteX30-1385" fmla="*/ 239236 w 1935478"/>
                    <a:gd name="connsiteY30-1386" fmla="*/ 1867608 h 3635597"/>
                    <a:gd name="connsiteX31-1387" fmla="*/ 339381 w 1935478"/>
                    <a:gd name="connsiteY31-1388" fmla="*/ 1135976 h 3635597"/>
                    <a:gd name="connsiteX32-1389" fmla="*/ 368842 w 1935478"/>
                    <a:gd name="connsiteY32-1390" fmla="*/ 991819 h 3635597"/>
                    <a:gd name="connsiteX33-1391" fmla="*/ 371555 w 1935478"/>
                    <a:gd name="connsiteY33-1392" fmla="*/ 975915 h 3635597"/>
                    <a:gd name="connsiteX34-1393" fmla="*/ 762526 w 1935478"/>
                    <a:gd name="connsiteY34-1394" fmla="*/ 145266 h 3635597"/>
                    <a:gd name="connsiteX35-1395" fmla="*/ 802013 w 1935478"/>
                    <a:gd name="connsiteY35-1396" fmla="*/ 115600 h 3635597"/>
                    <a:gd name="connsiteX36-1397" fmla="*/ 889763 w 1935478"/>
                    <a:gd name="connsiteY36-1398" fmla="*/ 0 h 3635597"/>
                    <a:gd name="connsiteX0-1399" fmla="*/ 889763 w 1935478"/>
                    <a:gd name="connsiteY0-1400" fmla="*/ 0 h 3635597"/>
                    <a:gd name="connsiteX1-1401" fmla="*/ 1004153 w 1935478"/>
                    <a:gd name="connsiteY1-1402" fmla="*/ 10318 h 3635597"/>
                    <a:gd name="connsiteX2-1403" fmla="*/ 1048694 w 1935478"/>
                    <a:gd name="connsiteY2-1404" fmla="*/ 50800 h 3635597"/>
                    <a:gd name="connsiteX3-1405" fmla="*/ 1136446 w 1935478"/>
                    <a:gd name="connsiteY3-1406" fmla="*/ 147351 h 3635597"/>
                    <a:gd name="connsiteX4-1407" fmla="*/ 1169581 w 1935478"/>
                    <a:gd name="connsiteY4-1408" fmla="*/ 177016 h 3635597"/>
                    <a:gd name="connsiteX5-1409" fmla="*/ 1636752 w 1935478"/>
                    <a:gd name="connsiteY5-1410" fmla="*/ 975915 h 3635597"/>
                    <a:gd name="connsiteX6-1411" fmla="*/ 1639465 w 1935478"/>
                    <a:gd name="connsiteY6-1412" fmla="*/ 991818 h 3635597"/>
                    <a:gd name="connsiteX7-1413" fmla="*/ 1672152 w 1935478"/>
                    <a:gd name="connsiteY7-1414" fmla="*/ 1081126 h 3635597"/>
                    <a:gd name="connsiteX8-1415" fmla="*/ 1785203 w 1935478"/>
                    <a:gd name="connsiteY8-1416" fmla="*/ 1828890 h 3635597"/>
                    <a:gd name="connsiteX9-1417" fmla="*/ 1734116 w 1935478"/>
                    <a:gd name="connsiteY9-1418" fmla="*/ 2335670 h 3635597"/>
                    <a:gd name="connsiteX10-1419" fmla="*/ 1712610 w 1935478"/>
                    <a:gd name="connsiteY10-1420" fmla="*/ 2450141 h 3635597"/>
                    <a:gd name="connsiteX11-1421" fmla="*/ 1751225 w 1935478"/>
                    <a:gd name="connsiteY11-1422" fmla="*/ 2550091 h 3635597"/>
                    <a:gd name="connsiteX12-1423" fmla="*/ 1826326 w 1935478"/>
                    <a:gd name="connsiteY12-1424" fmla="*/ 2760752 h 3635597"/>
                    <a:gd name="connsiteX13-1425" fmla="*/ 1929402 w 1935478"/>
                    <a:gd name="connsiteY13-1426" fmla="*/ 3495611 h 3635597"/>
                    <a:gd name="connsiteX14-1427" fmla="*/ 1935478 w 1935478"/>
                    <a:gd name="connsiteY14-1428" fmla="*/ 3635597 h 3635597"/>
                    <a:gd name="connsiteX15-1429" fmla="*/ 1837067 w 1935478"/>
                    <a:gd name="connsiteY15-1430" fmla="*/ 3612281 h 3635597"/>
                    <a:gd name="connsiteX16-1431" fmla="*/ 1491978 w 1935478"/>
                    <a:gd name="connsiteY16-1432" fmla="*/ 3444188 h 3635597"/>
                    <a:gd name="connsiteX17-1433" fmla="*/ 1396386 w 1935478"/>
                    <a:gd name="connsiteY17-1434" fmla="*/ 3386115 h 3635597"/>
                    <a:gd name="connsiteX18-1435" fmla="*/ 1304284 w 1935478"/>
                    <a:gd name="connsiteY18-1436" fmla="*/ 3397818 h 3635597"/>
                    <a:gd name="connsiteX19-1437" fmla="*/ 985103 w 1935478"/>
                    <a:gd name="connsiteY19-1438" fmla="*/ 3413935 h 3635597"/>
                    <a:gd name="connsiteX20-1439" fmla="*/ 665923 w 1935478"/>
                    <a:gd name="connsiteY20-1440" fmla="*/ 3397818 h 3635597"/>
                    <a:gd name="connsiteX21-1441" fmla="*/ 573820 w 1935478"/>
                    <a:gd name="connsiteY21-1442" fmla="*/ 3386115 h 3635597"/>
                    <a:gd name="connsiteX22-1443" fmla="*/ 462989 w 1935478"/>
                    <a:gd name="connsiteY22-1444" fmla="*/ 3375608 h 3635597"/>
                    <a:gd name="connsiteX23-1445" fmla="*/ 75990 w 1935478"/>
                    <a:gd name="connsiteY23-1446" fmla="*/ 3578944 h 3635597"/>
                    <a:gd name="connsiteX24-1447" fmla="*/ 59 w 1935478"/>
                    <a:gd name="connsiteY24-1448" fmla="*/ 3588701 h 3635597"/>
                    <a:gd name="connsiteX25-1449" fmla="*/ 61699 w 1935478"/>
                    <a:gd name="connsiteY25-1450" fmla="*/ 3505290 h 3635597"/>
                    <a:gd name="connsiteX26-1451" fmla="*/ 198112 w 1935478"/>
                    <a:gd name="connsiteY26-1452" fmla="*/ 2757526 h 3635597"/>
                    <a:gd name="connsiteX27-1453" fmla="*/ 276442 w 1935478"/>
                    <a:gd name="connsiteY27-1454" fmla="*/ 2543638 h 3635597"/>
                    <a:gd name="connsiteX28-1455" fmla="*/ 308603 w 1935478"/>
                    <a:gd name="connsiteY28-1456" fmla="*/ 2469501 h 3635597"/>
                    <a:gd name="connsiteX29-1457" fmla="*/ 287097 w 1935478"/>
                    <a:gd name="connsiteY29-1458" fmla="*/ 2345350 h 3635597"/>
                    <a:gd name="connsiteX30-1459" fmla="*/ 239236 w 1935478"/>
                    <a:gd name="connsiteY30-1460" fmla="*/ 1867608 h 3635597"/>
                    <a:gd name="connsiteX31-1461" fmla="*/ 339381 w 1935478"/>
                    <a:gd name="connsiteY31-1462" fmla="*/ 1135976 h 3635597"/>
                    <a:gd name="connsiteX32-1463" fmla="*/ 368842 w 1935478"/>
                    <a:gd name="connsiteY32-1464" fmla="*/ 991819 h 3635597"/>
                    <a:gd name="connsiteX33-1465" fmla="*/ 371555 w 1935478"/>
                    <a:gd name="connsiteY33-1466" fmla="*/ 975915 h 3635597"/>
                    <a:gd name="connsiteX34-1467" fmla="*/ 762526 w 1935478"/>
                    <a:gd name="connsiteY34-1468" fmla="*/ 145266 h 3635597"/>
                    <a:gd name="connsiteX35-1469" fmla="*/ 802013 w 1935478"/>
                    <a:gd name="connsiteY35-1470" fmla="*/ 115600 h 3635597"/>
                    <a:gd name="connsiteX36-1471" fmla="*/ 889763 w 1935478"/>
                    <a:gd name="connsiteY36-1472" fmla="*/ 0 h 3635597"/>
                    <a:gd name="connsiteX0-1473" fmla="*/ 889763 w 1935478"/>
                    <a:gd name="connsiteY0-1474" fmla="*/ 0 h 3635597"/>
                    <a:gd name="connsiteX1-1475" fmla="*/ 1004153 w 1935478"/>
                    <a:gd name="connsiteY1-1476" fmla="*/ 10318 h 3635597"/>
                    <a:gd name="connsiteX2-1477" fmla="*/ 1048694 w 1935478"/>
                    <a:gd name="connsiteY2-1478" fmla="*/ 50800 h 3635597"/>
                    <a:gd name="connsiteX3-1479" fmla="*/ 1136446 w 1935478"/>
                    <a:gd name="connsiteY3-1480" fmla="*/ 147351 h 3635597"/>
                    <a:gd name="connsiteX4-1481" fmla="*/ 1169581 w 1935478"/>
                    <a:gd name="connsiteY4-1482" fmla="*/ 177016 h 3635597"/>
                    <a:gd name="connsiteX5-1483" fmla="*/ 1636752 w 1935478"/>
                    <a:gd name="connsiteY5-1484" fmla="*/ 975915 h 3635597"/>
                    <a:gd name="connsiteX6-1485" fmla="*/ 1639465 w 1935478"/>
                    <a:gd name="connsiteY6-1486" fmla="*/ 991818 h 3635597"/>
                    <a:gd name="connsiteX7-1487" fmla="*/ 1672152 w 1935478"/>
                    <a:gd name="connsiteY7-1488" fmla="*/ 1081126 h 3635597"/>
                    <a:gd name="connsiteX8-1489" fmla="*/ 1785203 w 1935478"/>
                    <a:gd name="connsiteY8-1490" fmla="*/ 1828890 h 3635597"/>
                    <a:gd name="connsiteX9-1491" fmla="*/ 1734116 w 1935478"/>
                    <a:gd name="connsiteY9-1492" fmla="*/ 2335670 h 3635597"/>
                    <a:gd name="connsiteX10-1493" fmla="*/ 1696478 w 1935478"/>
                    <a:gd name="connsiteY10-1494" fmla="*/ 2427556 h 3635597"/>
                    <a:gd name="connsiteX11-1495" fmla="*/ 1751225 w 1935478"/>
                    <a:gd name="connsiteY11-1496" fmla="*/ 2550091 h 3635597"/>
                    <a:gd name="connsiteX12-1497" fmla="*/ 1826326 w 1935478"/>
                    <a:gd name="connsiteY12-1498" fmla="*/ 2760752 h 3635597"/>
                    <a:gd name="connsiteX13-1499" fmla="*/ 1929402 w 1935478"/>
                    <a:gd name="connsiteY13-1500" fmla="*/ 3495611 h 3635597"/>
                    <a:gd name="connsiteX14-1501" fmla="*/ 1935478 w 1935478"/>
                    <a:gd name="connsiteY14-1502" fmla="*/ 3635597 h 3635597"/>
                    <a:gd name="connsiteX15-1503" fmla="*/ 1837067 w 1935478"/>
                    <a:gd name="connsiteY15-1504" fmla="*/ 3612281 h 3635597"/>
                    <a:gd name="connsiteX16-1505" fmla="*/ 1491978 w 1935478"/>
                    <a:gd name="connsiteY16-1506" fmla="*/ 3444188 h 3635597"/>
                    <a:gd name="connsiteX17-1507" fmla="*/ 1396386 w 1935478"/>
                    <a:gd name="connsiteY17-1508" fmla="*/ 3386115 h 3635597"/>
                    <a:gd name="connsiteX18-1509" fmla="*/ 1304284 w 1935478"/>
                    <a:gd name="connsiteY18-1510" fmla="*/ 3397818 h 3635597"/>
                    <a:gd name="connsiteX19-1511" fmla="*/ 985103 w 1935478"/>
                    <a:gd name="connsiteY19-1512" fmla="*/ 3413935 h 3635597"/>
                    <a:gd name="connsiteX20-1513" fmla="*/ 665923 w 1935478"/>
                    <a:gd name="connsiteY20-1514" fmla="*/ 3397818 h 3635597"/>
                    <a:gd name="connsiteX21-1515" fmla="*/ 573820 w 1935478"/>
                    <a:gd name="connsiteY21-1516" fmla="*/ 3386115 h 3635597"/>
                    <a:gd name="connsiteX22-1517" fmla="*/ 462989 w 1935478"/>
                    <a:gd name="connsiteY22-1518" fmla="*/ 3375608 h 3635597"/>
                    <a:gd name="connsiteX23-1519" fmla="*/ 75990 w 1935478"/>
                    <a:gd name="connsiteY23-1520" fmla="*/ 3578944 h 3635597"/>
                    <a:gd name="connsiteX24-1521" fmla="*/ 59 w 1935478"/>
                    <a:gd name="connsiteY24-1522" fmla="*/ 3588701 h 3635597"/>
                    <a:gd name="connsiteX25-1523" fmla="*/ 61699 w 1935478"/>
                    <a:gd name="connsiteY25-1524" fmla="*/ 3505290 h 3635597"/>
                    <a:gd name="connsiteX26-1525" fmla="*/ 198112 w 1935478"/>
                    <a:gd name="connsiteY26-1526" fmla="*/ 2757526 h 3635597"/>
                    <a:gd name="connsiteX27-1527" fmla="*/ 276442 w 1935478"/>
                    <a:gd name="connsiteY27-1528" fmla="*/ 2543638 h 3635597"/>
                    <a:gd name="connsiteX28-1529" fmla="*/ 308603 w 1935478"/>
                    <a:gd name="connsiteY28-1530" fmla="*/ 2469501 h 3635597"/>
                    <a:gd name="connsiteX29-1531" fmla="*/ 287097 w 1935478"/>
                    <a:gd name="connsiteY29-1532" fmla="*/ 2345350 h 3635597"/>
                    <a:gd name="connsiteX30-1533" fmla="*/ 239236 w 1935478"/>
                    <a:gd name="connsiteY30-1534" fmla="*/ 1867608 h 3635597"/>
                    <a:gd name="connsiteX31-1535" fmla="*/ 339381 w 1935478"/>
                    <a:gd name="connsiteY31-1536" fmla="*/ 1135976 h 3635597"/>
                    <a:gd name="connsiteX32-1537" fmla="*/ 368842 w 1935478"/>
                    <a:gd name="connsiteY32-1538" fmla="*/ 991819 h 3635597"/>
                    <a:gd name="connsiteX33-1539" fmla="*/ 371555 w 1935478"/>
                    <a:gd name="connsiteY33-1540" fmla="*/ 975915 h 3635597"/>
                    <a:gd name="connsiteX34-1541" fmla="*/ 762526 w 1935478"/>
                    <a:gd name="connsiteY34-1542" fmla="*/ 145266 h 3635597"/>
                    <a:gd name="connsiteX35-1543" fmla="*/ 802013 w 1935478"/>
                    <a:gd name="connsiteY35-1544" fmla="*/ 115600 h 3635597"/>
                    <a:gd name="connsiteX36-1545" fmla="*/ 889763 w 1935478"/>
                    <a:gd name="connsiteY36-1546" fmla="*/ 0 h 3635597"/>
                    <a:gd name="connsiteX0-1547" fmla="*/ 889763 w 1935478"/>
                    <a:gd name="connsiteY0-1548" fmla="*/ 0 h 3635597"/>
                    <a:gd name="connsiteX1-1549" fmla="*/ 1004153 w 1935478"/>
                    <a:gd name="connsiteY1-1550" fmla="*/ 10318 h 3635597"/>
                    <a:gd name="connsiteX2-1551" fmla="*/ 1048694 w 1935478"/>
                    <a:gd name="connsiteY2-1552" fmla="*/ 50800 h 3635597"/>
                    <a:gd name="connsiteX3-1553" fmla="*/ 1136446 w 1935478"/>
                    <a:gd name="connsiteY3-1554" fmla="*/ 147351 h 3635597"/>
                    <a:gd name="connsiteX4-1555" fmla="*/ 1169581 w 1935478"/>
                    <a:gd name="connsiteY4-1556" fmla="*/ 177016 h 3635597"/>
                    <a:gd name="connsiteX5-1557" fmla="*/ 1636752 w 1935478"/>
                    <a:gd name="connsiteY5-1558" fmla="*/ 975915 h 3635597"/>
                    <a:gd name="connsiteX6-1559" fmla="*/ 1639465 w 1935478"/>
                    <a:gd name="connsiteY6-1560" fmla="*/ 991818 h 3635597"/>
                    <a:gd name="connsiteX7-1561" fmla="*/ 1672152 w 1935478"/>
                    <a:gd name="connsiteY7-1562" fmla="*/ 1081126 h 3635597"/>
                    <a:gd name="connsiteX8-1563" fmla="*/ 1785203 w 1935478"/>
                    <a:gd name="connsiteY8-1564" fmla="*/ 1828890 h 3635597"/>
                    <a:gd name="connsiteX9-1565" fmla="*/ 1721210 w 1935478"/>
                    <a:gd name="connsiteY9-1566" fmla="*/ 2316311 h 3635597"/>
                    <a:gd name="connsiteX10-1567" fmla="*/ 1696478 w 1935478"/>
                    <a:gd name="connsiteY10-1568" fmla="*/ 2427556 h 3635597"/>
                    <a:gd name="connsiteX11-1569" fmla="*/ 1751225 w 1935478"/>
                    <a:gd name="connsiteY11-1570" fmla="*/ 2550091 h 3635597"/>
                    <a:gd name="connsiteX12-1571" fmla="*/ 1826326 w 1935478"/>
                    <a:gd name="connsiteY12-1572" fmla="*/ 2760752 h 3635597"/>
                    <a:gd name="connsiteX13-1573" fmla="*/ 1929402 w 1935478"/>
                    <a:gd name="connsiteY13-1574" fmla="*/ 3495611 h 3635597"/>
                    <a:gd name="connsiteX14-1575" fmla="*/ 1935478 w 1935478"/>
                    <a:gd name="connsiteY14-1576" fmla="*/ 3635597 h 3635597"/>
                    <a:gd name="connsiteX15-1577" fmla="*/ 1837067 w 1935478"/>
                    <a:gd name="connsiteY15-1578" fmla="*/ 3612281 h 3635597"/>
                    <a:gd name="connsiteX16-1579" fmla="*/ 1491978 w 1935478"/>
                    <a:gd name="connsiteY16-1580" fmla="*/ 3444188 h 3635597"/>
                    <a:gd name="connsiteX17-1581" fmla="*/ 1396386 w 1935478"/>
                    <a:gd name="connsiteY17-1582" fmla="*/ 3386115 h 3635597"/>
                    <a:gd name="connsiteX18-1583" fmla="*/ 1304284 w 1935478"/>
                    <a:gd name="connsiteY18-1584" fmla="*/ 3397818 h 3635597"/>
                    <a:gd name="connsiteX19-1585" fmla="*/ 985103 w 1935478"/>
                    <a:gd name="connsiteY19-1586" fmla="*/ 3413935 h 3635597"/>
                    <a:gd name="connsiteX20-1587" fmla="*/ 665923 w 1935478"/>
                    <a:gd name="connsiteY20-1588" fmla="*/ 3397818 h 3635597"/>
                    <a:gd name="connsiteX21-1589" fmla="*/ 573820 w 1935478"/>
                    <a:gd name="connsiteY21-1590" fmla="*/ 3386115 h 3635597"/>
                    <a:gd name="connsiteX22-1591" fmla="*/ 462989 w 1935478"/>
                    <a:gd name="connsiteY22-1592" fmla="*/ 3375608 h 3635597"/>
                    <a:gd name="connsiteX23-1593" fmla="*/ 75990 w 1935478"/>
                    <a:gd name="connsiteY23-1594" fmla="*/ 3578944 h 3635597"/>
                    <a:gd name="connsiteX24-1595" fmla="*/ 59 w 1935478"/>
                    <a:gd name="connsiteY24-1596" fmla="*/ 3588701 h 3635597"/>
                    <a:gd name="connsiteX25-1597" fmla="*/ 61699 w 1935478"/>
                    <a:gd name="connsiteY25-1598" fmla="*/ 3505290 h 3635597"/>
                    <a:gd name="connsiteX26-1599" fmla="*/ 198112 w 1935478"/>
                    <a:gd name="connsiteY26-1600" fmla="*/ 2757526 h 3635597"/>
                    <a:gd name="connsiteX27-1601" fmla="*/ 276442 w 1935478"/>
                    <a:gd name="connsiteY27-1602" fmla="*/ 2543638 h 3635597"/>
                    <a:gd name="connsiteX28-1603" fmla="*/ 308603 w 1935478"/>
                    <a:gd name="connsiteY28-1604" fmla="*/ 2469501 h 3635597"/>
                    <a:gd name="connsiteX29-1605" fmla="*/ 287097 w 1935478"/>
                    <a:gd name="connsiteY29-1606" fmla="*/ 2345350 h 3635597"/>
                    <a:gd name="connsiteX30-1607" fmla="*/ 239236 w 1935478"/>
                    <a:gd name="connsiteY30-1608" fmla="*/ 1867608 h 3635597"/>
                    <a:gd name="connsiteX31-1609" fmla="*/ 339381 w 1935478"/>
                    <a:gd name="connsiteY31-1610" fmla="*/ 1135976 h 3635597"/>
                    <a:gd name="connsiteX32-1611" fmla="*/ 368842 w 1935478"/>
                    <a:gd name="connsiteY32-1612" fmla="*/ 991819 h 3635597"/>
                    <a:gd name="connsiteX33-1613" fmla="*/ 371555 w 1935478"/>
                    <a:gd name="connsiteY33-1614" fmla="*/ 975915 h 3635597"/>
                    <a:gd name="connsiteX34-1615" fmla="*/ 762526 w 1935478"/>
                    <a:gd name="connsiteY34-1616" fmla="*/ 145266 h 3635597"/>
                    <a:gd name="connsiteX35-1617" fmla="*/ 802013 w 1935478"/>
                    <a:gd name="connsiteY35-1618" fmla="*/ 115600 h 3635597"/>
                    <a:gd name="connsiteX36-1619" fmla="*/ 889763 w 1935478"/>
                    <a:gd name="connsiteY36-1620" fmla="*/ 0 h 3635597"/>
                    <a:gd name="connsiteX0-1621" fmla="*/ 889763 w 1935478"/>
                    <a:gd name="connsiteY0-1622" fmla="*/ 0 h 3635597"/>
                    <a:gd name="connsiteX1-1623" fmla="*/ 1004153 w 1935478"/>
                    <a:gd name="connsiteY1-1624" fmla="*/ 10318 h 3635597"/>
                    <a:gd name="connsiteX2-1625" fmla="*/ 1048694 w 1935478"/>
                    <a:gd name="connsiteY2-1626" fmla="*/ 50800 h 3635597"/>
                    <a:gd name="connsiteX3-1627" fmla="*/ 1136446 w 1935478"/>
                    <a:gd name="connsiteY3-1628" fmla="*/ 147351 h 3635597"/>
                    <a:gd name="connsiteX4-1629" fmla="*/ 1169581 w 1935478"/>
                    <a:gd name="connsiteY4-1630" fmla="*/ 177016 h 3635597"/>
                    <a:gd name="connsiteX5-1631" fmla="*/ 1636752 w 1935478"/>
                    <a:gd name="connsiteY5-1632" fmla="*/ 975915 h 3635597"/>
                    <a:gd name="connsiteX6-1633" fmla="*/ 1639465 w 1935478"/>
                    <a:gd name="connsiteY6-1634" fmla="*/ 991818 h 3635597"/>
                    <a:gd name="connsiteX7-1635" fmla="*/ 1672152 w 1935478"/>
                    <a:gd name="connsiteY7-1636" fmla="*/ 1081126 h 3635597"/>
                    <a:gd name="connsiteX8-1637" fmla="*/ 1785203 w 1935478"/>
                    <a:gd name="connsiteY8-1638" fmla="*/ 1828890 h 3635597"/>
                    <a:gd name="connsiteX9-1639" fmla="*/ 1721210 w 1935478"/>
                    <a:gd name="connsiteY9-1640" fmla="*/ 2316311 h 3635597"/>
                    <a:gd name="connsiteX10-1641" fmla="*/ 1696478 w 1935478"/>
                    <a:gd name="connsiteY10-1642" fmla="*/ 2427556 h 3635597"/>
                    <a:gd name="connsiteX11-1643" fmla="*/ 1751225 w 1935478"/>
                    <a:gd name="connsiteY11-1644" fmla="*/ 2550091 h 3635597"/>
                    <a:gd name="connsiteX12-1645" fmla="*/ 1826326 w 1935478"/>
                    <a:gd name="connsiteY12-1646" fmla="*/ 2760752 h 3635597"/>
                    <a:gd name="connsiteX13-1647" fmla="*/ 1929402 w 1935478"/>
                    <a:gd name="connsiteY13-1648" fmla="*/ 3495611 h 3635597"/>
                    <a:gd name="connsiteX14-1649" fmla="*/ 1935478 w 1935478"/>
                    <a:gd name="connsiteY14-1650" fmla="*/ 3635597 h 3635597"/>
                    <a:gd name="connsiteX15-1651" fmla="*/ 1837067 w 1935478"/>
                    <a:gd name="connsiteY15-1652" fmla="*/ 3612281 h 3635597"/>
                    <a:gd name="connsiteX16-1653" fmla="*/ 1491978 w 1935478"/>
                    <a:gd name="connsiteY16-1654" fmla="*/ 3444188 h 3635597"/>
                    <a:gd name="connsiteX17-1655" fmla="*/ 1396386 w 1935478"/>
                    <a:gd name="connsiteY17-1656" fmla="*/ 3386115 h 3635597"/>
                    <a:gd name="connsiteX18-1657" fmla="*/ 1304284 w 1935478"/>
                    <a:gd name="connsiteY18-1658" fmla="*/ 3397818 h 3635597"/>
                    <a:gd name="connsiteX19-1659" fmla="*/ 985103 w 1935478"/>
                    <a:gd name="connsiteY19-1660" fmla="*/ 3413935 h 3635597"/>
                    <a:gd name="connsiteX20-1661" fmla="*/ 665923 w 1935478"/>
                    <a:gd name="connsiteY20-1662" fmla="*/ 3397818 h 3635597"/>
                    <a:gd name="connsiteX21-1663" fmla="*/ 573820 w 1935478"/>
                    <a:gd name="connsiteY21-1664" fmla="*/ 3386115 h 3635597"/>
                    <a:gd name="connsiteX22-1665" fmla="*/ 462989 w 1935478"/>
                    <a:gd name="connsiteY22-1666" fmla="*/ 3375608 h 3635597"/>
                    <a:gd name="connsiteX23-1667" fmla="*/ 75990 w 1935478"/>
                    <a:gd name="connsiteY23-1668" fmla="*/ 3578944 h 3635597"/>
                    <a:gd name="connsiteX24-1669" fmla="*/ 59 w 1935478"/>
                    <a:gd name="connsiteY24-1670" fmla="*/ 3588701 h 3635597"/>
                    <a:gd name="connsiteX25-1671" fmla="*/ 61699 w 1935478"/>
                    <a:gd name="connsiteY25-1672" fmla="*/ 3505290 h 3635597"/>
                    <a:gd name="connsiteX26-1673" fmla="*/ 198112 w 1935478"/>
                    <a:gd name="connsiteY26-1674" fmla="*/ 2757526 h 3635597"/>
                    <a:gd name="connsiteX27-1675" fmla="*/ 276442 w 1935478"/>
                    <a:gd name="connsiteY27-1676" fmla="*/ 2543638 h 3635597"/>
                    <a:gd name="connsiteX28-1677" fmla="*/ 308603 w 1935478"/>
                    <a:gd name="connsiteY28-1678" fmla="*/ 2469501 h 3635597"/>
                    <a:gd name="connsiteX29-1679" fmla="*/ 287097 w 1935478"/>
                    <a:gd name="connsiteY29-1680" fmla="*/ 2345350 h 3635597"/>
                    <a:gd name="connsiteX30-1681" fmla="*/ 239236 w 1935478"/>
                    <a:gd name="connsiteY30-1682" fmla="*/ 1867608 h 3635597"/>
                    <a:gd name="connsiteX31-1683" fmla="*/ 339381 w 1935478"/>
                    <a:gd name="connsiteY31-1684" fmla="*/ 1135976 h 3635597"/>
                    <a:gd name="connsiteX32-1685" fmla="*/ 368842 w 1935478"/>
                    <a:gd name="connsiteY32-1686" fmla="*/ 991819 h 3635597"/>
                    <a:gd name="connsiteX33-1687" fmla="*/ 371555 w 1935478"/>
                    <a:gd name="connsiteY33-1688" fmla="*/ 975915 h 3635597"/>
                    <a:gd name="connsiteX34-1689" fmla="*/ 762526 w 1935478"/>
                    <a:gd name="connsiteY34-1690" fmla="*/ 145266 h 3635597"/>
                    <a:gd name="connsiteX35-1691" fmla="*/ 802013 w 1935478"/>
                    <a:gd name="connsiteY35-1692" fmla="*/ 115600 h 3635597"/>
                    <a:gd name="connsiteX36-1693" fmla="*/ 889763 w 1935478"/>
                    <a:gd name="connsiteY36-1694" fmla="*/ 0 h 3635597"/>
                    <a:gd name="connsiteX0-1695" fmla="*/ 889763 w 1935478"/>
                    <a:gd name="connsiteY0-1696" fmla="*/ 0 h 3635597"/>
                    <a:gd name="connsiteX1-1697" fmla="*/ 1004153 w 1935478"/>
                    <a:gd name="connsiteY1-1698" fmla="*/ 10318 h 3635597"/>
                    <a:gd name="connsiteX2-1699" fmla="*/ 1048694 w 1935478"/>
                    <a:gd name="connsiteY2-1700" fmla="*/ 50800 h 3635597"/>
                    <a:gd name="connsiteX3-1701" fmla="*/ 1136446 w 1935478"/>
                    <a:gd name="connsiteY3-1702" fmla="*/ 147351 h 3635597"/>
                    <a:gd name="connsiteX4-1703" fmla="*/ 1169581 w 1935478"/>
                    <a:gd name="connsiteY4-1704" fmla="*/ 177016 h 3635597"/>
                    <a:gd name="connsiteX5-1705" fmla="*/ 1636752 w 1935478"/>
                    <a:gd name="connsiteY5-1706" fmla="*/ 975915 h 3635597"/>
                    <a:gd name="connsiteX6-1707" fmla="*/ 1639465 w 1935478"/>
                    <a:gd name="connsiteY6-1708" fmla="*/ 991818 h 3635597"/>
                    <a:gd name="connsiteX7-1709" fmla="*/ 1685058 w 1935478"/>
                    <a:gd name="connsiteY7-1710" fmla="*/ 1081126 h 3635597"/>
                    <a:gd name="connsiteX8-1711" fmla="*/ 1785203 w 1935478"/>
                    <a:gd name="connsiteY8-1712" fmla="*/ 1828890 h 3635597"/>
                    <a:gd name="connsiteX9-1713" fmla="*/ 1721210 w 1935478"/>
                    <a:gd name="connsiteY9-1714" fmla="*/ 2316311 h 3635597"/>
                    <a:gd name="connsiteX10-1715" fmla="*/ 1696478 w 1935478"/>
                    <a:gd name="connsiteY10-1716" fmla="*/ 2427556 h 3635597"/>
                    <a:gd name="connsiteX11-1717" fmla="*/ 1751225 w 1935478"/>
                    <a:gd name="connsiteY11-1718" fmla="*/ 2550091 h 3635597"/>
                    <a:gd name="connsiteX12-1719" fmla="*/ 1826326 w 1935478"/>
                    <a:gd name="connsiteY12-1720" fmla="*/ 2760752 h 3635597"/>
                    <a:gd name="connsiteX13-1721" fmla="*/ 1929402 w 1935478"/>
                    <a:gd name="connsiteY13-1722" fmla="*/ 3495611 h 3635597"/>
                    <a:gd name="connsiteX14-1723" fmla="*/ 1935478 w 1935478"/>
                    <a:gd name="connsiteY14-1724" fmla="*/ 3635597 h 3635597"/>
                    <a:gd name="connsiteX15-1725" fmla="*/ 1837067 w 1935478"/>
                    <a:gd name="connsiteY15-1726" fmla="*/ 3612281 h 3635597"/>
                    <a:gd name="connsiteX16-1727" fmla="*/ 1491978 w 1935478"/>
                    <a:gd name="connsiteY16-1728" fmla="*/ 3444188 h 3635597"/>
                    <a:gd name="connsiteX17-1729" fmla="*/ 1396386 w 1935478"/>
                    <a:gd name="connsiteY17-1730" fmla="*/ 3386115 h 3635597"/>
                    <a:gd name="connsiteX18-1731" fmla="*/ 1304284 w 1935478"/>
                    <a:gd name="connsiteY18-1732" fmla="*/ 3397818 h 3635597"/>
                    <a:gd name="connsiteX19-1733" fmla="*/ 985103 w 1935478"/>
                    <a:gd name="connsiteY19-1734" fmla="*/ 3413935 h 3635597"/>
                    <a:gd name="connsiteX20-1735" fmla="*/ 665923 w 1935478"/>
                    <a:gd name="connsiteY20-1736" fmla="*/ 3397818 h 3635597"/>
                    <a:gd name="connsiteX21-1737" fmla="*/ 573820 w 1935478"/>
                    <a:gd name="connsiteY21-1738" fmla="*/ 3386115 h 3635597"/>
                    <a:gd name="connsiteX22-1739" fmla="*/ 462989 w 1935478"/>
                    <a:gd name="connsiteY22-1740" fmla="*/ 3375608 h 3635597"/>
                    <a:gd name="connsiteX23-1741" fmla="*/ 75990 w 1935478"/>
                    <a:gd name="connsiteY23-1742" fmla="*/ 3578944 h 3635597"/>
                    <a:gd name="connsiteX24-1743" fmla="*/ 59 w 1935478"/>
                    <a:gd name="connsiteY24-1744" fmla="*/ 3588701 h 3635597"/>
                    <a:gd name="connsiteX25-1745" fmla="*/ 61699 w 1935478"/>
                    <a:gd name="connsiteY25-1746" fmla="*/ 3505290 h 3635597"/>
                    <a:gd name="connsiteX26-1747" fmla="*/ 198112 w 1935478"/>
                    <a:gd name="connsiteY26-1748" fmla="*/ 2757526 h 3635597"/>
                    <a:gd name="connsiteX27-1749" fmla="*/ 276442 w 1935478"/>
                    <a:gd name="connsiteY27-1750" fmla="*/ 2543638 h 3635597"/>
                    <a:gd name="connsiteX28-1751" fmla="*/ 308603 w 1935478"/>
                    <a:gd name="connsiteY28-1752" fmla="*/ 2469501 h 3635597"/>
                    <a:gd name="connsiteX29-1753" fmla="*/ 287097 w 1935478"/>
                    <a:gd name="connsiteY29-1754" fmla="*/ 2345350 h 3635597"/>
                    <a:gd name="connsiteX30-1755" fmla="*/ 239236 w 1935478"/>
                    <a:gd name="connsiteY30-1756" fmla="*/ 1867608 h 3635597"/>
                    <a:gd name="connsiteX31-1757" fmla="*/ 339381 w 1935478"/>
                    <a:gd name="connsiteY31-1758" fmla="*/ 1135976 h 3635597"/>
                    <a:gd name="connsiteX32-1759" fmla="*/ 368842 w 1935478"/>
                    <a:gd name="connsiteY32-1760" fmla="*/ 991819 h 3635597"/>
                    <a:gd name="connsiteX33-1761" fmla="*/ 371555 w 1935478"/>
                    <a:gd name="connsiteY33-1762" fmla="*/ 975915 h 3635597"/>
                    <a:gd name="connsiteX34-1763" fmla="*/ 762526 w 1935478"/>
                    <a:gd name="connsiteY34-1764" fmla="*/ 145266 h 3635597"/>
                    <a:gd name="connsiteX35-1765" fmla="*/ 802013 w 1935478"/>
                    <a:gd name="connsiteY35-1766" fmla="*/ 115600 h 3635597"/>
                    <a:gd name="connsiteX36-1767" fmla="*/ 889763 w 1935478"/>
                    <a:gd name="connsiteY36-1768" fmla="*/ 0 h 3635597"/>
                    <a:gd name="connsiteX0-1769" fmla="*/ 889763 w 1935478"/>
                    <a:gd name="connsiteY0-1770" fmla="*/ 0 h 3635597"/>
                    <a:gd name="connsiteX1-1771" fmla="*/ 1004153 w 1935478"/>
                    <a:gd name="connsiteY1-1772" fmla="*/ 10318 h 3635597"/>
                    <a:gd name="connsiteX2-1773" fmla="*/ 1048694 w 1935478"/>
                    <a:gd name="connsiteY2-1774" fmla="*/ 50800 h 3635597"/>
                    <a:gd name="connsiteX3-1775" fmla="*/ 1136446 w 1935478"/>
                    <a:gd name="connsiteY3-1776" fmla="*/ 147351 h 3635597"/>
                    <a:gd name="connsiteX4-1777" fmla="*/ 1169581 w 1935478"/>
                    <a:gd name="connsiteY4-1778" fmla="*/ 177016 h 3635597"/>
                    <a:gd name="connsiteX5-1779" fmla="*/ 1636752 w 1935478"/>
                    <a:gd name="connsiteY5-1780" fmla="*/ 975915 h 3635597"/>
                    <a:gd name="connsiteX6-1781" fmla="*/ 1685058 w 1935478"/>
                    <a:gd name="connsiteY6-1782" fmla="*/ 1081126 h 3635597"/>
                    <a:gd name="connsiteX7-1783" fmla="*/ 1785203 w 1935478"/>
                    <a:gd name="connsiteY7-1784" fmla="*/ 1828890 h 3635597"/>
                    <a:gd name="connsiteX8-1785" fmla="*/ 1721210 w 1935478"/>
                    <a:gd name="connsiteY8-1786" fmla="*/ 2316311 h 3635597"/>
                    <a:gd name="connsiteX9-1787" fmla="*/ 1696478 w 1935478"/>
                    <a:gd name="connsiteY9-1788" fmla="*/ 2427556 h 3635597"/>
                    <a:gd name="connsiteX10-1789" fmla="*/ 1751225 w 1935478"/>
                    <a:gd name="connsiteY10-1790" fmla="*/ 2550091 h 3635597"/>
                    <a:gd name="connsiteX11-1791" fmla="*/ 1826326 w 1935478"/>
                    <a:gd name="connsiteY11-1792" fmla="*/ 2760752 h 3635597"/>
                    <a:gd name="connsiteX12-1793" fmla="*/ 1929402 w 1935478"/>
                    <a:gd name="connsiteY12-1794" fmla="*/ 3495611 h 3635597"/>
                    <a:gd name="connsiteX13-1795" fmla="*/ 1935478 w 1935478"/>
                    <a:gd name="connsiteY13-1796" fmla="*/ 3635597 h 3635597"/>
                    <a:gd name="connsiteX14-1797" fmla="*/ 1837067 w 1935478"/>
                    <a:gd name="connsiteY14-1798" fmla="*/ 3612281 h 3635597"/>
                    <a:gd name="connsiteX15-1799" fmla="*/ 1491978 w 1935478"/>
                    <a:gd name="connsiteY15-1800" fmla="*/ 3444188 h 3635597"/>
                    <a:gd name="connsiteX16-1801" fmla="*/ 1396386 w 1935478"/>
                    <a:gd name="connsiteY16-1802" fmla="*/ 3386115 h 3635597"/>
                    <a:gd name="connsiteX17-1803" fmla="*/ 1304284 w 1935478"/>
                    <a:gd name="connsiteY17-1804" fmla="*/ 3397818 h 3635597"/>
                    <a:gd name="connsiteX18-1805" fmla="*/ 985103 w 1935478"/>
                    <a:gd name="connsiteY18-1806" fmla="*/ 3413935 h 3635597"/>
                    <a:gd name="connsiteX19-1807" fmla="*/ 665923 w 1935478"/>
                    <a:gd name="connsiteY19-1808" fmla="*/ 3397818 h 3635597"/>
                    <a:gd name="connsiteX20-1809" fmla="*/ 573820 w 1935478"/>
                    <a:gd name="connsiteY20-1810" fmla="*/ 3386115 h 3635597"/>
                    <a:gd name="connsiteX21-1811" fmla="*/ 462989 w 1935478"/>
                    <a:gd name="connsiteY21-1812" fmla="*/ 3375608 h 3635597"/>
                    <a:gd name="connsiteX22-1813" fmla="*/ 75990 w 1935478"/>
                    <a:gd name="connsiteY22-1814" fmla="*/ 3578944 h 3635597"/>
                    <a:gd name="connsiteX23-1815" fmla="*/ 59 w 1935478"/>
                    <a:gd name="connsiteY23-1816" fmla="*/ 3588701 h 3635597"/>
                    <a:gd name="connsiteX24-1817" fmla="*/ 61699 w 1935478"/>
                    <a:gd name="connsiteY24-1818" fmla="*/ 3505290 h 3635597"/>
                    <a:gd name="connsiteX25-1819" fmla="*/ 198112 w 1935478"/>
                    <a:gd name="connsiteY25-1820" fmla="*/ 2757526 h 3635597"/>
                    <a:gd name="connsiteX26-1821" fmla="*/ 276442 w 1935478"/>
                    <a:gd name="connsiteY26-1822" fmla="*/ 2543638 h 3635597"/>
                    <a:gd name="connsiteX27-1823" fmla="*/ 308603 w 1935478"/>
                    <a:gd name="connsiteY27-1824" fmla="*/ 2469501 h 3635597"/>
                    <a:gd name="connsiteX28-1825" fmla="*/ 287097 w 1935478"/>
                    <a:gd name="connsiteY28-1826" fmla="*/ 2345350 h 3635597"/>
                    <a:gd name="connsiteX29-1827" fmla="*/ 239236 w 1935478"/>
                    <a:gd name="connsiteY29-1828" fmla="*/ 1867608 h 3635597"/>
                    <a:gd name="connsiteX30-1829" fmla="*/ 339381 w 1935478"/>
                    <a:gd name="connsiteY30-1830" fmla="*/ 1135976 h 3635597"/>
                    <a:gd name="connsiteX31-1831" fmla="*/ 368842 w 1935478"/>
                    <a:gd name="connsiteY31-1832" fmla="*/ 991819 h 3635597"/>
                    <a:gd name="connsiteX32-1833" fmla="*/ 371555 w 1935478"/>
                    <a:gd name="connsiteY32-1834" fmla="*/ 975915 h 3635597"/>
                    <a:gd name="connsiteX33-1835" fmla="*/ 762526 w 1935478"/>
                    <a:gd name="connsiteY33-1836" fmla="*/ 145266 h 3635597"/>
                    <a:gd name="connsiteX34-1837" fmla="*/ 802013 w 1935478"/>
                    <a:gd name="connsiteY34-1838" fmla="*/ 115600 h 3635597"/>
                    <a:gd name="connsiteX35-1839" fmla="*/ 889763 w 1935478"/>
                    <a:gd name="connsiteY35-1840" fmla="*/ 0 h 3635597"/>
                    <a:gd name="connsiteX0-1841" fmla="*/ 889763 w 1935478"/>
                    <a:gd name="connsiteY0-1842" fmla="*/ 0 h 3635597"/>
                    <a:gd name="connsiteX1-1843" fmla="*/ 1004153 w 1935478"/>
                    <a:gd name="connsiteY1-1844" fmla="*/ 10318 h 3635597"/>
                    <a:gd name="connsiteX2-1845" fmla="*/ 1048694 w 1935478"/>
                    <a:gd name="connsiteY2-1846" fmla="*/ 50800 h 3635597"/>
                    <a:gd name="connsiteX3-1847" fmla="*/ 1136446 w 1935478"/>
                    <a:gd name="connsiteY3-1848" fmla="*/ 147351 h 3635597"/>
                    <a:gd name="connsiteX4-1849" fmla="*/ 1169581 w 1935478"/>
                    <a:gd name="connsiteY4-1850" fmla="*/ 177016 h 3635597"/>
                    <a:gd name="connsiteX5-1851" fmla="*/ 1659337 w 1935478"/>
                    <a:gd name="connsiteY5-1852" fmla="*/ 979142 h 3635597"/>
                    <a:gd name="connsiteX6-1853" fmla="*/ 1685058 w 1935478"/>
                    <a:gd name="connsiteY6-1854" fmla="*/ 1081126 h 3635597"/>
                    <a:gd name="connsiteX7-1855" fmla="*/ 1785203 w 1935478"/>
                    <a:gd name="connsiteY7-1856" fmla="*/ 1828890 h 3635597"/>
                    <a:gd name="connsiteX8-1857" fmla="*/ 1721210 w 1935478"/>
                    <a:gd name="connsiteY8-1858" fmla="*/ 2316311 h 3635597"/>
                    <a:gd name="connsiteX9-1859" fmla="*/ 1696478 w 1935478"/>
                    <a:gd name="connsiteY9-1860" fmla="*/ 2427556 h 3635597"/>
                    <a:gd name="connsiteX10-1861" fmla="*/ 1751225 w 1935478"/>
                    <a:gd name="connsiteY10-1862" fmla="*/ 2550091 h 3635597"/>
                    <a:gd name="connsiteX11-1863" fmla="*/ 1826326 w 1935478"/>
                    <a:gd name="connsiteY11-1864" fmla="*/ 2760752 h 3635597"/>
                    <a:gd name="connsiteX12-1865" fmla="*/ 1929402 w 1935478"/>
                    <a:gd name="connsiteY12-1866" fmla="*/ 3495611 h 3635597"/>
                    <a:gd name="connsiteX13-1867" fmla="*/ 1935478 w 1935478"/>
                    <a:gd name="connsiteY13-1868" fmla="*/ 3635597 h 3635597"/>
                    <a:gd name="connsiteX14-1869" fmla="*/ 1837067 w 1935478"/>
                    <a:gd name="connsiteY14-1870" fmla="*/ 3612281 h 3635597"/>
                    <a:gd name="connsiteX15-1871" fmla="*/ 1491978 w 1935478"/>
                    <a:gd name="connsiteY15-1872" fmla="*/ 3444188 h 3635597"/>
                    <a:gd name="connsiteX16-1873" fmla="*/ 1396386 w 1935478"/>
                    <a:gd name="connsiteY16-1874" fmla="*/ 3386115 h 3635597"/>
                    <a:gd name="connsiteX17-1875" fmla="*/ 1304284 w 1935478"/>
                    <a:gd name="connsiteY17-1876" fmla="*/ 3397818 h 3635597"/>
                    <a:gd name="connsiteX18-1877" fmla="*/ 985103 w 1935478"/>
                    <a:gd name="connsiteY18-1878" fmla="*/ 3413935 h 3635597"/>
                    <a:gd name="connsiteX19-1879" fmla="*/ 665923 w 1935478"/>
                    <a:gd name="connsiteY19-1880" fmla="*/ 3397818 h 3635597"/>
                    <a:gd name="connsiteX20-1881" fmla="*/ 573820 w 1935478"/>
                    <a:gd name="connsiteY20-1882" fmla="*/ 3386115 h 3635597"/>
                    <a:gd name="connsiteX21-1883" fmla="*/ 462989 w 1935478"/>
                    <a:gd name="connsiteY21-1884" fmla="*/ 3375608 h 3635597"/>
                    <a:gd name="connsiteX22-1885" fmla="*/ 75990 w 1935478"/>
                    <a:gd name="connsiteY22-1886" fmla="*/ 3578944 h 3635597"/>
                    <a:gd name="connsiteX23-1887" fmla="*/ 59 w 1935478"/>
                    <a:gd name="connsiteY23-1888" fmla="*/ 3588701 h 3635597"/>
                    <a:gd name="connsiteX24-1889" fmla="*/ 61699 w 1935478"/>
                    <a:gd name="connsiteY24-1890" fmla="*/ 3505290 h 3635597"/>
                    <a:gd name="connsiteX25-1891" fmla="*/ 198112 w 1935478"/>
                    <a:gd name="connsiteY25-1892" fmla="*/ 2757526 h 3635597"/>
                    <a:gd name="connsiteX26-1893" fmla="*/ 276442 w 1935478"/>
                    <a:gd name="connsiteY26-1894" fmla="*/ 2543638 h 3635597"/>
                    <a:gd name="connsiteX27-1895" fmla="*/ 308603 w 1935478"/>
                    <a:gd name="connsiteY27-1896" fmla="*/ 2469501 h 3635597"/>
                    <a:gd name="connsiteX28-1897" fmla="*/ 287097 w 1935478"/>
                    <a:gd name="connsiteY28-1898" fmla="*/ 2345350 h 3635597"/>
                    <a:gd name="connsiteX29-1899" fmla="*/ 239236 w 1935478"/>
                    <a:gd name="connsiteY29-1900" fmla="*/ 1867608 h 3635597"/>
                    <a:gd name="connsiteX30-1901" fmla="*/ 339381 w 1935478"/>
                    <a:gd name="connsiteY30-1902" fmla="*/ 1135976 h 3635597"/>
                    <a:gd name="connsiteX31-1903" fmla="*/ 368842 w 1935478"/>
                    <a:gd name="connsiteY31-1904" fmla="*/ 991819 h 3635597"/>
                    <a:gd name="connsiteX32-1905" fmla="*/ 371555 w 1935478"/>
                    <a:gd name="connsiteY32-1906" fmla="*/ 975915 h 3635597"/>
                    <a:gd name="connsiteX33-1907" fmla="*/ 762526 w 1935478"/>
                    <a:gd name="connsiteY33-1908" fmla="*/ 145266 h 3635597"/>
                    <a:gd name="connsiteX34-1909" fmla="*/ 802013 w 1935478"/>
                    <a:gd name="connsiteY34-1910" fmla="*/ 115600 h 3635597"/>
                    <a:gd name="connsiteX35-1911" fmla="*/ 889763 w 1935478"/>
                    <a:gd name="connsiteY35-1912" fmla="*/ 0 h 3635597"/>
                    <a:gd name="connsiteX0-1913" fmla="*/ 889763 w 1935478"/>
                    <a:gd name="connsiteY0-1914" fmla="*/ 0 h 3635597"/>
                    <a:gd name="connsiteX1-1915" fmla="*/ 1004153 w 1935478"/>
                    <a:gd name="connsiteY1-1916" fmla="*/ 10318 h 3635597"/>
                    <a:gd name="connsiteX2-1917" fmla="*/ 1048694 w 1935478"/>
                    <a:gd name="connsiteY2-1918" fmla="*/ 50800 h 3635597"/>
                    <a:gd name="connsiteX3-1919" fmla="*/ 1136446 w 1935478"/>
                    <a:gd name="connsiteY3-1920" fmla="*/ 147351 h 3635597"/>
                    <a:gd name="connsiteX4-1921" fmla="*/ 1169581 w 1935478"/>
                    <a:gd name="connsiteY4-1922" fmla="*/ 177016 h 3635597"/>
                    <a:gd name="connsiteX5-1923" fmla="*/ 1659337 w 1935478"/>
                    <a:gd name="connsiteY5-1924" fmla="*/ 979142 h 3635597"/>
                    <a:gd name="connsiteX6-1925" fmla="*/ 1685058 w 1935478"/>
                    <a:gd name="connsiteY6-1926" fmla="*/ 1081126 h 3635597"/>
                    <a:gd name="connsiteX7-1927" fmla="*/ 1785203 w 1935478"/>
                    <a:gd name="connsiteY7-1928" fmla="*/ 1828890 h 3635597"/>
                    <a:gd name="connsiteX8-1929" fmla="*/ 1721210 w 1935478"/>
                    <a:gd name="connsiteY8-1930" fmla="*/ 2316311 h 3635597"/>
                    <a:gd name="connsiteX9-1931" fmla="*/ 1696478 w 1935478"/>
                    <a:gd name="connsiteY9-1932" fmla="*/ 2427556 h 3635597"/>
                    <a:gd name="connsiteX10-1933" fmla="*/ 1751225 w 1935478"/>
                    <a:gd name="connsiteY10-1934" fmla="*/ 2550091 h 3635597"/>
                    <a:gd name="connsiteX11-1935" fmla="*/ 1826326 w 1935478"/>
                    <a:gd name="connsiteY11-1936" fmla="*/ 2760752 h 3635597"/>
                    <a:gd name="connsiteX12-1937" fmla="*/ 1929402 w 1935478"/>
                    <a:gd name="connsiteY12-1938" fmla="*/ 3495611 h 3635597"/>
                    <a:gd name="connsiteX13-1939" fmla="*/ 1935478 w 1935478"/>
                    <a:gd name="connsiteY13-1940" fmla="*/ 3635597 h 3635597"/>
                    <a:gd name="connsiteX14-1941" fmla="*/ 1837067 w 1935478"/>
                    <a:gd name="connsiteY14-1942" fmla="*/ 3612281 h 3635597"/>
                    <a:gd name="connsiteX15-1943" fmla="*/ 1491978 w 1935478"/>
                    <a:gd name="connsiteY15-1944" fmla="*/ 3444188 h 3635597"/>
                    <a:gd name="connsiteX16-1945" fmla="*/ 1396386 w 1935478"/>
                    <a:gd name="connsiteY16-1946" fmla="*/ 3386115 h 3635597"/>
                    <a:gd name="connsiteX17-1947" fmla="*/ 1304284 w 1935478"/>
                    <a:gd name="connsiteY17-1948" fmla="*/ 3397818 h 3635597"/>
                    <a:gd name="connsiteX18-1949" fmla="*/ 985103 w 1935478"/>
                    <a:gd name="connsiteY18-1950" fmla="*/ 3413935 h 3635597"/>
                    <a:gd name="connsiteX19-1951" fmla="*/ 665923 w 1935478"/>
                    <a:gd name="connsiteY19-1952" fmla="*/ 3397818 h 3635597"/>
                    <a:gd name="connsiteX20-1953" fmla="*/ 573820 w 1935478"/>
                    <a:gd name="connsiteY20-1954" fmla="*/ 3386115 h 3635597"/>
                    <a:gd name="connsiteX21-1955" fmla="*/ 462989 w 1935478"/>
                    <a:gd name="connsiteY21-1956" fmla="*/ 3375608 h 3635597"/>
                    <a:gd name="connsiteX22-1957" fmla="*/ 75990 w 1935478"/>
                    <a:gd name="connsiteY22-1958" fmla="*/ 3578944 h 3635597"/>
                    <a:gd name="connsiteX23-1959" fmla="*/ 59 w 1935478"/>
                    <a:gd name="connsiteY23-1960" fmla="*/ 3588701 h 3635597"/>
                    <a:gd name="connsiteX24-1961" fmla="*/ 61699 w 1935478"/>
                    <a:gd name="connsiteY24-1962" fmla="*/ 3505290 h 3635597"/>
                    <a:gd name="connsiteX25-1963" fmla="*/ 198112 w 1935478"/>
                    <a:gd name="connsiteY25-1964" fmla="*/ 2757526 h 3635597"/>
                    <a:gd name="connsiteX26-1965" fmla="*/ 276442 w 1935478"/>
                    <a:gd name="connsiteY26-1966" fmla="*/ 2543638 h 3635597"/>
                    <a:gd name="connsiteX27-1967" fmla="*/ 308603 w 1935478"/>
                    <a:gd name="connsiteY27-1968" fmla="*/ 2469501 h 3635597"/>
                    <a:gd name="connsiteX28-1969" fmla="*/ 287097 w 1935478"/>
                    <a:gd name="connsiteY28-1970" fmla="*/ 2345350 h 3635597"/>
                    <a:gd name="connsiteX29-1971" fmla="*/ 239236 w 1935478"/>
                    <a:gd name="connsiteY29-1972" fmla="*/ 1867608 h 3635597"/>
                    <a:gd name="connsiteX30-1973" fmla="*/ 339381 w 1935478"/>
                    <a:gd name="connsiteY30-1974" fmla="*/ 1135976 h 3635597"/>
                    <a:gd name="connsiteX31-1975" fmla="*/ 368842 w 1935478"/>
                    <a:gd name="connsiteY31-1976" fmla="*/ 991819 h 3635597"/>
                    <a:gd name="connsiteX32-1977" fmla="*/ 371555 w 1935478"/>
                    <a:gd name="connsiteY32-1978" fmla="*/ 975915 h 3635597"/>
                    <a:gd name="connsiteX33-1979" fmla="*/ 762526 w 1935478"/>
                    <a:gd name="connsiteY33-1980" fmla="*/ 145266 h 3635597"/>
                    <a:gd name="connsiteX34-1981" fmla="*/ 802013 w 1935478"/>
                    <a:gd name="connsiteY34-1982" fmla="*/ 115600 h 3635597"/>
                    <a:gd name="connsiteX35-1983" fmla="*/ 889763 w 1935478"/>
                    <a:gd name="connsiteY35-1984" fmla="*/ 0 h 3635597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  <a:cxn ang="0">
                      <a:pos x="connsiteX6-13" y="connsiteY6-14"/>
                    </a:cxn>
                    <a:cxn ang="0">
                      <a:pos x="connsiteX7-15" y="connsiteY7-16"/>
                    </a:cxn>
                    <a:cxn ang="0">
                      <a:pos x="connsiteX8-17" y="connsiteY8-18"/>
                    </a:cxn>
                    <a:cxn ang="0">
                      <a:pos x="connsiteX9-19" y="connsiteY9-20"/>
                    </a:cxn>
                    <a:cxn ang="0">
                      <a:pos x="connsiteX10-21" y="connsiteY10-22"/>
                    </a:cxn>
                    <a:cxn ang="0">
                      <a:pos x="connsiteX11-23" y="connsiteY11-24"/>
                    </a:cxn>
                    <a:cxn ang="0">
                      <a:pos x="connsiteX12-25" y="connsiteY12-26"/>
                    </a:cxn>
                    <a:cxn ang="0">
                      <a:pos x="connsiteX13-27" y="connsiteY13-28"/>
                    </a:cxn>
                    <a:cxn ang="0">
                      <a:pos x="connsiteX14-29" y="connsiteY14-30"/>
                    </a:cxn>
                    <a:cxn ang="0">
                      <a:pos x="connsiteX15-31" y="connsiteY15-32"/>
                    </a:cxn>
                    <a:cxn ang="0">
                      <a:pos x="connsiteX16-33" y="connsiteY16-34"/>
                    </a:cxn>
                    <a:cxn ang="0">
                      <a:pos x="connsiteX17-35" y="connsiteY17-36"/>
                    </a:cxn>
                    <a:cxn ang="0">
                      <a:pos x="connsiteX18-37" y="connsiteY18-38"/>
                    </a:cxn>
                    <a:cxn ang="0">
                      <a:pos x="connsiteX19-39" y="connsiteY19-40"/>
                    </a:cxn>
                    <a:cxn ang="0">
                      <a:pos x="connsiteX20-41" y="connsiteY20-42"/>
                    </a:cxn>
                    <a:cxn ang="0">
                      <a:pos x="connsiteX21-43" y="connsiteY21-44"/>
                    </a:cxn>
                    <a:cxn ang="0">
                      <a:pos x="connsiteX22-45" y="connsiteY22-46"/>
                    </a:cxn>
                    <a:cxn ang="0">
                      <a:pos x="connsiteX23-47" y="connsiteY23-48"/>
                    </a:cxn>
                    <a:cxn ang="0">
                      <a:pos x="connsiteX24-49" y="connsiteY24-50"/>
                    </a:cxn>
                    <a:cxn ang="0">
                      <a:pos x="connsiteX25-51" y="connsiteY25-52"/>
                    </a:cxn>
                    <a:cxn ang="0">
                      <a:pos x="connsiteX26-53" y="connsiteY26-54"/>
                    </a:cxn>
                    <a:cxn ang="0">
                      <a:pos x="connsiteX27-55" y="connsiteY27-56"/>
                    </a:cxn>
                    <a:cxn ang="0">
                      <a:pos x="connsiteX28-57" y="connsiteY28-58"/>
                    </a:cxn>
                    <a:cxn ang="0">
                      <a:pos x="connsiteX29-59" y="connsiteY29-60"/>
                    </a:cxn>
                    <a:cxn ang="0">
                      <a:pos x="connsiteX30-61" y="connsiteY30-62"/>
                    </a:cxn>
                    <a:cxn ang="0">
                      <a:pos x="connsiteX31-63" y="connsiteY31-64"/>
                    </a:cxn>
                    <a:cxn ang="0">
                      <a:pos x="connsiteX32-65" y="connsiteY32-66"/>
                    </a:cxn>
                    <a:cxn ang="0">
                      <a:pos x="connsiteX33-67" y="connsiteY33-68"/>
                    </a:cxn>
                    <a:cxn ang="0">
                      <a:pos x="connsiteX34-69" y="connsiteY34-70"/>
                    </a:cxn>
                    <a:cxn ang="0">
                      <a:pos x="connsiteX35-71" y="connsiteY35-72"/>
                    </a:cxn>
                  </a:cxnLst>
                  <a:rect l="l" t="t" r="r" b="b"/>
                  <a:pathLst>
                    <a:path w="1935478" h="3635597">
                      <a:moveTo>
                        <a:pt x="889763" y="0"/>
                      </a:moveTo>
                      <a:lnTo>
                        <a:pt x="1004153" y="10318"/>
                      </a:lnTo>
                      <a:lnTo>
                        <a:pt x="1048694" y="50800"/>
                      </a:lnTo>
                      <a:lnTo>
                        <a:pt x="1136446" y="147351"/>
                      </a:lnTo>
                      <a:lnTo>
                        <a:pt x="1169581" y="177016"/>
                      </a:lnTo>
                      <a:cubicBezTo>
                        <a:pt x="1406796" y="412080"/>
                        <a:pt x="1566758" y="676924"/>
                        <a:pt x="1659337" y="979142"/>
                      </a:cubicBezTo>
                      <a:lnTo>
                        <a:pt x="1685058" y="1081126"/>
                      </a:lnTo>
                      <a:cubicBezTo>
                        <a:pt x="1758529" y="1317344"/>
                        <a:pt x="1779178" y="1623026"/>
                        <a:pt x="1785203" y="1828890"/>
                      </a:cubicBezTo>
                      <a:cubicBezTo>
                        <a:pt x="1791228" y="2034754"/>
                        <a:pt x="1754706" y="2152617"/>
                        <a:pt x="1721210" y="2316311"/>
                      </a:cubicBezTo>
                      <a:lnTo>
                        <a:pt x="1696478" y="2427556"/>
                      </a:lnTo>
                      <a:lnTo>
                        <a:pt x="1751225" y="2550091"/>
                      </a:lnTo>
                      <a:cubicBezTo>
                        <a:pt x="1756196" y="2598633"/>
                        <a:pt x="1770817" y="2598864"/>
                        <a:pt x="1826326" y="2760752"/>
                      </a:cubicBezTo>
                      <a:cubicBezTo>
                        <a:pt x="1914980" y="2996970"/>
                        <a:pt x="1929402" y="3235216"/>
                        <a:pt x="1929402" y="3495611"/>
                      </a:cubicBezTo>
                      <a:lnTo>
                        <a:pt x="1935478" y="3635597"/>
                      </a:lnTo>
                      <a:lnTo>
                        <a:pt x="1837067" y="3612281"/>
                      </a:lnTo>
                      <a:cubicBezTo>
                        <a:pt x="1696890" y="3566770"/>
                        <a:pt x="1619518" y="3513472"/>
                        <a:pt x="1491978" y="3444188"/>
                      </a:cubicBezTo>
                      <a:lnTo>
                        <a:pt x="1396386" y="3386115"/>
                      </a:lnTo>
                      <a:lnTo>
                        <a:pt x="1304284" y="3397818"/>
                      </a:lnTo>
                      <a:cubicBezTo>
                        <a:pt x="1199340" y="3408476"/>
                        <a:pt x="1092859" y="3413935"/>
                        <a:pt x="985103" y="3413935"/>
                      </a:cubicBezTo>
                      <a:cubicBezTo>
                        <a:pt x="877347" y="3413935"/>
                        <a:pt x="770867" y="3408476"/>
                        <a:pt x="665923" y="3397818"/>
                      </a:cubicBezTo>
                      <a:lnTo>
                        <a:pt x="573820" y="3386115"/>
                      </a:lnTo>
                      <a:lnTo>
                        <a:pt x="462989" y="3375608"/>
                      </a:lnTo>
                      <a:cubicBezTo>
                        <a:pt x="335449" y="3444892"/>
                        <a:pt x="216168" y="3533433"/>
                        <a:pt x="75990" y="3578944"/>
                      </a:cubicBezTo>
                      <a:lnTo>
                        <a:pt x="59" y="3588701"/>
                      </a:lnTo>
                      <a:cubicBezTo>
                        <a:pt x="-2254" y="3550737"/>
                        <a:pt x="64012" y="3543254"/>
                        <a:pt x="61699" y="3505290"/>
                      </a:cubicBezTo>
                      <a:cubicBezTo>
                        <a:pt x="61699" y="3244895"/>
                        <a:pt x="109458" y="2993744"/>
                        <a:pt x="198112" y="2757526"/>
                      </a:cubicBezTo>
                      <a:cubicBezTo>
                        <a:pt x="237127" y="2660419"/>
                        <a:pt x="250332" y="2614934"/>
                        <a:pt x="276442" y="2543638"/>
                      </a:cubicBezTo>
                      <a:lnTo>
                        <a:pt x="308603" y="2469501"/>
                      </a:lnTo>
                      <a:cubicBezTo>
                        <a:pt x="288528" y="2411985"/>
                        <a:pt x="294266" y="2386734"/>
                        <a:pt x="287097" y="2345350"/>
                      </a:cubicBezTo>
                      <a:cubicBezTo>
                        <a:pt x="234241" y="2168750"/>
                        <a:pt x="230522" y="2069170"/>
                        <a:pt x="239236" y="1867608"/>
                      </a:cubicBezTo>
                      <a:cubicBezTo>
                        <a:pt x="247950" y="1666046"/>
                        <a:pt x="265910" y="1372194"/>
                        <a:pt x="339381" y="1135976"/>
                      </a:cubicBezTo>
                      <a:lnTo>
                        <a:pt x="368842" y="991819"/>
                      </a:lnTo>
                      <a:lnTo>
                        <a:pt x="371555" y="975915"/>
                      </a:lnTo>
                      <a:cubicBezTo>
                        <a:pt x="438323" y="683377"/>
                        <a:pt x="569763" y="431130"/>
                        <a:pt x="762526" y="145266"/>
                      </a:cubicBezTo>
                      <a:cubicBezTo>
                        <a:pt x="762988" y="131144"/>
                        <a:pt x="801551" y="129722"/>
                        <a:pt x="802013" y="115600"/>
                      </a:cubicBezTo>
                      <a:lnTo>
                        <a:pt x="889763" y="0"/>
                      </a:lnTo>
                      <a:close/>
                    </a:path>
                  </a:pathLst>
                </a:custGeom>
                <a:solidFill>
                  <a:srgbClr val="48BEFE"/>
                </a:solidFill>
                <a:ln w="127000" cap="rnd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任意多边形 23"/>
                <p:cNvSpPr/>
                <p:nvPr/>
              </p:nvSpPr>
              <p:spPr>
                <a:xfrm>
                  <a:off x="5784036" y="1865481"/>
                  <a:ext cx="1677751" cy="3190631"/>
                </a:xfrm>
                <a:custGeom>
                  <a:avLst/>
                  <a:gdLst>
                    <a:gd name="connsiteX0" fmla="*/ 583219 w 1164975"/>
                    <a:gd name="connsiteY0" fmla="*/ 0 h 2195750"/>
                    <a:gd name="connsiteX1" fmla="*/ 611421 w 1164975"/>
                    <a:gd name="connsiteY1" fmla="*/ 2544 h 2195750"/>
                    <a:gd name="connsiteX2" fmla="*/ 638542 w 1164975"/>
                    <a:gd name="connsiteY2" fmla="*/ 27193 h 2195750"/>
                    <a:gd name="connsiteX3" fmla="*/ 691973 w 1164975"/>
                    <a:gd name="connsiteY3" fmla="*/ 85982 h 2195750"/>
                    <a:gd name="connsiteX4" fmla="*/ 712149 w 1164975"/>
                    <a:gd name="connsiteY4" fmla="*/ 104045 h 2195750"/>
                    <a:gd name="connsiteX5" fmla="*/ 996606 w 1164975"/>
                    <a:gd name="connsiteY5" fmla="*/ 590488 h 2195750"/>
                    <a:gd name="connsiteX6" fmla="*/ 998258 w 1164975"/>
                    <a:gd name="connsiteY6" fmla="*/ 600171 h 2195750"/>
                    <a:gd name="connsiteX7" fmla="*/ 1018160 w 1164975"/>
                    <a:gd name="connsiteY7" fmla="*/ 654550 h 2195750"/>
                    <a:gd name="connsiteX8" fmla="*/ 1086996 w 1164975"/>
                    <a:gd name="connsiteY8" fmla="*/ 1109858 h 2195750"/>
                    <a:gd name="connsiteX9" fmla="*/ 1055890 w 1164975"/>
                    <a:gd name="connsiteY9" fmla="*/ 1418432 h 2195750"/>
                    <a:gd name="connsiteX10" fmla="*/ 1034937 w 1164975"/>
                    <a:gd name="connsiteY10" fmla="*/ 1499920 h 2195750"/>
                    <a:gd name="connsiteX11" fmla="*/ 1054520 w 1164975"/>
                    <a:gd name="connsiteY11" fmla="*/ 1545062 h 2195750"/>
                    <a:gd name="connsiteX12" fmla="*/ 1076204 w 1164975"/>
                    <a:gd name="connsiteY12" fmla="*/ 1611235 h 2195750"/>
                    <a:gd name="connsiteX13" fmla="*/ 1078197 w 1164975"/>
                    <a:gd name="connsiteY13" fmla="*/ 1620918 h 2195750"/>
                    <a:gd name="connsiteX14" fmla="*/ 1102213 w 1164975"/>
                    <a:gd name="connsiteY14" fmla="*/ 1675297 h 2195750"/>
                    <a:gd name="connsiteX15" fmla="*/ 1164975 w 1164975"/>
                    <a:gd name="connsiteY15" fmla="*/ 2130604 h 2195750"/>
                    <a:gd name="connsiteX16" fmla="*/ 1131348 w 1164975"/>
                    <a:gd name="connsiteY16" fmla="*/ 2180479 h 2195750"/>
                    <a:gd name="connsiteX17" fmla="*/ 1118576 w 1164975"/>
                    <a:gd name="connsiteY17" fmla="*/ 2195750 h 2195750"/>
                    <a:gd name="connsiteX18" fmla="*/ 908454 w 1164975"/>
                    <a:gd name="connsiteY18" fmla="*/ 2093400 h 2195750"/>
                    <a:gd name="connsiteX19" fmla="*/ 850249 w 1164975"/>
                    <a:gd name="connsiteY19" fmla="*/ 2058040 h 2195750"/>
                    <a:gd name="connsiteX20" fmla="*/ 794168 w 1164975"/>
                    <a:gd name="connsiteY20" fmla="*/ 2065165 h 2195750"/>
                    <a:gd name="connsiteX21" fmla="*/ 599822 w 1164975"/>
                    <a:gd name="connsiteY21" fmla="*/ 2074979 h 2195750"/>
                    <a:gd name="connsiteX22" fmla="*/ 405475 w 1164975"/>
                    <a:gd name="connsiteY22" fmla="*/ 2065165 h 2195750"/>
                    <a:gd name="connsiteX23" fmla="*/ 349395 w 1164975"/>
                    <a:gd name="connsiteY23" fmla="*/ 2058040 h 2195750"/>
                    <a:gd name="connsiteX24" fmla="*/ 281911 w 1164975"/>
                    <a:gd name="connsiteY24" fmla="*/ 2051642 h 2195750"/>
                    <a:gd name="connsiteX25" fmla="*/ 46270 w 1164975"/>
                    <a:gd name="connsiteY25" fmla="*/ 2175451 h 2195750"/>
                    <a:gd name="connsiteX26" fmla="*/ 36 w 1164975"/>
                    <a:gd name="connsiteY26" fmla="*/ 2181392 h 2195750"/>
                    <a:gd name="connsiteX27" fmla="*/ 37568 w 1164975"/>
                    <a:gd name="connsiteY27" fmla="*/ 2130604 h 2195750"/>
                    <a:gd name="connsiteX28" fmla="*/ 39758 w 1164975"/>
                    <a:gd name="connsiteY28" fmla="*/ 2082724 h 2195750"/>
                    <a:gd name="connsiteX29" fmla="*/ 84426 w 1164975"/>
                    <a:gd name="connsiteY29" fmla="*/ 2061825 h 2195750"/>
                    <a:gd name="connsiteX30" fmla="*/ 199361 w 1164975"/>
                    <a:gd name="connsiteY30" fmla="*/ 1994492 h 2195750"/>
                    <a:gd name="connsiteX31" fmla="*/ 266845 w 1164975"/>
                    <a:gd name="connsiteY31" fmla="*/ 2000890 h 2195750"/>
                    <a:gd name="connsiteX32" fmla="*/ 322925 w 1164975"/>
                    <a:gd name="connsiteY32" fmla="*/ 2008015 h 2195750"/>
                    <a:gd name="connsiteX33" fmla="*/ 517272 w 1164975"/>
                    <a:gd name="connsiteY33" fmla="*/ 2017829 h 2195750"/>
                    <a:gd name="connsiteX34" fmla="*/ 711618 w 1164975"/>
                    <a:gd name="connsiteY34" fmla="*/ 2008015 h 2195750"/>
                    <a:gd name="connsiteX35" fmla="*/ 767699 w 1164975"/>
                    <a:gd name="connsiteY35" fmla="*/ 2000890 h 2195750"/>
                    <a:gd name="connsiteX36" fmla="*/ 825904 w 1164975"/>
                    <a:gd name="connsiteY36" fmla="*/ 2036250 h 2195750"/>
                    <a:gd name="connsiteX37" fmla="*/ 1036026 w 1164975"/>
                    <a:gd name="connsiteY37" fmla="*/ 2138600 h 2195750"/>
                    <a:gd name="connsiteX38" fmla="*/ 1048798 w 1164975"/>
                    <a:gd name="connsiteY38" fmla="*/ 2123329 h 2195750"/>
                    <a:gd name="connsiteX39" fmla="*/ 1082425 w 1164975"/>
                    <a:gd name="connsiteY39" fmla="*/ 2073454 h 2195750"/>
                    <a:gd name="connsiteX40" fmla="*/ 1019663 w 1164975"/>
                    <a:gd name="connsiteY40" fmla="*/ 1618147 h 2195750"/>
                    <a:gd name="connsiteX41" fmla="*/ 995647 w 1164975"/>
                    <a:gd name="connsiteY41" fmla="*/ 1563768 h 2195750"/>
                    <a:gd name="connsiteX42" fmla="*/ 993654 w 1164975"/>
                    <a:gd name="connsiteY42" fmla="*/ 1554085 h 2195750"/>
                    <a:gd name="connsiteX43" fmla="*/ 971970 w 1164975"/>
                    <a:gd name="connsiteY43" fmla="*/ 1487912 h 2195750"/>
                    <a:gd name="connsiteX44" fmla="*/ 952387 w 1164975"/>
                    <a:gd name="connsiteY44" fmla="*/ 1442770 h 2195750"/>
                    <a:gd name="connsiteX45" fmla="*/ 973340 w 1164975"/>
                    <a:gd name="connsiteY45" fmla="*/ 1361282 h 2195750"/>
                    <a:gd name="connsiteX46" fmla="*/ 1004446 w 1164975"/>
                    <a:gd name="connsiteY46" fmla="*/ 1052708 h 2195750"/>
                    <a:gd name="connsiteX47" fmla="*/ 935610 w 1164975"/>
                    <a:gd name="connsiteY47" fmla="*/ 597400 h 2195750"/>
                    <a:gd name="connsiteX48" fmla="*/ 915708 w 1164975"/>
                    <a:gd name="connsiteY48" fmla="*/ 543021 h 2195750"/>
                    <a:gd name="connsiteX49" fmla="*/ 914056 w 1164975"/>
                    <a:gd name="connsiteY49" fmla="*/ 533338 h 2195750"/>
                    <a:gd name="connsiteX50" fmla="*/ 629599 w 1164975"/>
                    <a:gd name="connsiteY50" fmla="*/ 46895 h 2195750"/>
                    <a:gd name="connsiteX51" fmla="*/ 609423 w 1164975"/>
                    <a:gd name="connsiteY51" fmla="*/ 28832 h 2195750"/>
                    <a:gd name="connsiteX0-1" fmla="*/ 628052 w 1209808"/>
                    <a:gd name="connsiteY0-2" fmla="*/ 0 h 2195750"/>
                    <a:gd name="connsiteX1-3" fmla="*/ 656254 w 1209808"/>
                    <a:gd name="connsiteY1-4" fmla="*/ 2544 h 2195750"/>
                    <a:gd name="connsiteX2-5" fmla="*/ 683375 w 1209808"/>
                    <a:gd name="connsiteY2-6" fmla="*/ 27193 h 2195750"/>
                    <a:gd name="connsiteX3-7" fmla="*/ 736806 w 1209808"/>
                    <a:gd name="connsiteY3-8" fmla="*/ 85982 h 2195750"/>
                    <a:gd name="connsiteX4-9" fmla="*/ 756982 w 1209808"/>
                    <a:gd name="connsiteY4-10" fmla="*/ 104045 h 2195750"/>
                    <a:gd name="connsiteX5-11" fmla="*/ 1041439 w 1209808"/>
                    <a:gd name="connsiteY5-12" fmla="*/ 590488 h 2195750"/>
                    <a:gd name="connsiteX6-13" fmla="*/ 1043091 w 1209808"/>
                    <a:gd name="connsiteY6-14" fmla="*/ 600171 h 2195750"/>
                    <a:gd name="connsiteX7-15" fmla="*/ 1062993 w 1209808"/>
                    <a:gd name="connsiteY7-16" fmla="*/ 654550 h 2195750"/>
                    <a:gd name="connsiteX8-17" fmla="*/ 1131829 w 1209808"/>
                    <a:gd name="connsiteY8-18" fmla="*/ 1109858 h 2195750"/>
                    <a:gd name="connsiteX9-19" fmla="*/ 1100723 w 1209808"/>
                    <a:gd name="connsiteY9-20" fmla="*/ 1418432 h 2195750"/>
                    <a:gd name="connsiteX10-21" fmla="*/ 1079770 w 1209808"/>
                    <a:gd name="connsiteY10-22" fmla="*/ 1499920 h 2195750"/>
                    <a:gd name="connsiteX11-23" fmla="*/ 1099353 w 1209808"/>
                    <a:gd name="connsiteY11-24" fmla="*/ 1545062 h 2195750"/>
                    <a:gd name="connsiteX12-25" fmla="*/ 1121037 w 1209808"/>
                    <a:gd name="connsiteY12-26" fmla="*/ 1611235 h 2195750"/>
                    <a:gd name="connsiteX13-27" fmla="*/ 1123030 w 1209808"/>
                    <a:gd name="connsiteY13-28" fmla="*/ 1620918 h 2195750"/>
                    <a:gd name="connsiteX14-29" fmla="*/ 1147046 w 1209808"/>
                    <a:gd name="connsiteY14-30" fmla="*/ 1675297 h 2195750"/>
                    <a:gd name="connsiteX15-31" fmla="*/ 1209808 w 1209808"/>
                    <a:gd name="connsiteY15-32" fmla="*/ 2130604 h 2195750"/>
                    <a:gd name="connsiteX16-33" fmla="*/ 1176181 w 1209808"/>
                    <a:gd name="connsiteY16-34" fmla="*/ 2180479 h 2195750"/>
                    <a:gd name="connsiteX17-35" fmla="*/ 1163409 w 1209808"/>
                    <a:gd name="connsiteY17-36" fmla="*/ 2195750 h 2195750"/>
                    <a:gd name="connsiteX18-37" fmla="*/ 953287 w 1209808"/>
                    <a:gd name="connsiteY18-38" fmla="*/ 2093400 h 2195750"/>
                    <a:gd name="connsiteX19-39" fmla="*/ 895082 w 1209808"/>
                    <a:gd name="connsiteY19-40" fmla="*/ 2058040 h 2195750"/>
                    <a:gd name="connsiteX20-41" fmla="*/ 839001 w 1209808"/>
                    <a:gd name="connsiteY20-42" fmla="*/ 2065165 h 2195750"/>
                    <a:gd name="connsiteX21-43" fmla="*/ 644655 w 1209808"/>
                    <a:gd name="connsiteY21-44" fmla="*/ 2074979 h 2195750"/>
                    <a:gd name="connsiteX22-45" fmla="*/ 450308 w 1209808"/>
                    <a:gd name="connsiteY22-46" fmla="*/ 2065165 h 2195750"/>
                    <a:gd name="connsiteX23-47" fmla="*/ 394228 w 1209808"/>
                    <a:gd name="connsiteY23-48" fmla="*/ 2058040 h 2195750"/>
                    <a:gd name="connsiteX24-49" fmla="*/ 326744 w 1209808"/>
                    <a:gd name="connsiteY24-50" fmla="*/ 2051642 h 2195750"/>
                    <a:gd name="connsiteX25-51" fmla="*/ 91103 w 1209808"/>
                    <a:gd name="connsiteY25-52" fmla="*/ 2175451 h 2195750"/>
                    <a:gd name="connsiteX26-53" fmla="*/ 17 w 1209808"/>
                    <a:gd name="connsiteY26-54" fmla="*/ 2190518 h 2195750"/>
                    <a:gd name="connsiteX27-55" fmla="*/ 82401 w 1209808"/>
                    <a:gd name="connsiteY27-56" fmla="*/ 2130604 h 2195750"/>
                    <a:gd name="connsiteX28-57" fmla="*/ 84591 w 1209808"/>
                    <a:gd name="connsiteY28-58" fmla="*/ 2082724 h 2195750"/>
                    <a:gd name="connsiteX29-59" fmla="*/ 129259 w 1209808"/>
                    <a:gd name="connsiteY29-60" fmla="*/ 2061825 h 2195750"/>
                    <a:gd name="connsiteX30-61" fmla="*/ 244194 w 1209808"/>
                    <a:gd name="connsiteY30-62" fmla="*/ 1994492 h 2195750"/>
                    <a:gd name="connsiteX31-63" fmla="*/ 311678 w 1209808"/>
                    <a:gd name="connsiteY31-64" fmla="*/ 2000890 h 2195750"/>
                    <a:gd name="connsiteX32-65" fmla="*/ 367758 w 1209808"/>
                    <a:gd name="connsiteY32-66" fmla="*/ 2008015 h 2195750"/>
                    <a:gd name="connsiteX33-67" fmla="*/ 562105 w 1209808"/>
                    <a:gd name="connsiteY33-68" fmla="*/ 2017829 h 2195750"/>
                    <a:gd name="connsiteX34-69" fmla="*/ 756451 w 1209808"/>
                    <a:gd name="connsiteY34-70" fmla="*/ 2008015 h 2195750"/>
                    <a:gd name="connsiteX35-71" fmla="*/ 812532 w 1209808"/>
                    <a:gd name="connsiteY35-72" fmla="*/ 2000890 h 2195750"/>
                    <a:gd name="connsiteX36-73" fmla="*/ 870737 w 1209808"/>
                    <a:gd name="connsiteY36-74" fmla="*/ 2036250 h 2195750"/>
                    <a:gd name="connsiteX37-75" fmla="*/ 1080859 w 1209808"/>
                    <a:gd name="connsiteY37-76" fmla="*/ 2138600 h 2195750"/>
                    <a:gd name="connsiteX38-77" fmla="*/ 1093631 w 1209808"/>
                    <a:gd name="connsiteY38-78" fmla="*/ 2123329 h 2195750"/>
                    <a:gd name="connsiteX39-79" fmla="*/ 1127258 w 1209808"/>
                    <a:gd name="connsiteY39-80" fmla="*/ 2073454 h 2195750"/>
                    <a:gd name="connsiteX40-81" fmla="*/ 1064496 w 1209808"/>
                    <a:gd name="connsiteY40-82" fmla="*/ 1618147 h 2195750"/>
                    <a:gd name="connsiteX41-83" fmla="*/ 1040480 w 1209808"/>
                    <a:gd name="connsiteY41-84" fmla="*/ 1563768 h 2195750"/>
                    <a:gd name="connsiteX42-85" fmla="*/ 1038487 w 1209808"/>
                    <a:gd name="connsiteY42-86" fmla="*/ 1554085 h 2195750"/>
                    <a:gd name="connsiteX43-87" fmla="*/ 1016803 w 1209808"/>
                    <a:gd name="connsiteY43-88" fmla="*/ 1487912 h 2195750"/>
                    <a:gd name="connsiteX44-89" fmla="*/ 997220 w 1209808"/>
                    <a:gd name="connsiteY44-90" fmla="*/ 1442770 h 2195750"/>
                    <a:gd name="connsiteX45-91" fmla="*/ 1018173 w 1209808"/>
                    <a:gd name="connsiteY45-92" fmla="*/ 1361282 h 2195750"/>
                    <a:gd name="connsiteX46-93" fmla="*/ 1049279 w 1209808"/>
                    <a:gd name="connsiteY46-94" fmla="*/ 1052708 h 2195750"/>
                    <a:gd name="connsiteX47-95" fmla="*/ 980443 w 1209808"/>
                    <a:gd name="connsiteY47-96" fmla="*/ 597400 h 2195750"/>
                    <a:gd name="connsiteX48-97" fmla="*/ 960541 w 1209808"/>
                    <a:gd name="connsiteY48-98" fmla="*/ 543021 h 2195750"/>
                    <a:gd name="connsiteX49-99" fmla="*/ 958889 w 1209808"/>
                    <a:gd name="connsiteY49-100" fmla="*/ 533338 h 2195750"/>
                    <a:gd name="connsiteX50-101" fmla="*/ 674432 w 1209808"/>
                    <a:gd name="connsiteY50-102" fmla="*/ 46895 h 2195750"/>
                    <a:gd name="connsiteX51-103" fmla="*/ 654256 w 1209808"/>
                    <a:gd name="connsiteY51-104" fmla="*/ 28832 h 2195750"/>
                    <a:gd name="connsiteX52" fmla="*/ 628052 w 1209808"/>
                    <a:gd name="connsiteY52" fmla="*/ 0 h 2195750"/>
                    <a:gd name="connsiteX0-105" fmla="*/ 628064 w 1209820"/>
                    <a:gd name="connsiteY0-106" fmla="*/ 0 h 2195750"/>
                    <a:gd name="connsiteX1-107" fmla="*/ 656266 w 1209820"/>
                    <a:gd name="connsiteY1-108" fmla="*/ 2544 h 2195750"/>
                    <a:gd name="connsiteX2-109" fmla="*/ 683387 w 1209820"/>
                    <a:gd name="connsiteY2-110" fmla="*/ 27193 h 2195750"/>
                    <a:gd name="connsiteX3-111" fmla="*/ 736818 w 1209820"/>
                    <a:gd name="connsiteY3-112" fmla="*/ 85982 h 2195750"/>
                    <a:gd name="connsiteX4-113" fmla="*/ 756994 w 1209820"/>
                    <a:gd name="connsiteY4-114" fmla="*/ 104045 h 2195750"/>
                    <a:gd name="connsiteX5-115" fmla="*/ 1041451 w 1209820"/>
                    <a:gd name="connsiteY5-116" fmla="*/ 590488 h 2195750"/>
                    <a:gd name="connsiteX6-117" fmla="*/ 1043103 w 1209820"/>
                    <a:gd name="connsiteY6-118" fmla="*/ 600171 h 2195750"/>
                    <a:gd name="connsiteX7-119" fmla="*/ 1063005 w 1209820"/>
                    <a:gd name="connsiteY7-120" fmla="*/ 654550 h 2195750"/>
                    <a:gd name="connsiteX8-121" fmla="*/ 1131841 w 1209820"/>
                    <a:gd name="connsiteY8-122" fmla="*/ 1109858 h 2195750"/>
                    <a:gd name="connsiteX9-123" fmla="*/ 1100735 w 1209820"/>
                    <a:gd name="connsiteY9-124" fmla="*/ 1418432 h 2195750"/>
                    <a:gd name="connsiteX10-125" fmla="*/ 1079782 w 1209820"/>
                    <a:gd name="connsiteY10-126" fmla="*/ 1499920 h 2195750"/>
                    <a:gd name="connsiteX11-127" fmla="*/ 1099365 w 1209820"/>
                    <a:gd name="connsiteY11-128" fmla="*/ 1545062 h 2195750"/>
                    <a:gd name="connsiteX12-129" fmla="*/ 1121049 w 1209820"/>
                    <a:gd name="connsiteY12-130" fmla="*/ 1611235 h 2195750"/>
                    <a:gd name="connsiteX13-131" fmla="*/ 1123042 w 1209820"/>
                    <a:gd name="connsiteY13-132" fmla="*/ 1620918 h 2195750"/>
                    <a:gd name="connsiteX14-133" fmla="*/ 1147058 w 1209820"/>
                    <a:gd name="connsiteY14-134" fmla="*/ 1675297 h 2195750"/>
                    <a:gd name="connsiteX15-135" fmla="*/ 1209820 w 1209820"/>
                    <a:gd name="connsiteY15-136" fmla="*/ 2130604 h 2195750"/>
                    <a:gd name="connsiteX16-137" fmla="*/ 1176193 w 1209820"/>
                    <a:gd name="connsiteY16-138" fmla="*/ 2180479 h 2195750"/>
                    <a:gd name="connsiteX17-139" fmla="*/ 1163421 w 1209820"/>
                    <a:gd name="connsiteY17-140" fmla="*/ 2195750 h 2195750"/>
                    <a:gd name="connsiteX18-141" fmla="*/ 953299 w 1209820"/>
                    <a:gd name="connsiteY18-142" fmla="*/ 2093400 h 2195750"/>
                    <a:gd name="connsiteX19-143" fmla="*/ 895094 w 1209820"/>
                    <a:gd name="connsiteY19-144" fmla="*/ 2058040 h 2195750"/>
                    <a:gd name="connsiteX20-145" fmla="*/ 839013 w 1209820"/>
                    <a:gd name="connsiteY20-146" fmla="*/ 2065165 h 2195750"/>
                    <a:gd name="connsiteX21-147" fmla="*/ 644667 w 1209820"/>
                    <a:gd name="connsiteY21-148" fmla="*/ 2074979 h 2195750"/>
                    <a:gd name="connsiteX22-149" fmla="*/ 450320 w 1209820"/>
                    <a:gd name="connsiteY22-150" fmla="*/ 2065165 h 2195750"/>
                    <a:gd name="connsiteX23-151" fmla="*/ 394240 w 1209820"/>
                    <a:gd name="connsiteY23-152" fmla="*/ 2058040 h 2195750"/>
                    <a:gd name="connsiteX24-153" fmla="*/ 326756 w 1209820"/>
                    <a:gd name="connsiteY24-154" fmla="*/ 2051642 h 2195750"/>
                    <a:gd name="connsiteX25-155" fmla="*/ 91115 w 1209820"/>
                    <a:gd name="connsiteY25-156" fmla="*/ 2175451 h 2195750"/>
                    <a:gd name="connsiteX26-157" fmla="*/ 29 w 1209820"/>
                    <a:gd name="connsiteY26-158" fmla="*/ 2190518 h 2195750"/>
                    <a:gd name="connsiteX27-159" fmla="*/ 47172 w 1209820"/>
                    <a:gd name="connsiteY27-160" fmla="*/ 2136689 h 2195750"/>
                    <a:gd name="connsiteX28-161" fmla="*/ 84603 w 1209820"/>
                    <a:gd name="connsiteY28-162" fmla="*/ 2082724 h 2195750"/>
                    <a:gd name="connsiteX29-163" fmla="*/ 129271 w 1209820"/>
                    <a:gd name="connsiteY29-164" fmla="*/ 2061825 h 2195750"/>
                    <a:gd name="connsiteX30-165" fmla="*/ 244206 w 1209820"/>
                    <a:gd name="connsiteY30-166" fmla="*/ 1994492 h 2195750"/>
                    <a:gd name="connsiteX31-167" fmla="*/ 311690 w 1209820"/>
                    <a:gd name="connsiteY31-168" fmla="*/ 2000890 h 2195750"/>
                    <a:gd name="connsiteX32-169" fmla="*/ 367770 w 1209820"/>
                    <a:gd name="connsiteY32-170" fmla="*/ 2008015 h 2195750"/>
                    <a:gd name="connsiteX33-171" fmla="*/ 562117 w 1209820"/>
                    <a:gd name="connsiteY33-172" fmla="*/ 2017829 h 2195750"/>
                    <a:gd name="connsiteX34-173" fmla="*/ 756463 w 1209820"/>
                    <a:gd name="connsiteY34-174" fmla="*/ 2008015 h 2195750"/>
                    <a:gd name="connsiteX35-175" fmla="*/ 812544 w 1209820"/>
                    <a:gd name="connsiteY35-176" fmla="*/ 2000890 h 2195750"/>
                    <a:gd name="connsiteX36-177" fmla="*/ 870749 w 1209820"/>
                    <a:gd name="connsiteY36-178" fmla="*/ 2036250 h 2195750"/>
                    <a:gd name="connsiteX37-179" fmla="*/ 1080871 w 1209820"/>
                    <a:gd name="connsiteY37-180" fmla="*/ 2138600 h 2195750"/>
                    <a:gd name="connsiteX38-181" fmla="*/ 1093643 w 1209820"/>
                    <a:gd name="connsiteY38-182" fmla="*/ 2123329 h 2195750"/>
                    <a:gd name="connsiteX39-183" fmla="*/ 1127270 w 1209820"/>
                    <a:gd name="connsiteY39-184" fmla="*/ 2073454 h 2195750"/>
                    <a:gd name="connsiteX40-185" fmla="*/ 1064508 w 1209820"/>
                    <a:gd name="connsiteY40-186" fmla="*/ 1618147 h 2195750"/>
                    <a:gd name="connsiteX41-187" fmla="*/ 1040492 w 1209820"/>
                    <a:gd name="connsiteY41-188" fmla="*/ 1563768 h 2195750"/>
                    <a:gd name="connsiteX42-189" fmla="*/ 1038499 w 1209820"/>
                    <a:gd name="connsiteY42-190" fmla="*/ 1554085 h 2195750"/>
                    <a:gd name="connsiteX43-191" fmla="*/ 1016815 w 1209820"/>
                    <a:gd name="connsiteY43-192" fmla="*/ 1487912 h 2195750"/>
                    <a:gd name="connsiteX44-193" fmla="*/ 997232 w 1209820"/>
                    <a:gd name="connsiteY44-194" fmla="*/ 1442770 h 2195750"/>
                    <a:gd name="connsiteX45-195" fmla="*/ 1018185 w 1209820"/>
                    <a:gd name="connsiteY45-196" fmla="*/ 1361282 h 2195750"/>
                    <a:gd name="connsiteX46-197" fmla="*/ 1049291 w 1209820"/>
                    <a:gd name="connsiteY46-198" fmla="*/ 1052708 h 2195750"/>
                    <a:gd name="connsiteX47-199" fmla="*/ 980455 w 1209820"/>
                    <a:gd name="connsiteY47-200" fmla="*/ 597400 h 2195750"/>
                    <a:gd name="connsiteX48-201" fmla="*/ 960553 w 1209820"/>
                    <a:gd name="connsiteY48-202" fmla="*/ 543021 h 2195750"/>
                    <a:gd name="connsiteX49-203" fmla="*/ 958901 w 1209820"/>
                    <a:gd name="connsiteY49-204" fmla="*/ 533338 h 2195750"/>
                    <a:gd name="connsiteX50-205" fmla="*/ 674444 w 1209820"/>
                    <a:gd name="connsiteY50-206" fmla="*/ 46895 h 2195750"/>
                    <a:gd name="connsiteX51-207" fmla="*/ 654268 w 1209820"/>
                    <a:gd name="connsiteY51-208" fmla="*/ 28832 h 2195750"/>
                    <a:gd name="connsiteX52-209" fmla="*/ 628064 w 1209820"/>
                    <a:gd name="connsiteY52-210" fmla="*/ 0 h 2195750"/>
                    <a:gd name="connsiteX0-211" fmla="*/ 628064 w 1209820"/>
                    <a:gd name="connsiteY0-212" fmla="*/ 0 h 2195750"/>
                    <a:gd name="connsiteX1-213" fmla="*/ 656266 w 1209820"/>
                    <a:gd name="connsiteY1-214" fmla="*/ 2544 h 2195750"/>
                    <a:gd name="connsiteX2-215" fmla="*/ 683387 w 1209820"/>
                    <a:gd name="connsiteY2-216" fmla="*/ 27193 h 2195750"/>
                    <a:gd name="connsiteX3-217" fmla="*/ 736818 w 1209820"/>
                    <a:gd name="connsiteY3-218" fmla="*/ 85982 h 2195750"/>
                    <a:gd name="connsiteX4-219" fmla="*/ 756994 w 1209820"/>
                    <a:gd name="connsiteY4-220" fmla="*/ 104045 h 2195750"/>
                    <a:gd name="connsiteX5-221" fmla="*/ 1041451 w 1209820"/>
                    <a:gd name="connsiteY5-222" fmla="*/ 590488 h 2195750"/>
                    <a:gd name="connsiteX6-223" fmla="*/ 1043103 w 1209820"/>
                    <a:gd name="connsiteY6-224" fmla="*/ 600171 h 2195750"/>
                    <a:gd name="connsiteX7-225" fmla="*/ 1063005 w 1209820"/>
                    <a:gd name="connsiteY7-226" fmla="*/ 654550 h 2195750"/>
                    <a:gd name="connsiteX8-227" fmla="*/ 1131841 w 1209820"/>
                    <a:gd name="connsiteY8-228" fmla="*/ 1109858 h 2195750"/>
                    <a:gd name="connsiteX9-229" fmla="*/ 1100735 w 1209820"/>
                    <a:gd name="connsiteY9-230" fmla="*/ 1418432 h 2195750"/>
                    <a:gd name="connsiteX10-231" fmla="*/ 1079782 w 1209820"/>
                    <a:gd name="connsiteY10-232" fmla="*/ 1499920 h 2195750"/>
                    <a:gd name="connsiteX11-233" fmla="*/ 1099365 w 1209820"/>
                    <a:gd name="connsiteY11-234" fmla="*/ 1545062 h 2195750"/>
                    <a:gd name="connsiteX12-235" fmla="*/ 1121049 w 1209820"/>
                    <a:gd name="connsiteY12-236" fmla="*/ 1611235 h 2195750"/>
                    <a:gd name="connsiteX13-237" fmla="*/ 1123042 w 1209820"/>
                    <a:gd name="connsiteY13-238" fmla="*/ 1620918 h 2195750"/>
                    <a:gd name="connsiteX14-239" fmla="*/ 1147058 w 1209820"/>
                    <a:gd name="connsiteY14-240" fmla="*/ 1675297 h 2195750"/>
                    <a:gd name="connsiteX15-241" fmla="*/ 1209820 w 1209820"/>
                    <a:gd name="connsiteY15-242" fmla="*/ 2130604 h 2195750"/>
                    <a:gd name="connsiteX16-243" fmla="*/ 1176193 w 1209820"/>
                    <a:gd name="connsiteY16-244" fmla="*/ 2180479 h 2195750"/>
                    <a:gd name="connsiteX17-245" fmla="*/ 1163421 w 1209820"/>
                    <a:gd name="connsiteY17-246" fmla="*/ 2195750 h 2195750"/>
                    <a:gd name="connsiteX18-247" fmla="*/ 953299 w 1209820"/>
                    <a:gd name="connsiteY18-248" fmla="*/ 2093400 h 2195750"/>
                    <a:gd name="connsiteX19-249" fmla="*/ 895094 w 1209820"/>
                    <a:gd name="connsiteY19-250" fmla="*/ 2058040 h 2195750"/>
                    <a:gd name="connsiteX20-251" fmla="*/ 839013 w 1209820"/>
                    <a:gd name="connsiteY20-252" fmla="*/ 2065165 h 2195750"/>
                    <a:gd name="connsiteX21-253" fmla="*/ 644667 w 1209820"/>
                    <a:gd name="connsiteY21-254" fmla="*/ 2074979 h 2195750"/>
                    <a:gd name="connsiteX22-255" fmla="*/ 450320 w 1209820"/>
                    <a:gd name="connsiteY22-256" fmla="*/ 2065165 h 2195750"/>
                    <a:gd name="connsiteX23-257" fmla="*/ 394240 w 1209820"/>
                    <a:gd name="connsiteY23-258" fmla="*/ 2058040 h 2195750"/>
                    <a:gd name="connsiteX24-259" fmla="*/ 326756 w 1209820"/>
                    <a:gd name="connsiteY24-260" fmla="*/ 2051642 h 2195750"/>
                    <a:gd name="connsiteX25-261" fmla="*/ 91115 w 1209820"/>
                    <a:gd name="connsiteY25-262" fmla="*/ 2175451 h 2195750"/>
                    <a:gd name="connsiteX26-263" fmla="*/ 29 w 1209820"/>
                    <a:gd name="connsiteY26-264" fmla="*/ 2190518 h 2195750"/>
                    <a:gd name="connsiteX27-265" fmla="*/ 47172 w 1209820"/>
                    <a:gd name="connsiteY27-266" fmla="*/ 2136689 h 2195750"/>
                    <a:gd name="connsiteX28-267" fmla="*/ 116641 w 1209820"/>
                    <a:gd name="connsiteY28-268" fmla="*/ 2110105 h 2195750"/>
                    <a:gd name="connsiteX29-269" fmla="*/ 129271 w 1209820"/>
                    <a:gd name="connsiteY29-270" fmla="*/ 2061825 h 2195750"/>
                    <a:gd name="connsiteX30-271" fmla="*/ 244206 w 1209820"/>
                    <a:gd name="connsiteY30-272" fmla="*/ 1994492 h 2195750"/>
                    <a:gd name="connsiteX31-273" fmla="*/ 311690 w 1209820"/>
                    <a:gd name="connsiteY31-274" fmla="*/ 2000890 h 2195750"/>
                    <a:gd name="connsiteX32-275" fmla="*/ 367770 w 1209820"/>
                    <a:gd name="connsiteY32-276" fmla="*/ 2008015 h 2195750"/>
                    <a:gd name="connsiteX33-277" fmla="*/ 562117 w 1209820"/>
                    <a:gd name="connsiteY33-278" fmla="*/ 2017829 h 2195750"/>
                    <a:gd name="connsiteX34-279" fmla="*/ 756463 w 1209820"/>
                    <a:gd name="connsiteY34-280" fmla="*/ 2008015 h 2195750"/>
                    <a:gd name="connsiteX35-281" fmla="*/ 812544 w 1209820"/>
                    <a:gd name="connsiteY35-282" fmla="*/ 2000890 h 2195750"/>
                    <a:gd name="connsiteX36-283" fmla="*/ 870749 w 1209820"/>
                    <a:gd name="connsiteY36-284" fmla="*/ 2036250 h 2195750"/>
                    <a:gd name="connsiteX37-285" fmla="*/ 1080871 w 1209820"/>
                    <a:gd name="connsiteY37-286" fmla="*/ 2138600 h 2195750"/>
                    <a:gd name="connsiteX38-287" fmla="*/ 1093643 w 1209820"/>
                    <a:gd name="connsiteY38-288" fmla="*/ 2123329 h 2195750"/>
                    <a:gd name="connsiteX39-289" fmla="*/ 1127270 w 1209820"/>
                    <a:gd name="connsiteY39-290" fmla="*/ 2073454 h 2195750"/>
                    <a:gd name="connsiteX40-291" fmla="*/ 1064508 w 1209820"/>
                    <a:gd name="connsiteY40-292" fmla="*/ 1618147 h 2195750"/>
                    <a:gd name="connsiteX41-293" fmla="*/ 1040492 w 1209820"/>
                    <a:gd name="connsiteY41-294" fmla="*/ 1563768 h 2195750"/>
                    <a:gd name="connsiteX42-295" fmla="*/ 1038499 w 1209820"/>
                    <a:gd name="connsiteY42-296" fmla="*/ 1554085 h 2195750"/>
                    <a:gd name="connsiteX43-297" fmla="*/ 1016815 w 1209820"/>
                    <a:gd name="connsiteY43-298" fmla="*/ 1487912 h 2195750"/>
                    <a:gd name="connsiteX44-299" fmla="*/ 997232 w 1209820"/>
                    <a:gd name="connsiteY44-300" fmla="*/ 1442770 h 2195750"/>
                    <a:gd name="connsiteX45-301" fmla="*/ 1018185 w 1209820"/>
                    <a:gd name="connsiteY45-302" fmla="*/ 1361282 h 2195750"/>
                    <a:gd name="connsiteX46-303" fmla="*/ 1049291 w 1209820"/>
                    <a:gd name="connsiteY46-304" fmla="*/ 1052708 h 2195750"/>
                    <a:gd name="connsiteX47-305" fmla="*/ 980455 w 1209820"/>
                    <a:gd name="connsiteY47-306" fmla="*/ 597400 h 2195750"/>
                    <a:gd name="connsiteX48-307" fmla="*/ 960553 w 1209820"/>
                    <a:gd name="connsiteY48-308" fmla="*/ 543021 h 2195750"/>
                    <a:gd name="connsiteX49-309" fmla="*/ 958901 w 1209820"/>
                    <a:gd name="connsiteY49-310" fmla="*/ 533338 h 2195750"/>
                    <a:gd name="connsiteX50-311" fmla="*/ 674444 w 1209820"/>
                    <a:gd name="connsiteY50-312" fmla="*/ 46895 h 2195750"/>
                    <a:gd name="connsiteX51-313" fmla="*/ 654268 w 1209820"/>
                    <a:gd name="connsiteY51-314" fmla="*/ 28832 h 2195750"/>
                    <a:gd name="connsiteX52-315" fmla="*/ 628064 w 1209820"/>
                    <a:gd name="connsiteY52-316" fmla="*/ 0 h 2195750"/>
                    <a:gd name="connsiteX0-317" fmla="*/ 628064 w 1209820"/>
                    <a:gd name="connsiteY0-318" fmla="*/ 0 h 2195750"/>
                    <a:gd name="connsiteX1-319" fmla="*/ 656266 w 1209820"/>
                    <a:gd name="connsiteY1-320" fmla="*/ 2544 h 2195750"/>
                    <a:gd name="connsiteX2-321" fmla="*/ 683387 w 1209820"/>
                    <a:gd name="connsiteY2-322" fmla="*/ 27193 h 2195750"/>
                    <a:gd name="connsiteX3-323" fmla="*/ 736818 w 1209820"/>
                    <a:gd name="connsiteY3-324" fmla="*/ 85982 h 2195750"/>
                    <a:gd name="connsiteX4-325" fmla="*/ 756994 w 1209820"/>
                    <a:gd name="connsiteY4-326" fmla="*/ 104045 h 2195750"/>
                    <a:gd name="connsiteX5-327" fmla="*/ 1041451 w 1209820"/>
                    <a:gd name="connsiteY5-328" fmla="*/ 590488 h 2195750"/>
                    <a:gd name="connsiteX6-329" fmla="*/ 1043103 w 1209820"/>
                    <a:gd name="connsiteY6-330" fmla="*/ 600171 h 2195750"/>
                    <a:gd name="connsiteX7-331" fmla="*/ 1063005 w 1209820"/>
                    <a:gd name="connsiteY7-332" fmla="*/ 654550 h 2195750"/>
                    <a:gd name="connsiteX8-333" fmla="*/ 1131841 w 1209820"/>
                    <a:gd name="connsiteY8-334" fmla="*/ 1109858 h 2195750"/>
                    <a:gd name="connsiteX9-335" fmla="*/ 1100735 w 1209820"/>
                    <a:gd name="connsiteY9-336" fmla="*/ 1418432 h 2195750"/>
                    <a:gd name="connsiteX10-337" fmla="*/ 1079782 w 1209820"/>
                    <a:gd name="connsiteY10-338" fmla="*/ 1499920 h 2195750"/>
                    <a:gd name="connsiteX11-339" fmla="*/ 1099365 w 1209820"/>
                    <a:gd name="connsiteY11-340" fmla="*/ 1545062 h 2195750"/>
                    <a:gd name="connsiteX12-341" fmla="*/ 1121049 w 1209820"/>
                    <a:gd name="connsiteY12-342" fmla="*/ 1611235 h 2195750"/>
                    <a:gd name="connsiteX13-343" fmla="*/ 1123042 w 1209820"/>
                    <a:gd name="connsiteY13-344" fmla="*/ 1620918 h 2195750"/>
                    <a:gd name="connsiteX14-345" fmla="*/ 1147058 w 1209820"/>
                    <a:gd name="connsiteY14-346" fmla="*/ 1675297 h 2195750"/>
                    <a:gd name="connsiteX15-347" fmla="*/ 1209820 w 1209820"/>
                    <a:gd name="connsiteY15-348" fmla="*/ 2130604 h 2195750"/>
                    <a:gd name="connsiteX16-349" fmla="*/ 1176193 w 1209820"/>
                    <a:gd name="connsiteY16-350" fmla="*/ 2180479 h 2195750"/>
                    <a:gd name="connsiteX17-351" fmla="*/ 1163421 w 1209820"/>
                    <a:gd name="connsiteY17-352" fmla="*/ 2195750 h 2195750"/>
                    <a:gd name="connsiteX18-353" fmla="*/ 953299 w 1209820"/>
                    <a:gd name="connsiteY18-354" fmla="*/ 2093400 h 2195750"/>
                    <a:gd name="connsiteX19-355" fmla="*/ 895094 w 1209820"/>
                    <a:gd name="connsiteY19-356" fmla="*/ 2058040 h 2195750"/>
                    <a:gd name="connsiteX20-357" fmla="*/ 839013 w 1209820"/>
                    <a:gd name="connsiteY20-358" fmla="*/ 2065165 h 2195750"/>
                    <a:gd name="connsiteX21-359" fmla="*/ 644667 w 1209820"/>
                    <a:gd name="connsiteY21-360" fmla="*/ 2074979 h 2195750"/>
                    <a:gd name="connsiteX22-361" fmla="*/ 450320 w 1209820"/>
                    <a:gd name="connsiteY22-362" fmla="*/ 2065165 h 2195750"/>
                    <a:gd name="connsiteX23-363" fmla="*/ 394240 w 1209820"/>
                    <a:gd name="connsiteY23-364" fmla="*/ 2058040 h 2195750"/>
                    <a:gd name="connsiteX24-365" fmla="*/ 326756 w 1209820"/>
                    <a:gd name="connsiteY24-366" fmla="*/ 2051642 h 2195750"/>
                    <a:gd name="connsiteX25-367" fmla="*/ 91115 w 1209820"/>
                    <a:gd name="connsiteY25-368" fmla="*/ 2175451 h 2195750"/>
                    <a:gd name="connsiteX26-369" fmla="*/ 29 w 1209820"/>
                    <a:gd name="connsiteY26-370" fmla="*/ 2190518 h 2195750"/>
                    <a:gd name="connsiteX27-371" fmla="*/ 47172 w 1209820"/>
                    <a:gd name="connsiteY27-372" fmla="*/ 2136689 h 2195750"/>
                    <a:gd name="connsiteX28-373" fmla="*/ 116641 w 1209820"/>
                    <a:gd name="connsiteY28-374" fmla="*/ 2110105 h 2195750"/>
                    <a:gd name="connsiteX29-375" fmla="*/ 158105 w 1209820"/>
                    <a:gd name="connsiteY29-376" fmla="*/ 2075515 h 2195750"/>
                    <a:gd name="connsiteX30-377" fmla="*/ 244206 w 1209820"/>
                    <a:gd name="connsiteY30-378" fmla="*/ 1994492 h 2195750"/>
                    <a:gd name="connsiteX31-379" fmla="*/ 311690 w 1209820"/>
                    <a:gd name="connsiteY31-380" fmla="*/ 2000890 h 2195750"/>
                    <a:gd name="connsiteX32-381" fmla="*/ 367770 w 1209820"/>
                    <a:gd name="connsiteY32-382" fmla="*/ 2008015 h 2195750"/>
                    <a:gd name="connsiteX33-383" fmla="*/ 562117 w 1209820"/>
                    <a:gd name="connsiteY33-384" fmla="*/ 2017829 h 2195750"/>
                    <a:gd name="connsiteX34-385" fmla="*/ 756463 w 1209820"/>
                    <a:gd name="connsiteY34-386" fmla="*/ 2008015 h 2195750"/>
                    <a:gd name="connsiteX35-387" fmla="*/ 812544 w 1209820"/>
                    <a:gd name="connsiteY35-388" fmla="*/ 2000890 h 2195750"/>
                    <a:gd name="connsiteX36-389" fmla="*/ 870749 w 1209820"/>
                    <a:gd name="connsiteY36-390" fmla="*/ 2036250 h 2195750"/>
                    <a:gd name="connsiteX37-391" fmla="*/ 1080871 w 1209820"/>
                    <a:gd name="connsiteY37-392" fmla="*/ 2138600 h 2195750"/>
                    <a:gd name="connsiteX38-393" fmla="*/ 1093643 w 1209820"/>
                    <a:gd name="connsiteY38-394" fmla="*/ 2123329 h 2195750"/>
                    <a:gd name="connsiteX39-395" fmla="*/ 1127270 w 1209820"/>
                    <a:gd name="connsiteY39-396" fmla="*/ 2073454 h 2195750"/>
                    <a:gd name="connsiteX40-397" fmla="*/ 1064508 w 1209820"/>
                    <a:gd name="connsiteY40-398" fmla="*/ 1618147 h 2195750"/>
                    <a:gd name="connsiteX41-399" fmla="*/ 1040492 w 1209820"/>
                    <a:gd name="connsiteY41-400" fmla="*/ 1563768 h 2195750"/>
                    <a:gd name="connsiteX42-401" fmla="*/ 1038499 w 1209820"/>
                    <a:gd name="connsiteY42-402" fmla="*/ 1554085 h 2195750"/>
                    <a:gd name="connsiteX43-403" fmla="*/ 1016815 w 1209820"/>
                    <a:gd name="connsiteY43-404" fmla="*/ 1487912 h 2195750"/>
                    <a:gd name="connsiteX44-405" fmla="*/ 997232 w 1209820"/>
                    <a:gd name="connsiteY44-406" fmla="*/ 1442770 h 2195750"/>
                    <a:gd name="connsiteX45-407" fmla="*/ 1018185 w 1209820"/>
                    <a:gd name="connsiteY45-408" fmla="*/ 1361282 h 2195750"/>
                    <a:gd name="connsiteX46-409" fmla="*/ 1049291 w 1209820"/>
                    <a:gd name="connsiteY46-410" fmla="*/ 1052708 h 2195750"/>
                    <a:gd name="connsiteX47-411" fmla="*/ 980455 w 1209820"/>
                    <a:gd name="connsiteY47-412" fmla="*/ 597400 h 2195750"/>
                    <a:gd name="connsiteX48-413" fmla="*/ 960553 w 1209820"/>
                    <a:gd name="connsiteY48-414" fmla="*/ 543021 h 2195750"/>
                    <a:gd name="connsiteX49-415" fmla="*/ 958901 w 1209820"/>
                    <a:gd name="connsiteY49-416" fmla="*/ 533338 h 2195750"/>
                    <a:gd name="connsiteX50-417" fmla="*/ 674444 w 1209820"/>
                    <a:gd name="connsiteY50-418" fmla="*/ 46895 h 2195750"/>
                    <a:gd name="connsiteX51-419" fmla="*/ 654268 w 1209820"/>
                    <a:gd name="connsiteY51-420" fmla="*/ 28832 h 2195750"/>
                    <a:gd name="connsiteX52-421" fmla="*/ 628064 w 1209820"/>
                    <a:gd name="connsiteY52-422" fmla="*/ 0 h 2195750"/>
                    <a:gd name="connsiteX0-423" fmla="*/ 628064 w 1209820"/>
                    <a:gd name="connsiteY0-424" fmla="*/ 0 h 2195750"/>
                    <a:gd name="connsiteX1-425" fmla="*/ 656266 w 1209820"/>
                    <a:gd name="connsiteY1-426" fmla="*/ 2544 h 2195750"/>
                    <a:gd name="connsiteX2-427" fmla="*/ 683387 w 1209820"/>
                    <a:gd name="connsiteY2-428" fmla="*/ 27193 h 2195750"/>
                    <a:gd name="connsiteX3-429" fmla="*/ 736818 w 1209820"/>
                    <a:gd name="connsiteY3-430" fmla="*/ 85982 h 2195750"/>
                    <a:gd name="connsiteX4-431" fmla="*/ 756994 w 1209820"/>
                    <a:gd name="connsiteY4-432" fmla="*/ 104045 h 2195750"/>
                    <a:gd name="connsiteX5-433" fmla="*/ 1041451 w 1209820"/>
                    <a:gd name="connsiteY5-434" fmla="*/ 590488 h 2195750"/>
                    <a:gd name="connsiteX6-435" fmla="*/ 1043103 w 1209820"/>
                    <a:gd name="connsiteY6-436" fmla="*/ 600171 h 2195750"/>
                    <a:gd name="connsiteX7-437" fmla="*/ 1063005 w 1209820"/>
                    <a:gd name="connsiteY7-438" fmla="*/ 654550 h 2195750"/>
                    <a:gd name="connsiteX8-439" fmla="*/ 1131841 w 1209820"/>
                    <a:gd name="connsiteY8-440" fmla="*/ 1109858 h 2195750"/>
                    <a:gd name="connsiteX9-441" fmla="*/ 1100735 w 1209820"/>
                    <a:gd name="connsiteY9-442" fmla="*/ 1418432 h 2195750"/>
                    <a:gd name="connsiteX10-443" fmla="*/ 1079782 w 1209820"/>
                    <a:gd name="connsiteY10-444" fmla="*/ 1499920 h 2195750"/>
                    <a:gd name="connsiteX11-445" fmla="*/ 1099365 w 1209820"/>
                    <a:gd name="connsiteY11-446" fmla="*/ 1545062 h 2195750"/>
                    <a:gd name="connsiteX12-447" fmla="*/ 1121049 w 1209820"/>
                    <a:gd name="connsiteY12-448" fmla="*/ 1611235 h 2195750"/>
                    <a:gd name="connsiteX13-449" fmla="*/ 1123042 w 1209820"/>
                    <a:gd name="connsiteY13-450" fmla="*/ 1620918 h 2195750"/>
                    <a:gd name="connsiteX14-451" fmla="*/ 1147058 w 1209820"/>
                    <a:gd name="connsiteY14-452" fmla="*/ 1675297 h 2195750"/>
                    <a:gd name="connsiteX15-453" fmla="*/ 1209820 w 1209820"/>
                    <a:gd name="connsiteY15-454" fmla="*/ 2130604 h 2195750"/>
                    <a:gd name="connsiteX16-455" fmla="*/ 1176193 w 1209820"/>
                    <a:gd name="connsiteY16-456" fmla="*/ 2180479 h 2195750"/>
                    <a:gd name="connsiteX17-457" fmla="*/ 1163421 w 1209820"/>
                    <a:gd name="connsiteY17-458" fmla="*/ 2195750 h 2195750"/>
                    <a:gd name="connsiteX18-459" fmla="*/ 953299 w 1209820"/>
                    <a:gd name="connsiteY18-460" fmla="*/ 2093400 h 2195750"/>
                    <a:gd name="connsiteX19-461" fmla="*/ 895094 w 1209820"/>
                    <a:gd name="connsiteY19-462" fmla="*/ 2058040 h 2195750"/>
                    <a:gd name="connsiteX20-463" fmla="*/ 839013 w 1209820"/>
                    <a:gd name="connsiteY20-464" fmla="*/ 2065165 h 2195750"/>
                    <a:gd name="connsiteX21-465" fmla="*/ 644667 w 1209820"/>
                    <a:gd name="connsiteY21-466" fmla="*/ 2074979 h 2195750"/>
                    <a:gd name="connsiteX22-467" fmla="*/ 450320 w 1209820"/>
                    <a:gd name="connsiteY22-468" fmla="*/ 2065165 h 2195750"/>
                    <a:gd name="connsiteX23-469" fmla="*/ 394240 w 1209820"/>
                    <a:gd name="connsiteY23-470" fmla="*/ 2058040 h 2195750"/>
                    <a:gd name="connsiteX24-471" fmla="*/ 326756 w 1209820"/>
                    <a:gd name="connsiteY24-472" fmla="*/ 2051642 h 2195750"/>
                    <a:gd name="connsiteX25-473" fmla="*/ 91115 w 1209820"/>
                    <a:gd name="connsiteY25-474" fmla="*/ 2175451 h 2195750"/>
                    <a:gd name="connsiteX26-475" fmla="*/ 29 w 1209820"/>
                    <a:gd name="connsiteY26-476" fmla="*/ 2190518 h 2195750"/>
                    <a:gd name="connsiteX27-477" fmla="*/ 47172 w 1209820"/>
                    <a:gd name="connsiteY27-478" fmla="*/ 2136689 h 2195750"/>
                    <a:gd name="connsiteX28-479" fmla="*/ 116641 w 1209820"/>
                    <a:gd name="connsiteY28-480" fmla="*/ 2110105 h 2195750"/>
                    <a:gd name="connsiteX29-481" fmla="*/ 158105 w 1209820"/>
                    <a:gd name="connsiteY29-482" fmla="*/ 2075515 h 2195750"/>
                    <a:gd name="connsiteX30-483" fmla="*/ 260224 w 1209820"/>
                    <a:gd name="connsiteY30-484" fmla="*/ 2012746 h 2195750"/>
                    <a:gd name="connsiteX31-485" fmla="*/ 311690 w 1209820"/>
                    <a:gd name="connsiteY31-486" fmla="*/ 2000890 h 2195750"/>
                    <a:gd name="connsiteX32-487" fmla="*/ 367770 w 1209820"/>
                    <a:gd name="connsiteY32-488" fmla="*/ 2008015 h 2195750"/>
                    <a:gd name="connsiteX33-489" fmla="*/ 562117 w 1209820"/>
                    <a:gd name="connsiteY33-490" fmla="*/ 2017829 h 2195750"/>
                    <a:gd name="connsiteX34-491" fmla="*/ 756463 w 1209820"/>
                    <a:gd name="connsiteY34-492" fmla="*/ 2008015 h 2195750"/>
                    <a:gd name="connsiteX35-493" fmla="*/ 812544 w 1209820"/>
                    <a:gd name="connsiteY35-494" fmla="*/ 2000890 h 2195750"/>
                    <a:gd name="connsiteX36-495" fmla="*/ 870749 w 1209820"/>
                    <a:gd name="connsiteY36-496" fmla="*/ 2036250 h 2195750"/>
                    <a:gd name="connsiteX37-497" fmla="*/ 1080871 w 1209820"/>
                    <a:gd name="connsiteY37-498" fmla="*/ 2138600 h 2195750"/>
                    <a:gd name="connsiteX38-499" fmla="*/ 1093643 w 1209820"/>
                    <a:gd name="connsiteY38-500" fmla="*/ 2123329 h 2195750"/>
                    <a:gd name="connsiteX39-501" fmla="*/ 1127270 w 1209820"/>
                    <a:gd name="connsiteY39-502" fmla="*/ 2073454 h 2195750"/>
                    <a:gd name="connsiteX40-503" fmla="*/ 1064508 w 1209820"/>
                    <a:gd name="connsiteY40-504" fmla="*/ 1618147 h 2195750"/>
                    <a:gd name="connsiteX41-505" fmla="*/ 1040492 w 1209820"/>
                    <a:gd name="connsiteY41-506" fmla="*/ 1563768 h 2195750"/>
                    <a:gd name="connsiteX42-507" fmla="*/ 1038499 w 1209820"/>
                    <a:gd name="connsiteY42-508" fmla="*/ 1554085 h 2195750"/>
                    <a:gd name="connsiteX43-509" fmla="*/ 1016815 w 1209820"/>
                    <a:gd name="connsiteY43-510" fmla="*/ 1487912 h 2195750"/>
                    <a:gd name="connsiteX44-511" fmla="*/ 997232 w 1209820"/>
                    <a:gd name="connsiteY44-512" fmla="*/ 1442770 h 2195750"/>
                    <a:gd name="connsiteX45-513" fmla="*/ 1018185 w 1209820"/>
                    <a:gd name="connsiteY45-514" fmla="*/ 1361282 h 2195750"/>
                    <a:gd name="connsiteX46-515" fmla="*/ 1049291 w 1209820"/>
                    <a:gd name="connsiteY46-516" fmla="*/ 1052708 h 2195750"/>
                    <a:gd name="connsiteX47-517" fmla="*/ 980455 w 1209820"/>
                    <a:gd name="connsiteY47-518" fmla="*/ 597400 h 2195750"/>
                    <a:gd name="connsiteX48-519" fmla="*/ 960553 w 1209820"/>
                    <a:gd name="connsiteY48-520" fmla="*/ 543021 h 2195750"/>
                    <a:gd name="connsiteX49-521" fmla="*/ 958901 w 1209820"/>
                    <a:gd name="connsiteY49-522" fmla="*/ 533338 h 2195750"/>
                    <a:gd name="connsiteX50-523" fmla="*/ 674444 w 1209820"/>
                    <a:gd name="connsiteY50-524" fmla="*/ 46895 h 2195750"/>
                    <a:gd name="connsiteX51-525" fmla="*/ 654268 w 1209820"/>
                    <a:gd name="connsiteY51-526" fmla="*/ 28832 h 2195750"/>
                    <a:gd name="connsiteX52-527" fmla="*/ 628064 w 1209820"/>
                    <a:gd name="connsiteY52-528" fmla="*/ 0 h 2195750"/>
                    <a:gd name="connsiteX0-529" fmla="*/ 628064 w 1209820"/>
                    <a:gd name="connsiteY0-530" fmla="*/ 0 h 2195750"/>
                    <a:gd name="connsiteX1-531" fmla="*/ 656266 w 1209820"/>
                    <a:gd name="connsiteY1-532" fmla="*/ 2544 h 2195750"/>
                    <a:gd name="connsiteX2-533" fmla="*/ 683387 w 1209820"/>
                    <a:gd name="connsiteY2-534" fmla="*/ 27193 h 2195750"/>
                    <a:gd name="connsiteX3-535" fmla="*/ 736818 w 1209820"/>
                    <a:gd name="connsiteY3-536" fmla="*/ 85982 h 2195750"/>
                    <a:gd name="connsiteX4-537" fmla="*/ 756994 w 1209820"/>
                    <a:gd name="connsiteY4-538" fmla="*/ 104045 h 2195750"/>
                    <a:gd name="connsiteX5-539" fmla="*/ 1041451 w 1209820"/>
                    <a:gd name="connsiteY5-540" fmla="*/ 590488 h 2195750"/>
                    <a:gd name="connsiteX6-541" fmla="*/ 1043103 w 1209820"/>
                    <a:gd name="connsiteY6-542" fmla="*/ 600171 h 2195750"/>
                    <a:gd name="connsiteX7-543" fmla="*/ 1063005 w 1209820"/>
                    <a:gd name="connsiteY7-544" fmla="*/ 654550 h 2195750"/>
                    <a:gd name="connsiteX8-545" fmla="*/ 1131841 w 1209820"/>
                    <a:gd name="connsiteY8-546" fmla="*/ 1109858 h 2195750"/>
                    <a:gd name="connsiteX9-547" fmla="*/ 1100735 w 1209820"/>
                    <a:gd name="connsiteY9-548" fmla="*/ 1418432 h 2195750"/>
                    <a:gd name="connsiteX10-549" fmla="*/ 1079782 w 1209820"/>
                    <a:gd name="connsiteY10-550" fmla="*/ 1499920 h 2195750"/>
                    <a:gd name="connsiteX11-551" fmla="*/ 1099365 w 1209820"/>
                    <a:gd name="connsiteY11-552" fmla="*/ 1545062 h 2195750"/>
                    <a:gd name="connsiteX12-553" fmla="*/ 1121049 w 1209820"/>
                    <a:gd name="connsiteY12-554" fmla="*/ 1611235 h 2195750"/>
                    <a:gd name="connsiteX13-555" fmla="*/ 1123042 w 1209820"/>
                    <a:gd name="connsiteY13-556" fmla="*/ 1620918 h 2195750"/>
                    <a:gd name="connsiteX14-557" fmla="*/ 1147058 w 1209820"/>
                    <a:gd name="connsiteY14-558" fmla="*/ 1675297 h 2195750"/>
                    <a:gd name="connsiteX15-559" fmla="*/ 1209820 w 1209820"/>
                    <a:gd name="connsiteY15-560" fmla="*/ 2130604 h 2195750"/>
                    <a:gd name="connsiteX16-561" fmla="*/ 1176193 w 1209820"/>
                    <a:gd name="connsiteY16-562" fmla="*/ 2180479 h 2195750"/>
                    <a:gd name="connsiteX17-563" fmla="*/ 1163421 w 1209820"/>
                    <a:gd name="connsiteY17-564" fmla="*/ 2195750 h 2195750"/>
                    <a:gd name="connsiteX18-565" fmla="*/ 953299 w 1209820"/>
                    <a:gd name="connsiteY18-566" fmla="*/ 2093400 h 2195750"/>
                    <a:gd name="connsiteX19-567" fmla="*/ 895094 w 1209820"/>
                    <a:gd name="connsiteY19-568" fmla="*/ 2058040 h 2195750"/>
                    <a:gd name="connsiteX20-569" fmla="*/ 839013 w 1209820"/>
                    <a:gd name="connsiteY20-570" fmla="*/ 2065165 h 2195750"/>
                    <a:gd name="connsiteX21-571" fmla="*/ 644667 w 1209820"/>
                    <a:gd name="connsiteY21-572" fmla="*/ 2074979 h 2195750"/>
                    <a:gd name="connsiteX22-573" fmla="*/ 450320 w 1209820"/>
                    <a:gd name="connsiteY22-574" fmla="*/ 2065165 h 2195750"/>
                    <a:gd name="connsiteX23-575" fmla="*/ 394240 w 1209820"/>
                    <a:gd name="connsiteY23-576" fmla="*/ 2058040 h 2195750"/>
                    <a:gd name="connsiteX24-577" fmla="*/ 326756 w 1209820"/>
                    <a:gd name="connsiteY24-578" fmla="*/ 2051642 h 2195750"/>
                    <a:gd name="connsiteX25-579" fmla="*/ 91115 w 1209820"/>
                    <a:gd name="connsiteY25-580" fmla="*/ 2175451 h 2195750"/>
                    <a:gd name="connsiteX26-581" fmla="*/ 29 w 1209820"/>
                    <a:gd name="connsiteY26-582" fmla="*/ 2190518 h 2195750"/>
                    <a:gd name="connsiteX27-583" fmla="*/ 47172 w 1209820"/>
                    <a:gd name="connsiteY27-584" fmla="*/ 2136689 h 2195750"/>
                    <a:gd name="connsiteX28-585" fmla="*/ 116641 w 1209820"/>
                    <a:gd name="connsiteY28-586" fmla="*/ 2110105 h 2195750"/>
                    <a:gd name="connsiteX29-587" fmla="*/ 158105 w 1209820"/>
                    <a:gd name="connsiteY29-588" fmla="*/ 2075515 h 2195750"/>
                    <a:gd name="connsiteX30-589" fmla="*/ 311690 w 1209820"/>
                    <a:gd name="connsiteY30-590" fmla="*/ 2000890 h 2195750"/>
                    <a:gd name="connsiteX31-591" fmla="*/ 367770 w 1209820"/>
                    <a:gd name="connsiteY31-592" fmla="*/ 2008015 h 2195750"/>
                    <a:gd name="connsiteX32-593" fmla="*/ 562117 w 1209820"/>
                    <a:gd name="connsiteY32-594" fmla="*/ 2017829 h 2195750"/>
                    <a:gd name="connsiteX33-595" fmla="*/ 756463 w 1209820"/>
                    <a:gd name="connsiteY33-596" fmla="*/ 2008015 h 2195750"/>
                    <a:gd name="connsiteX34-597" fmla="*/ 812544 w 1209820"/>
                    <a:gd name="connsiteY34-598" fmla="*/ 2000890 h 2195750"/>
                    <a:gd name="connsiteX35-599" fmla="*/ 870749 w 1209820"/>
                    <a:gd name="connsiteY35-600" fmla="*/ 2036250 h 2195750"/>
                    <a:gd name="connsiteX36-601" fmla="*/ 1080871 w 1209820"/>
                    <a:gd name="connsiteY36-602" fmla="*/ 2138600 h 2195750"/>
                    <a:gd name="connsiteX37-603" fmla="*/ 1093643 w 1209820"/>
                    <a:gd name="connsiteY37-604" fmla="*/ 2123329 h 2195750"/>
                    <a:gd name="connsiteX38-605" fmla="*/ 1127270 w 1209820"/>
                    <a:gd name="connsiteY38-606" fmla="*/ 2073454 h 2195750"/>
                    <a:gd name="connsiteX39-607" fmla="*/ 1064508 w 1209820"/>
                    <a:gd name="connsiteY39-608" fmla="*/ 1618147 h 2195750"/>
                    <a:gd name="connsiteX40-609" fmla="*/ 1040492 w 1209820"/>
                    <a:gd name="connsiteY40-610" fmla="*/ 1563768 h 2195750"/>
                    <a:gd name="connsiteX41-611" fmla="*/ 1038499 w 1209820"/>
                    <a:gd name="connsiteY41-612" fmla="*/ 1554085 h 2195750"/>
                    <a:gd name="connsiteX42-613" fmla="*/ 1016815 w 1209820"/>
                    <a:gd name="connsiteY42-614" fmla="*/ 1487912 h 2195750"/>
                    <a:gd name="connsiteX43-615" fmla="*/ 997232 w 1209820"/>
                    <a:gd name="connsiteY43-616" fmla="*/ 1442770 h 2195750"/>
                    <a:gd name="connsiteX44-617" fmla="*/ 1018185 w 1209820"/>
                    <a:gd name="connsiteY44-618" fmla="*/ 1361282 h 2195750"/>
                    <a:gd name="connsiteX45-619" fmla="*/ 1049291 w 1209820"/>
                    <a:gd name="connsiteY45-620" fmla="*/ 1052708 h 2195750"/>
                    <a:gd name="connsiteX46-621" fmla="*/ 980455 w 1209820"/>
                    <a:gd name="connsiteY46-622" fmla="*/ 597400 h 2195750"/>
                    <a:gd name="connsiteX47-623" fmla="*/ 960553 w 1209820"/>
                    <a:gd name="connsiteY47-624" fmla="*/ 543021 h 2195750"/>
                    <a:gd name="connsiteX48-625" fmla="*/ 958901 w 1209820"/>
                    <a:gd name="connsiteY48-626" fmla="*/ 533338 h 2195750"/>
                    <a:gd name="connsiteX49-627" fmla="*/ 674444 w 1209820"/>
                    <a:gd name="connsiteY49-628" fmla="*/ 46895 h 2195750"/>
                    <a:gd name="connsiteX50-629" fmla="*/ 654268 w 1209820"/>
                    <a:gd name="connsiteY50-630" fmla="*/ 28832 h 2195750"/>
                    <a:gd name="connsiteX51-631" fmla="*/ 628064 w 1209820"/>
                    <a:gd name="connsiteY51-632" fmla="*/ 0 h 2195750"/>
                    <a:gd name="connsiteX0-633" fmla="*/ 628064 w 1209820"/>
                    <a:gd name="connsiteY0-634" fmla="*/ 0 h 2195750"/>
                    <a:gd name="connsiteX1-635" fmla="*/ 656266 w 1209820"/>
                    <a:gd name="connsiteY1-636" fmla="*/ 2544 h 2195750"/>
                    <a:gd name="connsiteX2-637" fmla="*/ 683387 w 1209820"/>
                    <a:gd name="connsiteY2-638" fmla="*/ 27193 h 2195750"/>
                    <a:gd name="connsiteX3-639" fmla="*/ 736818 w 1209820"/>
                    <a:gd name="connsiteY3-640" fmla="*/ 85982 h 2195750"/>
                    <a:gd name="connsiteX4-641" fmla="*/ 756994 w 1209820"/>
                    <a:gd name="connsiteY4-642" fmla="*/ 104045 h 2195750"/>
                    <a:gd name="connsiteX5-643" fmla="*/ 1041451 w 1209820"/>
                    <a:gd name="connsiteY5-644" fmla="*/ 590488 h 2195750"/>
                    <a:gd name="connsiteX6-645" fmla="*/ 1043103 w 1209820"/>
                    <a:gd name="connsiteY6-646" fmla="*/ 600171 h 2195750"/>
                    <a:gd name="connsiteX7-647" fmla="*/ 1063005 w 1209820"/>
                    <a:gd name="connsiteY7-648" fmla="*/ 654550 h 2195750"/>
                    <a:gd name="connsiteX8-649" fmla="*/ 1131841 w 1209820"/>
                    <a:gd name="connsiteY8-650" fmla="*/ 1109858 h 2195750"/>
                    <a:gd name="connsiteX9-651" fmla="*/ 1100735 w 1209820"/>
                    <a:gd name="connsiteY9-652" fmla="*/ 1418432 h 2195750"/>
                    <a:gd name="connsiteX10-653" fmla="*/ 1079782 w 1209820"/>
                    <a:gd name="connsiteY10-654" fmla="*/ 1499920 h 2195750"/>
                    <a:gd name="connsiteX11-655" fmla="*/ 1099365 w 1209820"/>
                    <a:gd name="connsiteY11-656" fmla="*/ 1545062 h 2195750"/>
                    <a:gd name="connsiteX12-657" fmla="*/ 1121049 w 1209820"/>
                    <a:gd name="connsiteY12-658" fmla="*/ 1611235 h 2195750"/>
                    <a:gd name="connsiteX13-659" fmla="*/ 1123042 w 1209820"/>
                    <a:gd name="connsiteY13-660" fmla="*/ 1620918 h 2195750"/>
                    <a:gd name="connsiteX14-661" fmla="*/ 1147058 w 1209820"/>
                    <a:gd name="connsiteY14-662" fmla="*/ 1675297 h 2195750"/>
                    <a:gd name="connsiteX15-663" fmla="*/ 1209820 w 1209820"/>
                    <a:gd name="connsiteY15-664" fmla="*/ 2130604 h 2195750"/>
                    <a:gd name="connsiteX16-665" fmla="*/ 1176193 w 1209820"/>
                    <a:gd name="connsiteY16-666" fmla="*/ 2180479 h 2195750"/>
                    <a:gd name="connsiteX17-667" fmla="*/ 1163421 w 1209820"/>
                    <a:gd name="connsiteY17-668" fmla="*/ 2195750 h 2195750"/>
                    <a:gd name="connsiteX18-669" fmla="*/ 953299 w 1209820"/>
                    <a:gd name="connsiteY18-670" fmla="*/ 2093400 h 2195750"/>
                    <a:gd name="connsiteX19-671" fmla="*/ 895094 w 1209820"/>
                    <a:gd name="connsiteY19-672" fmla="*/ 2058040 h 2195750"/>
                    <a:gd name="connsiteX20-673" fmla="*/ 839013 w 1209820"/>
                    <a:gd name="connsiteY20-674" fmla="*/ 2065165 h 2195750"/>
                    <a:gd name="connsiteX21-675" fmla="*/ 644667 w 1209820"/>
                    <a:gd name="connsiteY21-676" fmla="*/ 2074979 h 2195750"/>
                    <a:gd name="connsiteX22-677" fmla="*/ 450320 w 1209820"/>
                    <a:gd name="connsiteY22-678" fmla="*/ 2065165 h 2195750"/>
                    <a:gd name="connsiteX23-679" fmla="*/ 394240 w 1209820"/>
                    <a:gd name="connsiteY23-680" fmla="*/ 2058040 h 2195750"/>
                    <a:gd name="connsiteX24-681" fmla="*/ 326756 w 1209820"/>
                    <a:gd name="connsiteY24-682" fmla="*/ 2051642 h 2195750"/>
                    <a:gd name="connsiteX25-683" fmla="*/ 91115 w 1209820"/>
                    <a:gd name="connsiteY25-684" fmla="*/ 2175451 h 2195750"/>
                    <a:gd name="connsiteX26-685" fmla="*/ 29 w 1209820"/>
                    <a:gd name="connsiteY26-686" fmla="*/ 2190518 h 2195750"/>
                    <a:gd name="connsiteX27-687" fmla="*/ 47172 w 1209820"/>
                    <a:gd name="connsiteY27-688" fmla="*/ 2136689 h 2195750"/>
                    <a:gd name="connsiteX28-689" fmla="*/ 116641 w 1209820"/>
                    <a:gd name="connsiteY28-690" fmla="*/ 2110105 h 2195750"/>
                    <a:gd name="connsiteX29-691" fmla="*/ 311690 w 1209820"/>
                    <a:gd name="connsiteY29-692" fmla="*/ 2000890 h 2195750"/>
                    <a:gd name="connsiteX30-693" fmla="*/ 367770 w 1209820"/>
                    <a:gd name="connsiteY30-694" fmla="*/ 2008015 h 2195750"/>
                    <a:gd name="connsiteX31-695" fmla="*/ 562117 w 1209820"/>
                    <a:gd name="connsiteY31-696" fmla="*/ 2017829 h 2195750"/>
                    <a:gd name="connsiteX32-697" fmla="*/ 756463 w 1209820"/>
                    <a:gd name="connsiteY32-698" fmla="*/ 2008015 h 2195750"/>
                    <a:gd name="connsiteX33-699" fmla="*/ 812544 w 1209820"/>
                    <a:gd name="connsiteY33-700" fmla="*/ 2000890 h 2195750"/>
                    <a:gd name="connsiteX34-701" fmla="*/ 870749 w 1209820"/>
                    <a:gd name="connsiteY34-702" fmla="*/ 2036250 h 2195750"/>
                    <a:gd name="connsiteX35-703" fmla="*/ 1080871 w 1209820"/>
                    <a:gd name="connsiteY35-704" fmla="*/ 2138600 h 2195750"/>
                    <a:gd name="connsiteX36-705" fmla="*/ 1093643 w 1209820"/>
                    <a:gd name="connsiteY36-706" fmla="*/ 2123329 h 2195750"/>
                    <a:gd name="connsiteX37-707" fmla="*/ 1127270 w 1209820"/>
                    <a:gd name="connsiteY37-708" fmla="*/ 2073454 h 2195750"/>
                    <a:gd name="connsiteX38-709" fmla="*/ 1064508 w 1209820"/>
                    <a:gd name="connsiteY38-710" fmla="*/ 1618147 h 2195750"/>
                    <a:gd name="connsiteX39-711" fmla="*/ 1040492 w 1209820"/>
                    <a:gd name="connsiteY39-712" fmla="*/ 1563768 h 2195750"/>
                    <a:gd name="connsiteX40-713" fmla="*/ 1038499 w 1209820"/>
                    <a:gd name="connsiteY40-714" fmla="*/ 1554085 h 2195750"/>
                    <a:gd name="connsiteX41-715" fmla="*/ 1016815 w 1209820"/>
                    <a:gd name="connsiteY41-716" fmla="*/ 1487912 h 2195750"/>
                    <a:gd name="connsiteX42-717" fmla="*/ 997232 w 1209820"/>
                    <a:gd name="connsiteY42-718" fmla="*/ 1442770 h 2195750"/>
                    <a:gd name="connsiteX43-719" fmla="*/ 1018185 w 1209820"/>
                    <a:gd name="connsiteY43-720" fmla="*/ 1361282 h 2195750"/>
                    <a:gd name="connsiteX44-721" fmla="*/ 1049291 w 1209820"/>
                    <a:gd name="connsiteY44-722" fmla="*/ 1052708 h 2195750"/>
                    <a:gd name="connsiteX45-723" fmla="*/ 980455 w 1209820"/>
                    <a:gd name="connsiteY45-724" fmla="*/ 597400 h 2195750"/>
                    <a:gd name="connsiteX46-725" fmla="*/ 960553 w 1209820"/>
                    <a:gd name="connsiteY46-726" fmla="*/ 543021 h 2195750"/>
                    <a:gd name="connsiteX47-727" fmla="*/ 958901 w 1209820"/>
                    <a:gd name="connsiteY47-728" fmla="*/ 533338 h 2195750"/>
                    <a:gd name="connsiteX48-729" fmla="*/ 674444 w 1209820"/>
                    <a:gd name="connsiteY48-730" fmla="*/ 46895 h 2195750"/>
                    <a:gd name="connsiteX49-731" fmla="*/ 654268 w 1209820"/>
                    <a:gd name="connsiteY49-732" fmla="*/ 28832 h 2195750"/>
                    <a:gd name="connsiteX50-733" fmla="*/ 628064 w 1209820"/>
                    <a:gd name="connsiteY50-734" fmla="*/ 0 h 2195750"/>
                    <a:gd name="connsiteX0-735" fmla="*/ 628064 w 1209820"/>
                    <a:gd name="connsiteY0-736" fmla="*/ 0 h 2195750"/>
                    <a:gd name="connsiteX1-737" fmla="*/ 656266 w 1209820"/>
                    <a:gd name="connsiteY1-738" fmla="*/ 2544 h 2195750"/>
                    <a:gd name="connsiteX2-739" fmla="*/ 683387 w 1209820"/>
                    <a:gd name="connsiteY2-740" fmla="*/ 27193 h 2195750"/>
                    <a:gd name="connsiteX3-741" fmla="*/ 736818 w 1209820"/>
                    <a:gd name="connsiteY3-742" fmla="*/ 85982 h 2195750"/>
                    <a:gd name="connsiteX4-743" fmla="*/ 756994 w 1209820"/>
                    <a:gd name="connsiteY4-744" fmla="*/ 104045 h 2195750"/>
                    <a:gd name="connsiteX5-745" fmla="*/ 1041451 w 1209820"/>
                    <a:gd name="connsiteY5-746" fmla="*/ 590488 h 2195750"/>
                    <a:gd name="connsiteX6-747" fmla="*/ 1043103 w 1209820"/>
                    <a:gd name="connsiteY6-748" fmla="*/ 600171 h 2195750"/>
                    <a:gd name="connsiteX7-749" fmla="*/ 1063005 w 1209820"/>
                    <a:gd name="connsiteY7-750" fmla="*/ 654550 h 2195750"/>
                    <a:gd name="connsiteX8-751" fmla="*/ 1131841 w 1209820"/>
                    <a:gd name="connsiteY8-752" fmla="*/ 1109858 h 2195750"/>
                    <a:gd name="connsiteX9-753" fmla="*/ 1100735 w 1209820"/>
                    <a:gd name="connsiteY9-754" fmla="*/ 1418432 h 2195750"/>
                    <a:gd name="connsiteX10-755" fmla="*/ 1079782 w 1209820"/>
                    <a:gd name="connsiteY10-756" fmla="*/ 1499920 h 2195750"/>
                    <a:gd name="connsiteX11-757" fmla="*/ 1099365 w 1209820"/>
                    <a:gd name="connsiteY11-758" fmla="*/ 1545062 h 2195750"/>
                    <a:gd name="connsiteX12-759" fmla="*/ 1121049 w 1209820"/>
                    <a:gd name="connsiteY12-760" fmla="*/ 1611235 h 2195750"/>
                    <a:gd name="connsiteX13-761" fmla="*/ 1123042 w 1209820"/>
                    <a:gd name="connsiteY13-762" fmla="*/ 1620918 h 2195750"/>
                    <a:gd name="connsiteX14-763" fmla="*/ 1147058 w 1209820"/>
                    <a:gd name="connsiteY14-764" fmla="*/ 1675297 h 2195750"/>
                    <a:gd name="connsiteX15-765" fmla="*/ 1209820 w 1209820"/>
                    <a:gd name="connsiteY15-766" fmla="*/ 2130604 h 2195750"/>
                    <a:gd name="connsiteX16-767" fmla="*/ 1176193 w 1209820"/>
                    <a:gd name="connsiteY16-768" fmla="*/ 2180479 h 2195750"/>
                    <a:gd name="connsiteX17-769" fmla="*/ 1163421 w 1209820"/>
                    <a:gd name="connsiteY17-770" fmla="*/ 2195750 h 2195750"/>
                    <a:gd name="connsiteX18-771" fmla="*/ 953299 w 1209820"/>
                    <a:gd name="connsiteY18-772" fmla="*/ 2093400 h 2195750"/>
                    <a:gd name="connsiteX19-773" fmla="*/ 895094 w 1209820"/>
                    <a:gd name="connsiteY19-774" fmla="*/ 2058040 h 2195750"/>
                    <a:gd name="connsiteX20-775" fmla="*/ 839013 w 1209820"/>
                    <a:gd name="connsiteY20-776" fmla="*/ 2065165 h 2195750"/>
                    <a:gd name="connsiteX21-777" fmla="*/ 644667 w 1209820"/>
                    <a:gd name="connsiteY21-778" fmla="*/ 2074979 h 2195750"/>
                    <a:gd name="connsiteX22-779" fmla="*/ 450320 w 1209820"/>
                    <a:gd name="connsiteY22-780" fmla="*/ 2065165 h 2195750"/>
                    <a:gd name="connsiteX23-781" fmla="*/ 394240 w 1209820"/>
                    <a:gd name="connsiteY23-782" fmla="*/ 2058040 h 2195750"/>
                    <a:gd name="connsiteX24-783" fmla="*/ 326756 w 1209820"/>
                    <a:gd name="connsiteY24-784" fmla="*/ 2051642 h 2195750"/>
                    <a:gd name="connsiteX25-785" fmla="*/ 91115 w 1209820"/>
                    <a:gd name="connsiteY25-786" fmla="*/ 2175451 h 2195750"/>
                    <a:gd name="connsiteX26-787" fmla="*/ 29 w 1209820"/>
                    <a:gd name="connsiteY26-788" fmla="*/ 2190518 h 2195750"/>
                    <a:gd name="connsiteX27-789" fmla="*/ 47172 w 1209820"/>
                    <a:gd name="connsiteY27-790" fmla="*/ 2136689 h 2195750"/>
                    <a:gd name="connsiteX28-791" fmla="*/ 311690 w 1209820"/>
                    <a:gd name="connsiteY28-792" fmla="*/ 2000890 h 2195750"/>
                    <a:gd name="connsiteX29-793" fmla="*/ 367770 w 1209820"/>
                    <a:gd name="connsiteY29-794" fmla="*/ 2008015 h 2195750"/>
                    <a:gd name="connsiteX30-795" fmla="*/ 562117 w 1209820"/>
                    <a:gd name="connsiteY30-796" fmla="*/ 2017829 h 2195750"/>
                    <a:gd name="connsiteX31-797" fmla="*/ 756463 w 1209820"/>
                    <a:gd name="connsiteY31-798" fmla="*/ 2008015 h 2195750"/>
                    <a:gd name="connsiteX32-799" fmla="*/ 812544 w 1209820"/>
                    <a:gd name="connsiteY32-800" fmla="*/ 2000890 h 2195750"/>
                    <a:gd name="connsiteX33-801" fmla="*/ 870749 w 1209820"/>
                    <a:gd name="connsiteY33-802" fmla="*/ 2036250 h 2195750"/>
                    <a:gd name="connsiteX34-803" fmla="*/ 1080871 w 1209820"/>
                    <a:gd name="connsiteY34-804" fmla="*/ 2138600 h 2195750"/>
                    <a:gd name="connsiteX35-805" fmla="*/ 1093643 w 1209820"/>
                    <a:gd name="connsiteY35-806" fmla="*/ 2123329 h 2195750"/>
                    <a:gd name="connsiteX36-807" fmla="*/ 1127270 w 1209820"/>
                    <a:gd name="connsiteY36-808" fmla="*/ 2073454 h 2195750"/>
                    <a:gd name="connsiteX37-809" fmla="*/ 1064508 w 1209820"/>
                    <a:gd name="connsiteY37-810" fmla="*/ 1618147 h 2195750"/>
                    <a:gd name="connsiteX38-811" fmla="*/ 1040492 w 1209820"/>
                    <a:gd name="connsiteY38-812" fmla="*/ 1563768 h 2195750"/>
                    <a:gd name="connsiteX39-813" fmla="*/ 1038499 w 1209820"/>
                    <a:gd name="connsiteY39-814" fmla="*/ 1554085 h 2195750"/>
                    <a:gd name="connsiteX40-815" fmla="*/ 1016815 w 1209820"/>
                    <a:gd name="connsiteY40-816" fmla="*/ 1487912 h 2195750"/>
                    <a:gd name="connsiteX41-817" fmla="*/ 997232 w 1209820"/>
                    <a:gd name="connsiteY41-818" fmla="*/ 1442770 h 2195750"/>
                    <a:gd name="connsiteX42-819" fmla="*/ 1018185 w 1209820"/>
                    <a:gd name="connsiteY42-820" fmla="*/ 1361282 h 2195750"/>
                    <a:gd name="connsiteX43-821" fmla="*/ 1049291 w 1209820"/>
                    <a:gd name="connsiteY43-822" fmla="*/ 1052708 h 2195750"/>
                    <a:gd name="connsiteX44-823" fmla="*/ 980455 w 1209820"/>
                    <a:gd name="connsiteY44-824" fmla="*/ 597400 h 2195750"/>
                    <a:gd name="connsiteX45-825" fmla="*/ 960553 w 1209820"/>
                    <a:gd name="connsiteY45-826" fmla="*/ 543021 h 2195750"/>
                    <a:gd name="connsiteX46-827" fmla="*/ 958901 w 1209820"/>
                    <a:gd name="connsiteY46-828" fmla="*/ 533338 h 2195750"/>
                    <a:gd name="connsiteX47-829" fmla="*/ 674444 w 1209820"/>
                    <a:gd name="connsiteY47-830" fmla="*/ 46895 h 2195750"/>
                    <a:gd name="connsiteX48-831" fmla="*/ 654268 w 1209820"/>
                    <a:gd name="connsiteY48-832" fmla="*/ 28832 h 2195750"/>
                    <a:gd name="connsiteX49-833" fmla="*/ 628064 w 1209820"/>
                    <a:gd name="connsiteY49-834" fmla="*/ 0 h 2195750"/>
                    <a:gd name="connsiteX0-835" fmla="*/ 628035 w 1209791"/>
                    <a:gd name="connsiteY0-836" fmla="*/ 0 h 2195750"/>
                    <a:gd name="connsiteX1-837" fmla="*/ 656237 w 1209791"/>
                    <a:gd name="connsiteY1-838" fmla="*/ 2544 h 2195750"/>
                    <a:gd name="connsiteX2-839" fmla="*/ 683358 w 1209791"/>
                    <a:gd name="connsiteY2-840" fmla="*/ 27193 h 2195750"/>
                    <a:gd name="connsiteX3-841" fmla="*/ 736789 w 1209791"/>
                    <a:gd name="connsiteY3-842" fmla="*/ 85982 h 2195750"/>
                    <a:gd name="connsiteX4-843" fmla="*/ 756965 w 1209791"/>
                    <a:gd name="connsiteY4-844" fmla="*/ 104045 h 2195750"/>
                    <a:gd name="connsiteX5-845" fmla="*/ 1041422 w 1209791"/>
                    <a:gd name="connsiteY5-846" fmla="*/ 590488 h 2195750"/>
                    <a:gd name="connsiteX6-847" fmla="*/ 1043074 w 1209791"/>
                    <a:gd name="connsiteY6-848" fmla="*/ 600171 h 2195750"/>
                    <a:gd name="connsiteX7-849" fmla="*/ 1062976 w 1209791"/>
                    <a:gd name="connsiteY7-850" fmla="*/ 654550 h 2195750"/>
                    <a:gd name="connsiteX8-851" fmla="*/ 1131812 w 1209791"/>
                    <a:gd name="connsiteY8-852" fmla="*/ 1109858 h 2195750"/>
                    <a:gd name="connsiteX9-853" fmla="*/ 1100706 w 1209791"/>
                    <a:gd name="connsiteY9-854" fmla="*/ 1418432 h 2195750"/>
                    <a:gd name="connsiteX10-855" fmla="*/ 1079753 w 1209791"/>
                    <a:gd name="connsiteY10-856" fmla="*/ 1499920 h 2195750"/>
                    <a:gd name="connsiteX11-857" fmla="*/ 1099336 w 1209791"/>
                    <a:gd name="connsiteY11-858" fmla="*/ 1545062 h 2195750"/>
                    <a:gd name="connsiteX12-859" fmla="*/ 1121020 w 1209791"/>
                    <a:gd name="connsiteY12-860" fmla="*/ 1611235 h 2195750"/>
                    <a:gd name="connsiteX13-861" fmla="*/ 1123013 w 1209791"/>
                    <a:gd name="connsiteY13-862" fmla="*/ 1620918 h 2195750"/>
                    <a:gd name="connsiteX14-863" fmla="*/ 1147029 w 1209791"/>
                    <a:gd name="connsiteY14-864" fmla="*/ 1675297 h 2195750"/>
                    <a:gd name="connsiteX15-865" fmla="*/ 1209791 w 1209791"/>
                    <a:gd name="connsiteY15-866" fmla="*/ 2130604 h 2195750"/>
                    <a:gd name="connsiteX16-867" fmla="*/ 1176164 w 1209791"/>
                    <a:gd name="connsiteY16-868" fmla="*/ 2180479 h 2195750"/>
                    <a:gd name="connsiteX17-869" fmla="*/ 1163392 w 1209791"/>
                    <a:gd name="connsiteY17-870" fmla="*/ 2195750 h 2195750"/>
                    <a:gd name="connsiteX18-871" fmla="*/ 953270 w 1209791"/>
                    <a:gd name="connsiteY18-872" fmla="*/ 2093400 h 2195750"/>
                    <a:gd name="connsiteX19-873" fmla="*/ 895065 w 1209791"/>
                    <a:gd name="connsiteY19-874" fmla="*/ 2058040 h 2195750"/>
                    <a:gd name="connsiteX20-875" fmla="*/ 838984 w 1209791"/>
                    <a:gd name="connsiteY20-876" fmla="*/ 2065165 h 2195750"/>
                    <a:gd name="connsiteX21-877" fmla="*/ 644638 w 1209791"/>
                    <a:gd name="connsiteY21-878" fmla="*/ 2074979 h 2195750"/>
                    <a:gd name="connsiteX22-879" fmla="*/ 450291 w 1209791"/>
                    <a:gd name="connsiteY22-880" fmla="*/ 2065165 h 2195750"/>
                    <a:gd name="connsiteX23-881" fmla="*/ 394211 w 1209791"/>
                    <a:gd name="connsiteY23-882" fmla="*/ 2058040 h 2195750"/>
                    <a:gd name="connsiteX24-883" fmla="*/ 326727 w 1209791"/>
                    <a:gd name="connsiteY24-884" fmla="*/ 2051642 h 2195750"/>
                    <a:gd name="connsiteX25-885" fmla="*/ 91086 w 1209791"/>
                    <a:gd name="connsiteY25-886" fmla="*/ 2175451 h 2195750"/>
                    <a:gd name="connsiteX26-887" fmla="*/ 0 w 1209791"/>
                    <a:gd name="connsiteY26-888" fmla="*/ 2190518 h 2195750"/>
                    <a:gd name="connsiteX27-889" fmla="*/ 311661 w 1209791"/>
                    <a:gd name="connsiteY27-890" fmla="*/ 2000890 h 2195750"/>
                    <a:gd name="connsiteX28-891" fmla="*/ 367741 w 1209791"/>
                    <a:gd name="connsiteY28-892" fmla="*/ 2008015 h 2195750"/>
                    <a:gd name="connsiteX29-893" fmla="*/ 562088 w 1209791"/>
                    <a:gd name="connsiteY29-894" fmla="*/ 2017829 h 2195750"/>
                    <a:gd name="connsiteX30-895" fmla="*/ 756434 w 1209791"/>
                    <a:gd name="connsiteY30-896" fmla="*/ 2008015 h 2195750"/>
                    <a:gd name="connsiteX31-897" fmla="*/ 812515 w 1209791"/>
                    <a:gd name="connsiteY31-898" fmla="*/ 2000890 h 2195750"/>
                    <a:gd name="connsiteX32-899" fmla="*/ 870720 w 1209791"/>
                    <a:gd name="connsiteY32-900" fmla="*/ 2036250 h 2195750"/>
                    <a:gd name="connsiteX33-901" fmla="*/ 1080842 w 1209791"/>
                    <a:gd name="connsiteY33-902" fmla="*/ 2138600 h 2195750"/>
                    <a:gd name="connsiteX34-903" fmla="*/ 1093614 w 1209791"/>
                    <a:gd name="connsiteY34-904" fmla="*/ 2123329 h 2195750"/>
                    <a:gd name="connsiteX35-905" fmla="*/ 1127241 w 1209791"/>
                    <a:gd name="connsiteY35-906" fmla="*/ 2073454 h 2195750"/>
                    <a:gd name="connsiteX36-907" fmla="*/ 1064479 w 1209791"/>
                    <a:gd name="connsiteY36-908" fmla="*/ 1618147 h 2195750"/>
                    <a:gd name="connsiteX37-909" fmla="*/ 1040463 w 1209791"/>
                    <a:gd name="connsiteY37-910" fmla="*/ 1563768 h 2195750"/>
                    <a:gd name="connsiteX38-911" fmla="*/ 1038470 w 1209791"/>
                    <a:gd name="connsiteY38-912" fmla="*/ 1554085 h 2195750"/>
                    <a:gd name="connsiteX39-913" fmla="*/ 1016786 w 1209791"/>
                    <a:gd name="connsiteY39-914" fmla="*/ 1487912 h 2195750"/>
                    <a:gd name="connsiteX40-915" fmla="*/ 997203 w 1209791"/>
                    <a:gd name="connsiteY40-916" fmla="*/ 1442770 h 2195750"/>
                    <a:gd name="connsiteX41-917" fmla="*/ 1018156 w 1209791"/>
                    <a:gd name="connsiteY41-918" fmla="*/ 1361282 h 2195750"/>
                    <a:gd name="connsiteX42-919" fmla="*/ 1049262 w 1209791"/>
                    <a:gd name="connsiteY42-920" fmla="*/ 1052708 h 2195750"/>
                    <a:gd name="connsiteX43-921" fmla="*/ 980426 w 1209791"/>
                    <a:gd name="connsiteY43-922" fmla="*/ 597400 h 2195750"/>
                    <a:gd name="connsiteX44-923" fmla="*/ 960524 w 1209791"/>
                    <a:gd name="connsiteY44-924" fmla="*/ 543021 h 2195750"/>
                    <a:gd name="connsiteX45-925" fmla="*/ 958872 w 1209791"/>
                    <a:gd name="connsiteY45-926" fmla="*/ 533338 h 2195750"/>
                    <a:gd name="connsiteX46-927" fmla="*/ 674415 w 1209791"/>
                    <a:gd name="connsiteY46-928" fmla="*/ 46895 h 2195750"/>
                    <a:gd name="connsiteX47-929" fmla="*/ 654239 w 1209791"/>
                    <a:gd name="connsiteY47-930" fmla="*/ 28832 h 2195750"/>
                    <a:gd name="connsiteX48-931" fmla="*/ 628035 w 1209791"/>
                    <a:gd name="connsiteY48-932" fmla="*/ 0 h 2195750"/>
                    <a:gd name="connsiteX0-933" fmla="*/ 632841 w 1214597"/>
                    <a:gd name="connsiteY0-934" fmla="*/ 0 h 2195750"/>
                    <a:gd name="connsiteX1-935" fmla="*/ 661043 w 1214597"/>
                    <a:gd name="connsiteY1-936" fmla="*/ 2544 h 2195750"/>
                    <a:gd name="connsiteX2-937" fmla="*/ 688164 w 1214597"/>
                    <a:gd name="connsiteY2-938" fmla="*/ 27193 h 2195750"/>
                    <a:gd name="connsiteX3-939" fmla="*/ 741595 w 1214597"/>
                    <a:gd name="connsiteY3-940" fmla="*/ 85982 h 2195750"/>
                    <a:gd name="connsiteX4-941" fmla="*/ 761771 w 1214597"/>
                    <a:gd name="connsiteY4-942" fmla="*/ 104045 h 2195750"/>
                    <a:gd name="connsiteX5-943" fmla="*/ 1046228 w 1214597"/>
                    <a:gd name="connsiteY5-944" fmla="*/ 590488 h 2195750"/>
                    <a:gd name="connsiteX6-945" fmla="*/ 1047880 w 1214597"/>
                    <a:gd name="connsiteY6-946" fmla="*/ 600171 h 2195750"/>
                    <a:gd name="connsiteX7-947" fmla="*/ 1067782 w 1214597"/>
                    <a:gd name="connsiteY7-948" fmla="*/ 654550 h 2195750"/>
                    <a:gd name="connsiteX8-949" fmla="*/ 1136618 w 1214597"/>
                    <a:gd name="connsiteY8-950" fmla="*/ 1109858 h 2195750"/>
                    <a:gd name="connsiteX9-951" fmla="*/ 1105512 w 1214597"/>
                    <a:gd name="connsiteY9-952" fmla="*/ 1418432 h 2195750"/>
                    <a:gd name="connsiteX10-953" fmla="*/ 1084559 w 1214597"/>
                    <a:gd name="connsiteY10-954" fmla="*/ 1499920 h 2195750"/>
                    <a:gd name="connsiteX11-955" fmla="*/ 1104142 w 1214597"/>
                    <a:gd name="connsiteY11-956" fmla="*/ 1545062 h 2195750"/>
                    <a:gd name="connsiteX12-957" fmla="*/ 1125826 w 1214597"/>
                    <a:gd name="connsiteY12-958" fmla="*/ 1611235 h 2195750"/>
                    <a:gd name="connsiteX13-959" fmla="*/ 1127819 w 1214597"/>
                    <a:gd name="connsiteY13-960" fmla="*/ 1620918 h 2195750"/>
                    <a:gd name="connsiteX14-961" fmla="*/ 1151835 w 1214597"/>
                    <a:gd name="connsiteY14-962" fmla="*/ 1675297 h 2195750"/>
                    <a:gd name="connsiteX15-963" fmla="*/ 1214597 w 1214597"/>
                    <a:gd name="connsiteY15-964" fmla="*/ 2130604 h 2195750"/>
                    <a:gd name="connsiteX16-965" fmla="*/ 1180970 w 1214597"/>
                    <a:gd name="connsiteY16-966" fmla="*/ 2180479 h 2195750"/>
                    <a:gd name="connsiteX17-967" fmla="*/ 1168198 w 1214597"/>
                    <a:gd name="connsiteY17-968" fmla="*/ 2195750 h 2195750"/>
                    <a:gd name="connsiteX18-969" fmla="*/ 958076 w 1214597"/>
                    <a:gd name="connsiteY18-970" fmla="*/ 2093400 h 2195750"/>
                    <a:gd name="connsiteX19-971" fmla="*/ 899871 w 1214597"/>
                    <a:gd name="connsiteY19-972" fmla="*/ 2058040 h 2195750"/>
                    <a:gd name="connsiteX20-973" fmla="*/ 843790 w 1214597"/>
                    <a:gd name="connsiteY20-974" fmla="*/ 2065165 h 2195750"/>
                    <a:gd name="connsiteX21-975" fmla="*/ 649444 w 1214597"/>
                    <a:gd name="connsiteY21-976" fmla="*/ 2074979 h 2195750"/>
                    <a:gd name="connsiteX22-977" fmla="*/ 455097 w 1214597"/>
                    <a:gd name="connsiteY22-978" fmla="*/ 2065165 h 2195750"/>
                    <a:gd name="connsiteX23-979" fmla="*/ 399017 w 1214597"/>
                    <a:gd name="connsiteY23-980" fmla="*/ 2058040 h 2195750"/>
                    <a:gd name="connsiteX24-981" fmla="*/ 331533 w 1214597"/>
                    <a:gd name="connsiteY24-982" fmla="*/ 2051642 h 2195750"/>
                    <a:gd name="connsiteX25-983" fmla="*/ 95892 w 1214597"/>
                    <a:gd name="connsiteY25-984" fmla="*/ 2175451 h 2195750"/>
                    <a:gd name="connsiteX26-985" fmla="*/ 0 w 1214597"/>
                    <a:gd name="connsiteY26-986" fmla="*/ 2190518 h 2195750"/>
                    <a:gd name="connsiteX27-987" fmla="*/ 316467 w 1214597"/>
                    <a:gd name="connsiteY27-988" fmla="*/ 2000890 h 2195750"/>
                    <a:gd name="connsiteX28-989" fmla="*/ 372547 w 1214597"/>
                    <a:gd name="connsiteY28-990" fmla="*/ 2008015 h 2195750"/>
                    <a:gd name="connsiteX29-991" fmla="*/ 566894 w 1214597"/>
                    <a:gd name="connsiteY29-992" fmla="*/ 2017829 h 2195750"/>
                    <a:gd name="connsiteX30-993" fmla="*/ 761240 w 1214597"/>
                    <a:gd name="connsiteY30-994" fmla="*/ 2008015 h 2195750"/>
                    <a:gd name="connsiteX31-995" fmla="*/ 817321 w 1214597"/>
                    <a:gd name="connsiteY31-996" fmla="*/ 2000890 h 2195750"/>
                    <a:gd name="connsiteX32-997" fmla="*/ 875526 w 1214597"/>
                    <a:gd name="connsiteY32-998" fmla="*/ 2036250 h 2195750"/>
                    <a:gd name="connsiteX33-999" fmla="*/ 1085648 w 1214597"/>
                    <a:gd name="connsiteY33-1000" fmla="*/ 2138600 h 2195750"/>
                    <a:gd name="connsiteX34-1001" fmla="*/ 1098420 w 1214597"/>
                    <a:gd name="connsiteY34-1002" fmla="*/ 2123329 h 2195750"/>
                    <a:gd name="connsiteX35-1003" fmla="*/ 1132047 w 1214597"/>
                    <a:gd name="connsiteY35-1004" fmla="*/ 2073454 h 2195750"/>
                    <a:gd name="connsiteX36-1005" fmla="*/ 1069285 w 1214597"/>
                    <a:gd name="connsiteY36-1006" fmla="*/ 1618147 h 2195750"/>
                    <a:gd name="connsiteX37-1007" fmla="*/ 1045269 w 1214597"/>
                    <a:gd name="connsiteY37-1008" fmla="*/ 1563768 h 2195750"/>
                    <a:gd name="connsiteX38-1009" fmla="*/ 1043276 w 1214597"/>
                    <a:gd name="connsiteY38-1010" fmla="*/ 1554085 h 2195750"/>
                    <a:gd name="connsiteX39-1011" fmla="*/ 1021592 w 1214597"/>
                    <a:gd name="connsiteY39-1012" fmla="*/ 1487912 h 2195750"/>
                    <a:gd name="connsiteX40-1013" fmla="*/ 1002009 w 1214597"/>
                    <a:gd name="connsiteY40-1014" fmla="*/ 1442770 h 2195750"/>
                    <a:gd name="connsiteX41-1015" fmla="*/ 1022962 w 1214597"/>
                    <a:gd name="connsiteY41-1016" fmla="*/ 1361282 h 2195750"/>
                    <a:gd name="connsiteX42-1017" fmla="*/ 1054068 w 1214597"/>
                    <a:gd name="connsiteY42-1018" fmla="*/ 1052708 h 2195750"/>
                    <a:gd name="connsiteX43-1019" fmla="*/ 985232 w 1214597"/>
                    <a:gd name="connsiteY43-1020" fmla="*/ 597400 h 2195750"/>
                    <a:gd name="connsiteX44-1021" fmla="*/ 965330 w 1214597"/>
                    <a:gd name="connsiteY44-1022" fmla="*/ 543021 h 2195750"/>
                    <a:gd name="connsiteX45-1023" fmla="*/ 963678 w 1214597"/>
                    <a:gd name="connsiteY45-1024" fmla="*/ 533338 h 2195750"/>
                    <a:gd name="connsiteX46-1025" fmla="*/ 679221 w 1214597"/>
                    <a:gd name="connsiteY46-1026" fmla="*/ 46895 h 2195750"/>
                    <a:gd name="connsiteX47-1027" fmla="*/ 659045 w 1214597"/>
                    <a:gd name="connsiteY47-1028" fmla="*/ 28832 h 2195750"/>
                    <a:gd name="connsiteX48-1029" fmla="*/ 632841 w 1214597"/>
                    <a:gd name="connsiteY48-1030" fmla="*/ 0 h 2195750"/>
                    <a:gd name="connsiteX0-1031" fmla="*/ 632841 w 1214597"/>
                    <a:gd name="connsiteY0-1032" fmla="*/ 0 h 2195750"/>
                    <a:gd name="connsiteX1-1033" fmla="*/ 661043 w 1214597"/>
                    <a:gd name="connsiteY1-1034" fmla="*/ 2544 h 2195750"/>
                    <a:gd name="connsiteX2-1035" fmla="*/ 688164 w 1214597"/>
                    <a:gd name="connsiteY2-1036" fmla="*/ 27193 h 2195750"/>
                    <a:gd name="connsiteX3-1037" fmla="*/ 741595 w 1214597"/>
                    <a:gd name="connsiteY3-1038" fmla="*/ 85982 h 2195750"/>
                    <a:gd name="connsiteX4-1039" fmla="*/ 761771 w 1214597"/>
                    <a:gd name="connsiteY4-1040" fmla="*/ 104045 h 2195750"/>
                    <a:gd name="connsiteX5-1041" fmla="*/ 1046228 w 1214597"/>
                    <a:gd name="connsiteY5-1042" fmla="*/ 590488 h 2195750"/>
                    <a:gd name="connsiteX6-1043" fmla="*/ 1047880 w 1214597"/>
                    <a:gd name="connsiteY6-1044" fmla="*/ 600171 h 2195750"/>
                    <a:gd name="connsiteX7-1045" fmla="*/ 1067782 w 1214597"/>
                    <a:gd name="connsiteY7-1046" fmla="*/ 654550 h 2195750"/>
                    <a:gd name="connsiteX8-1047" fmla="*/ 1136618 w 1214597"/>
                    <a:gd name="connsiteY8-1048" fmla="*/ 1109858 h 2195750"/>
                    <a:gd name="connsiteX9-1049" fmla="*/ 1105512 w 1214597"/>
                    <a:gd name="connsiteY9-1050" fmla="*/ 1418432 h 2195750"/>
                    <a:gd name="connsiteX10-1051" fmla="*/ 1084559 w 1214597"/>
                    <a:gd name="connsiteY10-1052" fmla="*/ 1499920 h 2195750"/>
                    <a:gd name="connsiteX11-1053" fmla="*/ 1104142 w 1214597"/>
                    <a:gd name="connsiteY11-1054" fmla="*/ 1545062 h 2195750"/>
                    <a:gd name="connsiteX12-1055" fmla="*/ 1125826 w 1214597"/>
                    <a:gd name="connsiteY12-1056" fmla="*/ 1611235 h 2195750"/>
                    <a:gd name="connsiteX13-1057" fmla="*/ 1127819 w 1214597"/>
                    <a:gd name="connsiteY13-1058" fmla="*/ 1620918 h 2195750"/>
                    <a:gd name="connsiteX14-1059" fmla="*/ 1151835 w 1214597"/>
                    <a:gd name="connsiteY14-1060" fmla="*/ 1675297 h 2195750"/>
                    <a:gd name="connsiteX15-1061" fmla="*/ 1214597 w 1214597"/>
                    <a:gd name="connsiteY15-1062" fmla="*/ 2130604 h 2195750"/>
                    <a:gd name="connsiteX16-1063" fmla="*/ 1180970 w 1214597"/>
                    <a:gd name="connsiteY16-1064" fmla="*/ 2180479 h 2195750"/>
                    <a:gd name="connsiteX17-1065" fmla="*/ 1168198 w 1214597"/>
                    <a:gd name="connsiteY17-1066" fmla="*/ 2195750 h 2195750"/>
                    <a:gd name="connsiteX18-1067" fmla="*/ 958076 w 1214597"/>
                    <a:gd name="connsiteY18-1068" fmla="*/ 2093400 h 2195750"/>
                    <a:gd name="connsiteX19-1069" fmla="*/ 899871 w 1214597"/>
                    <a:gd name="connsiteY19-1070" fmla="*/ 2058040 h 2195750"/>
                    <a:gd name="connsiteX20-1071" fmla="*/ 843790 w 1214597"/>
                    <a:gd name="connsiteY20-1072" fmla="*/ 2065165 h 2195750"/>
                    <a:gd name="connsiteX21-1073" fmla="*/ 649444 w 1214597"/>
                    <a:gd name="connsiteY21-1074" fmla="*/ 2074979 h 2195750"/>
                    <a:gd name="connsiteX22-1075" fmla="*/ 455097 w 1214597"/>
                    <a:gd name="connsiteY22-1076" fmla="*/ 2065165 h 2195750"/>
                    <a:gd name="connsiteX23-1077" fmla="*/ 399017 w 1214597"/>
                    <a:gd name="connsiteY23-1078" fmla="*/ 2058040 h 2195750"/>
                    <a:gd name="connsiteX24-1079" fmla="*/ 331533 w 1214597"/>
                    <a:gd name="connsiteY24-1080" fmla="*/ 2051642 h 2195750"/>
                    <a:gd name="connsiteX25-1081" fmla="*/ 95892 w 1214597"/>
                    <a:gd name="connsiteY25-1082" fmla="*/ 2175451 h 2195750"/>
                    <a:gd name="connsiteX26-1083" fmla="*/ 0 w 1214597"/>
                    <a:gd name="connsiteY26-1084" fmla="*/ 2190518 h 2195750"/>
                    <a:gd name="connsiteX27-1085" fmla="*/ 249188 w 1214597"/>
                    <a:gd name="connsiteY27-1086" fmla="*/ 2054130 h 2195750"/>
                    <a:gd name="connsiteX28-1087" fmla="*/ 372547 w 1214597"/>
                    <a:gd name="connsiteY28-1088" fmla="*/ 2008015 h 2195750"/>
                    <a:gd name="connsiteX29-1089" fmla="*/ 566894 w 1214597"/>
                    <a:gd name="connsiteY29-1090" fmla="*/ 2017829 h 2195750"/>
                    <a:gd name="connsiteX30-1091" fmla="*/ 761240 w 1214597"/>
                    <a:gd name="connsiteY30-1092" fmla="*/ 2008015 h 2195750"/>
                    <a:gd name="connsiteX31-1093" fmla="*/ 817321 w 1214597"/>
                    <a:gd name="connsiteY31-1094" fmla="*/ 2000890 h 2195750"/>
                    <a:gd name="connsiteX32-1095" fmla="*/ 875526 w 1214597"/>
                    <a:gd name="connsiteY32-1096" fmla="*/ 2036250 h 2195750"/>
                    <a:gd name="connsiteX33-1097" fmla="*/ 1085648 w 1214597"/>
                    <a:gd name="connsiteY33-1098" fmla="*/ 2138600 h 2195750"/>
                    <a:gd name="connsiteX34-1099" fmla="*/ 1098420 w 1214597"/>
                    <a:gd name="connsiteY34-1100" fmla="*/ 2123329 h 2195750"/>
                    <a:gd name="connsiteX35-1101" fmla="*/ 1132047 w 1214597"/>
                    <a:gd name="connsiteY35-1102" fmla="*/ 2073454 h 2195750"/>
                    <a:gd name="connsiteX36-1103" fmla="*/ 1069285 w 1214597"/>
                    <a:gd name="connsiteY36-1104" fmla="*/ 1618147 h 2195750"/>
                    <a:gd name="connsiteX37-1105" fmla="*/ 1045269 w 1214597"/>
                    <a:gd name="connsiteY37-1106" fmla="*/ 1563768 h 2195750"/>
                    <a:gd name="connsiteX38-1107" fmla="*/ 1043276 w 1214597"/>
                    <a:gd name="connsiteY38-1108" fmla="*/ 1554085 h 2195750"/>
                    <a:gd name="connsiteX39-1109" fmla="*/ 1021592 w 1214597"/>
                    <a:gd name="connsiteY39-1110" fmla="*/ 1487912 h 2195750"/>
                    <a:gd name="connsiteX40-1111" fmla="*/ 1002009 w 1214597"/>
                    <a:gd name="connsiteY40-1112" fmla="*/ 1442770 h 2195750"/>
                    <a:gd name="connsiteX41-1113" fmla="*/ 1022962 w 1214597"/>
                    <a:gd name="connsiteY41-1114" fmla="*/ 1361282 h 2195750"/>
                    <a:gd name="connsiteX42-1115" fmla="*/ 1054068 w 1214597"/>
                    <a:gd name="connsiteY42-1116" fmla="*/ 1052708 h 2195750"/>
                    <a:gd name="connsiteX43-1117" fmla="*/ 985232 w 1214597"/>
                    <a:gd name="connsiteY43-1118" fmla="*/ 597400 h 2195750"/>
                    <a:gd name="connsiteX44-1119" fmla="*/ 965330 w 1214597"/>
                    <a:gd name="connsiteY44-1120" fmla="*/ 543021 h 2195750"/>
                    <a:gd name="connsiteX45-1121" fmla="*/ 963678 w 1214597"/>
                    <a:gd name="connsiteY45-1122" fmla="*/ 533338 h 2195750"/>
                    <a:gd name="connsiteX46-1123" fmla="*/ 679221 w 1214597"/>
                    <a:gd name="connsiteY46-1124" fmla="*/ 46895 h 2195750"/>
                    <a:gd name="connsiteX47-1125" fmla="*/ 659045 w 1214597"/>
                    <a:gd name="connsiteY47-1126" fmla="*/ 28832 h 2195750"/>
                    <a:gd name="connsiteX48-1127" fmla="*/ 632841 w 1214597"/>
                    <a:gd name="connsiteY48-1128" fmla="*/ 0 h 2195750"/>
                    <a:gd name="connsiteX0-1129" fmla="*/ 632841 w 1214597"/>
                    <a:gd name="connsiteY0-1130" fmla="*/ 0 h 2195750"/>
                    <a:gd name="connsiteX1-1131" fmla="*/ 661043 w 1214597"/>
                    <a:gd name="connsiteY1-1132" fmla="*/ 2544 h 2195750"/>
                    <a:gd name="connsiteX2-1133" fmla="*/ 688164 w 1214597"/>
                    <a:gd name="connsiteY2-1134" fmla="*/ 27193 h 2195750"/>
                    <a:gd name="connsiteX3-1135" fmla="*/ 741595 w 1214597"/>
                    <a:gd name="connsiteY3-1136" fmla="*/ 85982 h 2195750"/>
                    <a:gd name="connsiteX4-1137" fmla="*/ 761771 w 1214597"/>
                    <a:gd name="connsiteY4-1138" fmla="*/ 104045 h 2195750"/>
                    <a:gd name="connsiteX5-1139" fmla="*/ 1046228 w 1214597"/>
                    <a:gd name="connsiteY5-1140" fmla="*/ 590488 h 2195750"/>
                    <a:gd name="connsiteX6-1141" fmla="*/ 1047880 w 1214597"/>
                    <a:gd name="connsiteY6-1142" fmla="*/ 600171 h 2195750"/>
                    <a:gd name="connsiteX7-1143" fmla="*/ 1067782 w 1214597"/>
                    <a:gd name="connsiteY7-1144" fmla="*/ 654550 h 2195750"/>
                    <a:gd name="connsiteX8-1145" fmla="*/ 1136618 w 1214597"/>
                    <a:gd name="connsiteY8-1146" fmla="*/ 1109858 h 2195750"/>
                    <a:gd name="connsiteX9-1147" fmla="*/ 1105512 w 1214597"/>
                    <a:gd name="connsiteY9-1148" fmla="*/ 1418432 h 2195750"/>
                    <a:gd name="connsiteX10-1149" fmla="*/ 1084559 w 1214597"/>
                    <a:gd name="connsiteY10-1150" fmla="*/ 1499920 h 2195750"/>
                    <a:gd name="connsiteX11-1151" fmla="*/ 1104142 w 1214597"/>
                    <a:gd name="connsiteY11-1152" fmla="*/ 1545062 h 2195750"/>
                    <a:gd name="connsiteX12-1153" fmla="*/ 1125826 w 1214597"/>
                    <a:gd name="connsiteY12-1154" fmla="*/ 1611235 h 2195750"/>
                    <a:gd name="connsiteX13-1155" fmla="*/ 1127819 w 1214597"/>
                    <a:gd name="connsiteY13-1156" fmla="*/ 1620918 h 2195750"/>
                    <a:gd name="connsiteX14-1157" fmla="*/ 1151835 w 1214597"/>
                    <a:gd name="connsiteY14-1158" fmla="*/ 1675297 h 2195750"/>
                    <a:gd name="connsiteX15-1159" fmla="*/ 1214597 w 1214597"/>
                    <a:gd name="connsiteY15-1160" fmla="*/ 2130604 h 2195750"/>
                    <a:gd name="connsiteX16-1161" fmla="*/ 1180970 w 1214597"/>
                    <a:gd name="connsiteY16-1162" fmla="*/ 2180479 h 2195750"/>
                    <a:gd name="connsiteX17-1163" fmla="*/ 1168198 w 1214597"/>
                    <a:gd name="connsiteY17-1164" fmla="*/ 2195750 h 2195750"/>
                    <a:gd name="connsiteX18-1165" fmla="*/ 958076 w 1214597"/>
                    <a:gd name="connsiteY18-1166" fmla="*/ 2093400 h 2195750"/>
                    <a:gd name="connsiteX19-1167" fmla="*/ 899871 w 1214597"/>
                    <a:gd name="connsiteY19-1168" fmla="*/ 2058040 h 2195750"/>
                    <a:gd name="connsiteX20-1169" fmla="*/ 843790 w 1214597"/>
                    <a:gd name="connsiteY20-1170" fmla="*/ 2065165 h 2195750"/>
                    <a:gd name="connsiteX21-1171" fmla="*/ 649444 w 1214597"/>
                    <a:gd name="connsiteY21-1172" fmla="*/ 2074979 h 2195750"/>
                    <a:gd name="connsiteX22-1173" fmla="*/ 455097 w 1214597"/>
                    <a:gd name="connsiteY22-1174" fmla="*/ 2065165 h 2195750"/>
                    <a:gd name="connsiteX23-1175" fmla="*/ 399017 w 1214597"/>
                    <a:gd name="connsiteY23-1176" fmla="*/ 2058040 h 2195750"/>
                    <a:gd name="connsiteX24-1177" fmla="*/ 331533 w 1214597"/>
                    <a:gd name="connsiteY24-1178" fmla="*/ 2051642 h 2195750"/>
                    <a:gd name="connsiteX25-1179" fmla="*/ 95892 w 1214597"/>
                    <a:gd name="connsiteY25-1180" fmla="*/ 2175451 h 2195750"/>
                    <a:gd name="connsiteX26-1181" fmla="*/ 0 w 1214597"/>
                    <a:gd name="connsiteY26-1182" fmla="*/ 2190518 h 2195750"/>
                    <a:gd name="connsiteX27-1183" fmla="*/ 249188 w 1214597"/>
                    <a:gd name="connsiteY27-1184" fmla="*/ 2054130 h 2195750"/>
                    <a:gd name="connsiteX28-1185" fmla="*/ 372547 w 1214597"/>
                    <a:gd name="connsiteY28-1186" fmla="*/ 2008015 h 2195750"/>
                    <a:gd name="connsiteX29-1187" fmla="*/ 566894 w 1214597"/>
                    <a:gd name="connsiteY29-1188" fmla="*/ 2017829 h 2195750"/>
                    <a:gd name="connsiteX30-1189" fmla="*/ 761240 w 1214597"/>
                    <a:gd name="connsiteY30-1190" fmla="*/ 2008015 h 2195750"/>
                    <a:gd name="connsiteX31-1191" fmla="*/ 817321 w 1214597"/>
                    <a:gd name="connsiteY31-1192" fmla="*/ 2000890 h 2195750"/>
                    <a:gd name="connsiteX32-1193" fmla="*/ 875526 w 1214597"/>
                    <a:gd name="connsiteY32-1194" fmla="*/ 2036250 h 2195750"/>
                    <a:gd name="connsiteX33-1195" fmla="*/ 1085648 w 1214597"/>
                    <a:gd name="connsiteY33-1196" fmla="*/ 2138600 h 2195750"/>
                    <a:gd name="connsiteX34-1197" fmla="*/ 1098420 w 1214597"/>
                    <a:gd name="connsiteY34-1198" fmla="*/ 2123329 h 2195750"/>
                    <a:gd name="connsiteX35-1199" fmla="*/ 1132047 w 1214597"/>
                    <a:gd name="connsiteY35-1200" fmla="*/ 2073454 h 2195750"/>
                    <a:gd name="connsiteX36-1201" fmla="*/ 1069285 w 1214597"/>
                    <a:gd name="connsiteY36-1202" fmla="*/ 1618147 h 2195750"/>
                    <a:gd name="connsiteX37-1203" fmla="*/ 1045269 w 1214597"/>
                    <a:gd name="connsiteY37-1204" fmla="*/ 1563768 h 2195750"/>
                    <a:gd name="connsiteX38-1205" fmla="*/ 1043276 w 1214597"/>
                    <a:gd name="connsiteY38-1206" fmla="*/ 1554085 h 2195750"/>
                    <a:gd name="connsiteX39-1207" fmla="*/ 1021592 w 1214597"/>
                    <a:gd name="connsiteY39-1208" fmla="*/ 1487912 h 2195750"/>
                    <a:gd name="connsiteX40-1209" fmla="*/ 1002009 w 1214597"/>
                    <a:gd name="connsiteY40-1210" fmla="*/ 1442770 h 2195750"/>
                    <a:gd name="connsiteX41-1211" fmla="*/ 1022962 w 1214597"/>
                    <a:gd name="connsiteY41-1212" fmla="*/ 1361282 h 2195750"/>
                    <a:gd name="connsiteX42-1213" fmla="*/ 1054068 w 1214597"/>
                    <a:gd name="connsiteY42-1214" fmla="*/ 1052708 h 2195750"/>
                    <a:gd name="connsiteX43-1215" fmla="*/ 985232 w 1214597"/>
                    <a:gd name="connsiteY43-1216" fmla="*/ 597400 h 2195750"/>
                    <a:gd name="connsiteX44-1217" fmla="*/ 965330 w 1214597"/>
                    <a:gd name="connsiteY44-1218" fmla="*/ 543021 h 2195750"/>
                    <a:gd name="connsiteX45-1219" fmla="*/ 963678 w 1214597"/>
                    <a:gd name="connsiteY45-1220" fmla="*/ 533338 h 2195750"/>
                    <a:gd name="connsiteX46-1221" fmla="*/ 679221 w 1214597"/>
                    <a:gd name="connsiteY46-1222" fmla="*/ 46895 h 2195750"/>
                    <a:gd name="connsiteX47-1223" fmla="*/ 659045 w 1214597"/>
                    <a:gd name="connsiteY47-1224" fmla="*/ 28832 h 2195750"/>
                    <a:gd name="connsiteX48-1225" fmla="*/ 632841 w 1214597"/>
                    <a:gd name="connsiteY48-1226" fmla="*/ 0 h 2195750"/>
                    <a:gd name="connsiteX0-1227" fmla="*/ 632841 w 1214597"/>
                    <a:gd name="connsiteY0-1228" fmla="*/ 0 h 2195750"/>
                    <a:gd name="connsiteX1-1229" fmla="*/ 661043 w 1214597"/>
                    <a:gd name="connsiteY1-1230" fmla="*/ 2544 h 2195750"/>
                    <a:gd name="connsiteX2-1231" fmla="*/ 688164 w 1214597"/>
                    <a:gd name="connsiteY2-1232" fmla="*/ 27193 h 2195750"/>
                    <a:gd name="connsiteX3-1233" fmla="*/ 741595 w 1214597"/>
                    <a:gd name="connsiteY3-1234" fmla="*/ 85982 h 2195750"/>
                    <a:gd name="connsiteX4-1235" fmla="*/ 761771 w 1214597"/>
                    <a:gd name="connsiteY4-1236" fmla="*/ 104045 h 2195750"/>
                    <a:gd name="connsiteX5-1237" fmla="*/ 1046228 w 1214597"/>
                    <a:gd name="connsiteY5-1238" fmla="*/ 590488 h 2195750"/>
                    <a:gd name="connsiteX6-1239" fmla="*/ 1047880 w 1214597"/>
                    <a:gd name="connsiteY6-1240" fmla="*/ 600171 h 2195750"/>
                    <a:gd name="connsiteX7-1241" fmla="*/ 1067782 w 1214597"/>
                    <a:gd name="connsiteY7-1242" fmla="*/ 654550 h 2195750"/>
                    <a:gd name="connsiteX8-1243" fmla="*/ 1136618 w 1214597"/>
                    <a:gd name="connsiteY8-1244" fmla="*/ 1109858 h 2195750"/>
                    <a:gd name="connsiteX9-1245" fmla="*/ 1105512 w 1214597"/>
                    <a:gd name="connsiteY9-1246" fmla="*/ 1418432 h 2195750"/>
                    <a:gd name="connsiteX10-1247" fmla="*/ 1084559 w 1214597"/>
                    <a:gd name="connsiteY10-1248" fmla="*/ 1499920 h 2195750"/>
                    <a:gd name="connsiteX11-1249" fmla="*/ 1104142 w 1214597"/>
                    <a:gd name="connsiteY11-1250" fmla="*/ 1545062 h 2195750"/>
                    <a:gd name="connsiteX12-1251" fmla="*/ 1125826 w 1214597"/>
                    <a:gd name="connsiteY12-1252" fmla="*/ 1611235 h 2195750"/>
                    <a:gd name="connsiteX13-1253" fmla="*/ 1127819 w 1214597"/>
                    <a:gd name="connsiteY13-1254" fmla="*/ 1620918 h 2195750"/>
                    <a:gd name="connsiteX14-1255" fmla="*/ 1151835 w 1214597"/>
                    <a:gd name="connsiteY14-1256" fmla="*/ 1675297 h 2195750"/>
                    <a:gd name="connsiteX15-1257" fmla="*/ 1214597 w 1214597"/>
                    <a:gd name="connsiteY15-1258" fmla="*/ 2130604 h 2195750"/>
                    <a:gd name="connsiteX16-1259" fmla="*/ 1180970 w 1214597"/>
                    <a:gd name="connsiteY16-1260" fmla="*/ 2180479 h 2195750"/>
                    <a:gd name="connsiteX17-1261" fmla="*/ 1168198 w 1214597"/>
                    <a:gd name="connsiteY17-1262" fmla="*/ 2195750 h 2195750"/>
                    <a:gd name="connsiteX18-1263" fmla="*/ 958076 w 1214597"/>
                    <a:gd name="connsiteY18-1264" fmla="*/ 2093400 h 2195750"/>
                    <a:gd name="connsiteX19-1265" fmla="*/ 899871 w 1214597"/>
                    <a:gd name="connsiteY19-1266" fmla="*/ 2058040 h 2195750"/>
                    <a:gd name="connsiteX20-1267" fmla="*/ 843790 w 1214597"/>
                    <a:gd name="connsiteY20-1268" fmla="*/ 2065165 h 2195750"/>
                    <a:gd name="connsiteX21-1269" fmla="*/ 649444 w 1214597"/>
                    <a:gd name="connsiteY21-1270" fmla="*/ 2074979 h 2195750"/>
                    <a:gd name="connsiteX22-1271" fmla="*/ 455097 w 1214597"/>
                    <a:gd name="connsiteY22-1272" fmla="*/ 2065165 h 2195750"/>
                    <a:gd name="connsiteX23-1273" fmla="*/ 399017 w 1214597"/>
                    <a:gd name="connsiteY23-1274" fmla="*/ 2058040 h 2195750"/>
                    <a:gd name="connsiteX24-1275" fmla="*/ 331533 w 1214597"/>
                    <a:gd name="connsiteY24-1276" fmla="*/ 2051642 h 2195750"/>
                    <a:gd name="connsiteX25-1277" fmla="*/ 95892 w 1214597"/>
                    <a:gd name="connsiteY25-1278" fmla="*/ 2175451 h 2195750"/>
                    <a:gd name="connsiteX26-1279" fmla="*/ 0 w 1214597"/>
                    <a:gd name="connsiteY26-1280" fmla="*/ 2190518 h 2195750"/>
                    <a:gd name="connsiteX27-1281" fmla="*/ 249188 w 1214597"/>
                    <a:gd name="connsiteY27-1282" fmla="*/ 2054130 h 2195750"/>
                    <a:gd name="connsiteX28-1283" fmla="*/ 372547 w 1214597"/>
                    <a:gd name="connsiteY28-1284" fmla="*/ 2008015 h 2195750"/>
                    <a:gd name="connsiteX29-1285" fmla="*/ 566894 w 1214597"/>
                    <a:gd name="connsiteY29-1286" fmla="*/ 2017829 h 2195750"/>
                    <a:gd name="connsiteX30-1287" fmla="*/ 761240 w 1214597"/>
                    <a:gd name="connsiteY30-1288" fmla="*/ 2008015 h 2195750"/>
                    <a:gd name="connsiteX31-1289" fmla="*/ 817321 w 1214597"/>
                    <a:gd name="connsiteY31-1290" fmla="*/ 2000890 h 2195750"/>
                    <a:gd name="connsiteX32-1291" fmla="*/ 875526 w 1214597"/>
                    <a:gd name="connsiteY32-1292" fmla="*/ 2036250 h 2195750"/>
                    <a:gd name="connsiteX33-1293" fmla="*/ 1085648 w 1214597"/>
                    <a:gd name="connsiteY33-1294" fmla="*/ 2138600 h 2195750"/>
                    <a:gd name="connsiteX34-1295" fmla="*/ 1098420 w 1214597"/>
                    <a:gd name="connsiteY34-1296" fmla="*/ 2123329 h 2195750"/>
                    <a:gd name="connsiteX35-1297" fmla="*/ 1132047 w 1214597"/>
                    <a:gd name="connsiteY35-1298" fmla="*/ 2073454 h 2195750"/>
                    <a:gd name="connsiteX36-1299" fmla="*/ 1069285 w 1214597"/>
                    <a:gd name="connsiteY36-1300" fmla="*/ 1618147 h 2195750"/>
                    <a:gd name="connsiteX37-1301" fmla="*/ 1045269 w 1214597"/>
                    <a:gd name="connsiteY37-1302" fmla="*/ 1563768 h 2195750"/>
                    <a:gd name="connsiteX38-1303" fmla="*/ 1043276 w 1214597"/>
                    <a:gd name="connsiteY38-1304" fmla="*/ 1554085 h 2195750"/>
                    <a:gd name="connsiteX39-1305" fmla="*/ 1021592 w 1214597"/>
                    <a:gd name="connsiteY39-1306" fmla="*/ 1487912 h 2195750"/>
                    <a:gd name="connsiteX40-1307" fmla="*/ 1002009 w 1214597"/>
                    <a:gd name="connsiteY40-1308" fmla="*/ 1442770 h 2195750"/>
                    <a:gd name="connsiteX41-1309" fmla="*/ 1022962 w 1214597"/>
                    <a:gd name="connsiteY41-1310" fmla="*/ 1361282 h 2195750"/>
                    <a:gd name="connsiteX42-1311" fmla="*/ 1054068 w 1214597"/>
                    <a:gd name="connsiteY42-1312" fmla="*/ 1052708 h 2195750"/>
                    <a:gd name="connsiteX43-1313" fmla="*/ 985232 w 1214597"/>
                    <a:gd name="connsiteY43-1314" fmla="*/ 597400 h 2195750"/>
                    <a:gd name="connsiteX44-1315" fmla="*/ 965330 w 1214597"/>
                    <a:gd name="connsiteY44-1316" fmla="*/ 543021 h 2195750"/>
                    <a:gd name="connsiteX45-1317" fmla="*/ 963678 w 1214597"/>
                    <a:gd name="connsiteY45-1318" fmla="*/ 533338 h 2195750"/>
                    <a:gd name="connsiteX46-1319" fmla="*/ 679221 w 1214597"/>
                    <a:gd name="connsiteY46-1320" fmla="*/ 46895 h 2195750"/>
                    <a:gd name="connsiteX47-1321" fmla="*/ 659045 w 1214597"/>
                    <a:gd name="connsiteY47-1322" fmla="*/ 28832 h 2195750"/>
                    <a:gd name="connsiteX48-1323" fmla="*/ 632841 w 1214597"/>
                    <a:gd name="connsiteY48-1324" fmla="*/ 0 h 2195750"/>
                    <a:gd name="connsiteX0-1325" fmla="*/ 632841 w 1214597"/>
                    <a:gd name="connsiteY0-1326" fmla="*/ 0 h 2195750"/>
                    <a:gd name="connsiteX1-1327" fmla="*/ 661043 w 1214597"/>
                    <a:gd name="connsiteY1-1328" fmla="*/ 2544 h 2195750"/>
                    <a:gd name="connsiteX2-1329" fmla="*/ 688164 w 1214597"/>
                    <a:gd name="connsiteY2-1330" fmla="*/ 27193 h 2195750"/>
                    <a:gd name="connsiteX3-1331" fmla="*/ 741595 w 1214597"/>
                    <a:gd name="connsiteY3-1332" fmla="*/ 85982 h 2195750"/>
                    <a:gd name="connsiteX4-1333" fmla="*/ 761771 w 1214597"/>
                    <a:gd name="connsiteY4-1334" fmla="*/ 104045 h 2195750"/>
                    <a:gd name="connsiteX5-1335" fmla="*/ 1046228 w 1214597"/>
                    <a:gd name="connsiteY5-1336" fmla="*/ 590488 h 2195750"/>
                    <a:gd name="connsiteX6-1337" fmla="*/ 1047880 w 1214597"/>
                    <a:gd name="connsiteY6-1338" fmla="*/ 600171 h 2195750"/>
                    <a:gd name="connsiteX7-1339" fmla="*/ 1067782 w 1214597"/>
                    <a:gd name="connsiteY7-1340" fmla="*/ 654550 h 2195750"/>
                    <a:gd name="connsiteX8-1341" fmla="*/ 1136618 w 1214597"/>
                    <a:gd name="connsiteY8-1342" fmla="*/ 1109858 h 2195750"/>
                    <a:gd name="connsiteX9-1343" fmla="*/ 1105512 w 1214597"/>
                    <a:gd name="connsiteY9-1344" fmla="*/ 1418432 h 2195750"/>
                    <a:gd name="connsiteX10-1345" fmla="*/ 1084559 w 1214597"/>
                    <a:gd name="connsiteY10-1346" fmla="*/ 1499920 h 2195750"/>
                    <a:gd name="connsiteX11-1347" fmla="*/ 1104142 w 1214597"/>
                    <a:gd name="connsiteY11-1348" fmla="*/ 1545062 h 2195750"/>
                    <a:gd name="connsiteX12-1349" fmla="*/ 1125826 w 1214597"/>
                    <a:gd name="connsiteY12-1350" fmla="*/ 1611235 h 2195750"/>
                    <a:gd name="connsiteX13-1351" fmla="*/ 1127819 w 1214597"/>
                    <a:gd name="connsiteY13-1352" fmla="*/ 1620918 h 2195750"/>
                    <a:gd name="connsiteX14-1353" fmla="*/ 1151835 w 1214597"/>
                    <a:gd name="connsiteY14-1354" fmla="*/ 1675297 h 2195750"/>
                    <a:gd name="connsiteX15-1355" fmla="*/ 1214597 w 1214597"/>
                    <a:gd name="connsiteY15-1356" fmla="*/ 2130604 h 2195750"/>
                    <a:gd name="connsiteX16-1357" fmla="*/ 1180970 w 1214597"/>
                    <a:gd name="connsiteY16-1358" fmla="*/ 2180479 h 2195750"/>
                    <a:gd name="connsiteX17-1359" fmla="*/ 1168198 w 1214597"/>
                    <a:gd name="connsiteY17-1360" fmla="*/ 2195750 h 2195750"/>
                    <a:gd name="connsiteX18-1361" fmla="*/ 958076 w 1214597"/>
                    <a:gd name="connsiteY18-1362" fmla="*/ 2093400 h 2195750"/>
                    <a:gd name="connsiteX19-1363" fmla="*/ 899871 w 1214597"/>
                    <a:gd name="connsiteY19-1364" fmla="*/ 2058040 h 2195750"/>
                    <a:gd name="connsiteX20-1365" fmla="*/ 843790 w 1214597"/>
                    <a:gd name="connsiteY20-1366" fmla="*/ 2065165 h 2195750"/>
                    <a:gd name="connsiteX21-1367" fmla="*/ 649444 w 1214597"/>
                    <a:gd name="connsiteY21-1368" fmla="*/ 2074979 h 2195750"/>
                    <a:gd name="connsiteX22-1369" fmla="*/ 455097 w 1214597"/>
                    <a:gd name="connsiteY22-1370" fmla="*/ 2065165 h 2195750"/>
                    <a:gd name="connsiteX23-1371" fmla="*/ 399017 w 1214597"/>
                    <a:gd name="connsiteY23-1372" fmla="*/ 2058040 h 2195750"/>
                    <a:gd name="connsiteX24-1373" fmla="*/ 331533 w 1214597"/>
                    <a:gd name="connsiteY24-1374" fmla="*/ 2051642 h 2195750"/>
                    <a:gd name="connsiteX25-1375" fmla="*/ 95892 w 1214597"/>
                    <a:gd name="connsiteY25-1376" fmla="*/ 2175451 h 2195750"/>
                    <a:gd name="connsiteX26-1377" fmla="*/ 0 w 1214597"/>
                    <a:gd name="connsiteY26-1378" fmla="*/ 2190518 h 2195750"/>
                    <a:gd name="connsiteX27-1379" fmla="*/ 249188 w 1214597"/>
                    <a:gd name="connsiteY27-1380" fmla="*/ 2054130 h 2195750"/>
                    <a:gd name="connsiteX28-1381" fmla="*/ 372547 w 1214597"/>
                    <a:gd name="connsiteY28-1382" fmla="*/ 2008015 h 2195750"/>
                    <a:gd name="connsiteX29-1383" fmla="*/ 566894 w 1214597"/>
                    <a:gd name="connsiteY29-1384" fmla="*/ 2017829 h 2195750"/>
                    <a:gd name="connsiteX30-1385" fmla="*/ 761240 w 1214597"/>
                    <a:gd name="connsiteY30-1386" fmla="*/ 2008015 h 2195750"/>
                    <a:gd name="connsiteX31-1387" fmla="*/ 817321 w 1214597"/>
                    <a:gd name="connsiteY31-1388" fmla="*/ 2000890 h 2195750"/>
                    <a:gd name="connsiteX32-1389" fmla="*/ 875526 w 1214597"/>
                    <a:gd name="connsiteY32-1390" fmla="*/ 2036250 h 2195750"/>
                    <a:gd name="connsiteX33-1391" fmla="*/ 1085648 w 1214597"/>
                    <a:gd name="connsiteY33-1392" fmla="*/ 2138600 h 2195750"/>
                    <a:gd name="connsiteX34-1393" fmla="*/ 1098420 w 1214597"/>
                    <a:gd name="connsiteY34-1394" fmla="*/ 2123329 h 2195750"/>
                    <a:gd name="connsiteX35-1395" fmla="*/ 1132047 w 1214597"/>
                    <a:gd name="connsiteY35-1396" fmla="*/ 2073454 h 2195750"/>
                    <a:gd name="connsiteX36-1397" fmla="*/ 1069285 w 1214597"/>
                    <a:gd name="connsiteY36-1398" fmla="*/ 1618147 h 2195750"/>
                    <a:gd name="connsiteX37-1399" fmla="*/ 1045269 w 1214597"/>
                    <a:gd name="connsiteY37-1400" fmla="*/ 1563768 h 2195750"/>
                    <a:gd name="connsiteX38-1401" fmla="*/ 1043276 w 1214597"/>
                    <a:gd name="connsiteY38-1402" fmla="*/ 1554085 h 2195750"/>
                    <a:gd name="connsiteX39-1403" fmla="*/ 1021592 w 1214597"/>
                    <a:gd name="connsiteY39-1404" fmla="*/ 1487912 h 2195750"/>
                    <a:gd name="connsiteX40-1405" fmla="*/ 1002009 w 1214597"/>
                    <a:gd name="connsiteY40-1406" fmla="*/ 1442770 h 2195750"/>
                    <a:gd name="connsiteX41-1407" fmla="*/ 1022962 w 1214597"/>
                    <a:gd name="connsiteY41-1408" fmla="*/ 1361282 h 2195750"/>
                    <a:gd name="connsiteX42-1409" fmla="*/ 1054068 w 1214597"/>
                    <a:gd name="connsiteY42-1410" fmla="*/ 1052708 h 2195750"/>
                    <a:gd name="connsiteX43-1411" fmla="*/ 985232 w 1214597"/>
                    <a:gd name="connsiteY43-1412" fmla="*/ 597400 h 2195750"/>
                    <a:gd name="connsiteX44-1413" fmla="*/ 965330 w 1214597"/>
                    <a:gd name="connsiteY44-1414" fmla="*/ 543021 h 2195750"/>
                    <a:gd name="connsiteX45-1415" fmla="*/ 963678 w 1214597"/>
                    <a:gd name="connsiteY45-1416" fmla="*/ 533338 h 2195750"/>
                    <a:gd name="connsiteX46-1417" fmla="*/ 679221 w 1214597"/>
                    <a:gd name="connsiteY46-1418" fmla="*/ 46895 h 2195750"/>
                    <a:gd name="connsiteX47-1419" fmla="*/ 659045 w 1214597"/>
                    <a:gd name="connsiteY47-1420" fmla="*/ 28832 h 2195750"/>
                    <a:gd name="connsiteX48-1421" fmla="*/ 632841 w 1214597"/>
                    <a:gd name="connsiteY48-1422" fmla="*/ 0 h 2195750"/>
                    <a:gd name="connsiteX0-1423" fmla="*/ 632841 w 1214597"/>
                    <a:gd name="connsiteY0-1424" fmla="*/ 0 h 2195750"/>
                    <a:gd name="connsiteX1-1425" fmla="*/ 661043 w 1214597"/>
                    <a:gd name="connsiteY1-1426" fmla="*/ 2544 h 2195750"/>
                    <a:gd name="connsiteX2-1427" fmla="*/ 688164 w 1214597"/>
                    <a:gd name="connsiteY2-1428" fmla="*/ 27193 h 2195750"/>
                    <a:gd name="connsiteX3-1429" fmla="*/ 741595 w 1214597"/>
                    <a:gd name="connsiteY3-1430" fmla="*/ 85982 h 2195750"/>
                    <a:gd name="connsiteX4-1431" fmla="*/ 761771 w 1214597"/>
                    <a:gd name="connsiteY4-1432" fmla="*/ 104045 h 2195750"/>
                    <a:gd name="connsiteX5-1433" fmla="*/ 1046228 w 1214597"/>
                    <a:gd name="connsiteY5-1434" fmla="*/ 590488 h 2195750"/>
                    <a:gd name="connsiteX6-1435" fmla="*/ 1047880 w 1214597"/>
                    <a:gd name="connsiteY6-1436" fmla="*/ 600171 h 2195750"/>
                    <a:gd name="connsiteX7-1437" fmla="*/ 1067782 w 1214597"/>
                    <a:gd name="connsiteY7-1438" fmla="*/ 654550 h 2195750"/>
                    <a:gd name="connsiteX8-1439" fmla="*/ 1136618 w 1214597"/>
                    <a:gd name="connsiteY8-1440" fmla="*/ 1109858 h 2195750"/>
                    <a:gd name="connsiteX9-1441" fmla="*/ 1105512 w 1214597"/>
                    <a:gd name="connsiteY9-1442" fmla="*/ 1418432 h 2195750"/>
                    <a:gd name="connsiteX10-1443" fmla="*/ 1084559 w 1214597"/>
                    <a:gd name="connsiteY10-1444" fmla="*/ 1499920 h 2195750"/>
                    <a:gd name="connsiteX11-1445" fmla="*/ 1104142 w 1214597"/>
                    <a:gd name="connsiteY11-1446" fmla="*/ 1545062 h 2195750"/>
                    <a:gd name="connsiteX12-1447" fmla="*/ 1125826 w 1214597"/>
                    <a:gd name="connsiteY12-1448" fmla="*/ 1611235 h 2195750"/>
                    <a:gd name="connsiteX13-1449" fmla="*/ 1127819 w 1214597"/>
                    <a:gd name="connsiteY13-1450" fmla="*/ 1620918 h 2195750"/>
                    <a:gd name="connsiteX14-1451" fmla="*/ 1151835 w 1214597"/>
                    <a:gd name="connsiteY14-1452" fmla="*/ 1675297 h 2195750"/>
                    <a:gd name="connsiteX15-1453" fmla="*/ 1214597 w 1214597"/>
                    <a:gd name="connsiteY15-1454" fmla="*/ 2130604 h 2195750"/>
                    <a:gd name="connsiteX16-1455" fmla="*/ 1180970 w 1214597"/>
                    <a:gd name="connsiteY16-1456" fmla="*/ 2180479 h 2195750"/>
                    <a:gd name="connsiteX17-1457" fmla="*/ 1168198 w 1214597"/>
                    <a:gd name="connsiteY17-1458" fmla="*/ 2195750 h 2195750"/>
                    <a:gd name="connsiteX18-1459" fmla="*/ 958076 w 1214597"/>
                    <a:gd name="connsiteY18-1460" fmla="*/ 2093400 h 2195750"/>
                    <a:gd name="connsiteX19-1461" fmla="*/ 899871 w 1214597"/>
                    <a:gd name="connsiteY19-1462" fmla="*/ 2058040 h 2195750"/>
                    <a:gd name="connsiteX20-1463" fmla="*/ 843790 w 1214597"/>
                    <a:gd name="connsiteY20-1464" fmla="*/ 2065165 h 2195750"/>
                    <a:gd name="connsiteX21-1465" fmla="*/ 649444 w 1214597"/>
                    <a:gd name="connsiteY21-1466" fmla="*/ 2074979 h 2195750"/>
                    <a:gd name="connsiteX22-1467" fmla="*/ 455097 w 1214597"/>
                    <a:gd name="connsiteY22-1468" fmla="*/ 2065165 h 2195750"/>
                    <a:gd name="connsiteX23-1469" fmla="*/ 399017 w 1214597"/>
                    <a:gd name="connsiteY23-1470" fmla="*/ 2058040 h 2195750"/>
                    <a:gd name="connsiteX24-1471" fmla="*/ 331533 w 1214597"/>
                    <a:gd name="connsiteY24-1472" fmla="*/ 2051642 h 2195750"/>
                    <a:gd name="connsiteX25-1473" fmla="*/ 95892 w 1214597"/>
                    <a:gd name="connsiteY25-1474" fmla="*/ 2175451 h 2195750"/>
                    <a:gd name="connsiteX26-1475" fmla="*/ 0 w 1214597"/>
                    <a:gd name="connsiteY26-1476" fmla="*/ 2190518 h 2195750"/>
                    <a:gd name="connsiteX27-1477" fmla="*/ 249188 w 1214597"/>
                    <a:gd name="connsiteY27-1478" fmla="*/ 2054130 h 2195750"/>
                    <a:gd name="connsiteX28-1479" fmla="*/ 372547 w 1214597"/>
                    <a:gd name="connsiteY28-1480" fmla="*/ 2008015 h 2195750"/>
                    <a:gd name="connsiteX29-1481" fmla="*/ 566894 w 1214597"/>
                    <a:gd name="connsiteY29-1482" fmla="*/ 2017829 h 2195750"/>
                    <a:gd name="connsiteX30-1483" fmla="*/ 761240 w 1214597"/>
                    <a:gd name="connsiteY30-1484" fmla="*/ 2008015 h 2195750"/>
                    <a:gd name="connsiteX31-1485" fmla="*/ 817321 w 1214597"/>
                    <a:gd name="connsiteY31-1486" fmla="*/ 2000890 h 2195750"/>
                    <a:gd name="connsiteX32-1487" fmla="*/ 875526 w 1214597"/>
                    <a:gd name="connsiteY32-1488" fmla="*/ 2036250 h 2195750"/>
                    <a:gd name="connsiteX33-1489" fmla="*/ 1085648 w 1214597"/>
                    <a:gd name="connsiteY33-1490" fmla="*/ 2138600 h 2195750"/>
                    <a:gd name="connsiteX34-1491" fmla="*/ 1098420 w 1214597"/>
                    <a:gd name="connsiteY34-1492" fmla="*/ 2123329 h 2195750"/>
                    <a:gd name="connsiteX35-1493" fmla="*/ 1132047 w 1214597"/>
                    <a:gd name="connsiteY35-1494" fmla="*/ 2073454 h 2195750"/>
                    <a:gd name="connsiteX36-1495" fmla="*/ 1069285 w 1214597"/>
                    <a:gd name="connsiteY36-1496" fmla="*/ 1618147 h 2195750"/>
                    <a:gd name="connsiteX37-1497" fmla="*/ 1045269 w 1214597"/>
                    <a:gd name="connsiteY37-1498" fmla="*/ 1563768 h 2195750"/>
                    <a:gd name="connsiteX38-1499" fmla="*/ 1043276 w 1214597"/>
                    <a:gd name="connsiteY38-1500" fmla="*/ 1554085 h 2195750"/>
                    <a:gd name="connsiteX39-1501" fmla="*/ 1021592 w 1214597"/>
                    <a:gd name="connsiteY39-1502" fmla="*/ 1487912 h 2195750"/>
                    <a:gd name="connsiteX40-1503" fmla="*/ 1002009 w 1214597"/>
                    <a:gd name="connsiteY40-1504" fmla="*/ 1442770 h 2195750"/>
                    <a:gd name="connsiteX41-1505" fmla="*/ 1022962 w 1214597"/>
                    <a:gd name="connsiteY41-1506" fmla="*/ 1361282 h 2195750"/>
                    <a:gd name="connsiteX42-1507" fmla="*/ 1054068 w 1214597"/>
                    <a:gd name="connsiteY42-1508" fmla="*/ 1052708 h 2195750"/>
                    <a:gd name="connsiteX43-1509" fmla="*/ 985232 w 1214597"/>
                    <a:gd name="connsiteY43-1510" fmla="*/ 597400 h 2195750"/>
                    <a:gd name="connsiteX44-1511" fmla="*/ 965330 w 1214597"/>
                    <a:gd name="connsiteY44-1512" fmla="*/ 543021 h 2195750"/>
                    <a:gd name="connsiteX45-1513" fmla="*/ 963678 w 1214597"/>
                    <a:gd name="connsiteY45-1514" fmla="*/ 533338 h 2195750"/>
                    <a:gd name="connsiteX46-1515" fmla="*/ 679221 w 1214597"/>
                    <a:gd name="connsiteY46-1516" fmla="*/ 46895 h 2195750"/>
                    <a:gd name="connsiteX47-1517" fmla="*/ 659045 w 1214597"/>
                    <a:gd name="connsiteY47-1518" fmla="*/ 28832 h 2195750"/>
                    <a:gd name="connsiteX48-1519" fmla="*/ 632841 w 1214597"/>
                    <a:gd name="connsiteY48-1520" fmla="*/ 0 h 2195750"/>
                    <a:gd name="connsiteX0-1521" fmla="*/ 632841 w 1214597"/>
                    <a:gd name="connsiteY0-1522" fmla="*/ 0 h 2195750"/>
                    <a:gd name="connsiteX1-1523" fmla="*/ 661043 w 1214597"/>
                    <a:gd name="connsiteY1-1524" fmla="*/ 2544 h 2195750"/>
                    <a:gd name="connsiteX2-1525" fmla="*/ 688164 w 1214597"/>
                    <a:gd name="connsiteY2-1526" fmla="*/ 27193 h 2195750"/>
                    <a:gd name="connsiteX3-1527" fmla="*/ 741595 w 1214597"/>
                    <a:gd name="connsiteY3-1528" fmla="*/ 85982 h 2195750"/>
                    <a:gd name="connsiteX4-1529" fmla="*/ 761771 w 1214597"/>
                    <a:gd name="connsiteY4-1530" fmla="*/ 104045 h 2195750"/>
                    <a:gd name="connsiteX5-1531" fmla="*/ 1046228 w 1214597"/>
                    <a:gd name="connsiteY5-1532" fmla="*/ 590488 h 2195750"/>
                    <a:gd name="connsiteX6-1533" fmla="*/ 1047880 w 1214597"/>
                    <a:gd name="connsiteY6-1534" fmla="*/ 600171 h 2195750"/>
                    <a:gd name="connsiteX7-1535" fmla="*/ 1067782 w 1214597"/>
                    <a:gd name="connsiteY7-1536" fmla="*/ 654550 h 2195750"/>
                    <a:gd name="connsiteX8-1537" fmla="*/ 1136618 w 1214597"/>
                    <a:gd name="connsiteY8-1538" fmla="*/ 1109858 h 2195750"/>
                    <a:gd name="connsiteX9-1539" fmla="*/ 1105512 w 1214597"/>
                    <a:gd name="connsiteY9-1540" fmla="*/ 1418432 h 2195750"/>
                    <a:gd name="connsiteX10-1541" fmla="*/ 1084559 w 1214597"/>
                    <a:gd name="connsiteY10-1542" fmla="*/ 1499920 h 2195750"/>
                    <a:gd name="connsiteX11-1543" fmla="*/ 1104142 w 1214597"/>
                    <a:gd name="connsiteY11-1544" fmla="*/ 1545062 h 2195750"/>
                    <a:gd name="connsiteX12-1545" fmla="*/ 1125826 w 1214597"/>
                    <a:gd name="connsiteY12-1546" fmla="*/ 1611235 h 2195750"/>
                    <a:gd name="connsiteX13-1547" fmla="*/ 1127819 w 1214597"/>
                    <a:gd name="connsiteY13-1548" fmla="*/ 1620918 h 2195750"/>
                    <a:gd name="connsiteX14-1549" fmla="*/ 1151835 w 1214597"/>
                    <a:gd name="connsiteY14-1550" fmla="*/ 1675297 h 2195750"/>
                    <a:gd name="connsiteX15-1551" fmla="*/ 1214597 w 1214597"/>
                    <a:gd name="connsiteY15-1552" fmla="*/ 2130604 h 2195750"/>
                    <a:gd name="connsiteX16-1553" fmla="*/ 1180970 w 1214597"/>
                    <a:gd name="connsiteY16-1554" fmla="*/ 2180479 h 2195750"/>
                    <a:gd name="connsiteX17-1555" fmla="*/ 1168198 w 1214597"/>
                    <a:gd name="connsiteY17-1556" fmla="*/ 2195750 h 2195750"/>
                    <a:gd name="connsiteX18-1557" fmla="*/ 958076 w 1214597"/>
                    <a:gd name="connsiteY18-1558" fmla="*/ 2093400 h 2195750"/>
                    <a:gd name="connsiteX19-1559" fmla="*/ 899871 w 1214597"/>
                    <a:gd name="connsiteY19-1560" fmla="*/ 2058040 h 2195750"/>
                    <a:gd name="connsiteX20-1561" fmla="*/ 843790 w 1214597"/>
                    <a:gd name="connsiteY20-1562" fmla="*/ 2065165 h 2195750"/>
                    <a:gd name="connsiteX21-1563" fmla="*/ 649444 w 1214597"/>
                    <a:gd name="connsiteY21-1564" fmla="*/ 2074979 h 2195750"/>
                    <a:gd name="connsiteX22-1565" fmla="*/ 455097 w 1214597"/>
                    <a:gd name="connsiteY22-1566" fmla="*/ 2065165 h 2195750"/>
                    <a:gd name="connsiteX23-1567" fmla="*/ 399017 w 1214597"/>
                    <a:gd name="connsiteY23-1568" fmla="*/ 2058040 h 2195750"/>
                    <a:gd name="connsiteX24-1569" fmla="*/ 331533 w 1214597"/>
                    <a:gd name="connsiteY24-1570" fmla="*/ 2051642 h 2195750"/>
                    <a:gd name="connsiteX25-1571" fmla="*/ 95892 w 1214597"/>
                    <a:gd name="connsiteY25-1572" fmla="*/ 2175451 h 2195750"/>
                    <a:gd name="connsiteX26-1573" fmla="*/ 0 w 1214597"/>
                    <a:gd name="connsiteY26-1574" fmla="*/ 2190518 h 2195750"/>
                    <a:gd name="connsiteX27-1575" fmla="*/ 249188 w 1214597"/>
                    <a:gd name="connsiteY27-1576" fmla="*/ 2054130 h 2195750"/>
                    <a:gd name="connsiteX28-1577" fmla="*/ 372547 w 1214597"/>
                    <a:gd name="connsiteY28-1578" fmla="*/ 2008015 h 2195750"/>
                    <a:gd name="connsiteX29-1579" fmla="*/ 579709 w 1214597"/>
                    <a:gd name="connsiteY29-1580" fmla="*/ 2029998 h 2195750"/>
                    <a:gd name="connsiteX30-1581" fmla="*/ 761240 w 1214597"/>
                    <a:gd name="connsiteY30-1582" fmla="*/ 2008015 h 2195750"/>
                    <a:gd name="connsiteX31-1583" fmla="*/ 817321 w 1214597"/>
                    <a:gd name="connsiteY31-1584" fmla="*/ 2000890 h 2195750"/>
                    <a:gd name="connsiteX32-1585" fmla="*/ 875526 w 1214597"/>
                    <a:gd name="connsiteY32-1586" fmla="*/ 2036250 h 2195750"/>
                    <a:gd name="connsiteX33-1587" fmla="*/ 1085648 w 1214597"/>
                    <a:gd name="connsiteY33-1588" fmla="*/ 2138600 h 2195750"/>
                    <a:gd name="connsiteX34-1589" fmla="*/ 1098420 w 1214597"/>
                    <a:gd name="connsiteY34-1590" fmla="*/ 2123329 h 2195750"/>
                    <a:gd name="connsiteX35-1591" fmla="*/ 1132047 w 1214597"/>
                    <a:gd name="connsiteY35-1592" fmla="*/ 2073454 h 2195750"/>
                    <a:gd name="connsiteX36-1593" fmla="*/ 1069285 w 1214597"/>
                    <a:gd name="connsiteY36-1594" fmla="*/ 1618147 h 2195750"/>
                    <a:gd name="connsiteX37-1595" fmla="*/ 1045269 w 1214597"/>
                    <a:gd name="connsiteY37-1596" fmla="*/ 1563768 h 2195750"/>
                    <a:gd name="connsiteX38-1597" fmla="*/ 1043276 w 1214597"/>
                    <a:gd name="connsiteY38-1598" fmla="*/ 1554085 h 2195750"/>
                    <a:gd name="connsiteX39-1599" fmla="*/ 1021592 w 1214597"/>
                    <a:gd name="connsiteY39-1600" fmla="*/ 1487912 h 2195750"/>
                    <a:gd name="connsiteX40-1601" fmla="*/ 1002009 w 1214597"/>
                    <a:gd name="connsiteY40-1602" fmla="*/ 1442770 h 2195750"/>
                    <a:gd name="connsiteX41-1603" fmla="*/ 1022962 w 1214597"/>
                    <a:gd name="connsiteY41-1604" fmla="*/ 1361282 h 2195750"/>
                    <a:gd name="connsiteX42-1605" fmla="*/ 1054068 w 1214597"/>
                    <a:gd name="connsiteY42-1606" fmla="*/ 1052708 h 2195750"/>
                    <a:gd name="connsiteX43-1607" fmla="*/ 985232 w 1214597"/>
                    <a:gd name="connsiteY43-1608" fmla="*/ 597400 h 2195750"/>
                    <a:gd name="connsiteX44-1609" fmla="*/ 965330 w 1214597"/>
                    <a:gd name="connsiteY44-1610" fmla="*/ 543021 h 2195750"/>
                    <a:gd name="connsiteX45-1611" fmla="*/ 963678 w 1214597"/>
                    <a:gd name="connsiteY45-1612" fmla="*/ 533338 h 2195750"/>
                    <a:gd name="connsiteX46-1613" fmla="*/ 679221 w 1214597"/>
                    <a:gd name="connsiteY46-1614" fmla="*/ 46895 h 2195750"/>
                    <a:gd name="connsiteX47-1615" fmla="*/ 659045 w 1214597"/>
                    <a:gd name="connsiteY47-1616" fmla="*/ 28832 h 2195750"/>
                    <a:gd name="connsiteX48-1617" fmla="*/ 632841 w 1214597"/>
                    <a:gd name="connsiteY48-1618" fmla="*/ 0 h 2195750"/>
                    <a:gd name="connsiteX0-1619" fmla="*/ 632841 w 1214597"/>
                    <a:gd name="connsiteY0-1620" fmla="*/ 0 h 2195750"/>
                    <a:gd name="connsiteX1-1621" fmla="*/ 661043 w 1214597"/>
                    <a:gd name="connsiteY1-1622" fmla="*/ 2544 h 2195750"/>
                    <a:gd name="connsiteX2-1623" fmla="*/ 688164 w 1214597"/>
                    <a:gd name="connsiteY2-1624" fmla="*/ 27193 h 2195750"/>
                    <a:gd name="connsiteX3-1625" fmla="*/ 741595 w 1214597"/>
                    <a:gd name="connsiteY3-1626" fmla="*/ 85982 h 2195750"/>
                    <a:gd name="connsiteX4-1627" fmla="*/ 761771 w 1214597"/>
                    <a:gd name="connsiteY4-1628" fmla="*/ 104045 h 2195750"/>
                    <a:gd name="connsiteX5-1629" fmla="*/ 1046228 w 1214597"/>
                    <a:gd name="connsiteY5-1630" fmla="*/ 590488 h 2195750"/>
                    <a:gd name="connsiteX6-1631" fmla="*/ 1047880 w 1214597"/>
                    <a:gd name="connsiteY6-1632" fmla="*/ 600171 h 2195750"/>
                    <a:gd name="connsiteX7-1633" fmla="*/ 1067782 w 1214597"/>
                    <a:gd name="connsiteY7-1634" fmla="*/ 654550 h 2195750"/>
                    <a:gd name="connsiteX8-1635" fmla="*/ 1136618 w 1214597"/>
                    <a:gd name="connsiteY8-1636" fmla="*/ 1109858 h 2195750"/>
                    <a:gd name="connsiteX9-1637" fmla="*/ 1105512 w 1214597"/>
                    <a:gd name="connsiteY9-1638" fmla="*/ 1418432 h 2195750"/>
                    <a:gd name="connsiteX10-1639" fmla="*/ 1084559 w 1214597"/>
                    <a:gd name="connsiteY10-1640" fmla="*/ 1499920 h 2195750"/>
                    <a:gd name="connsiteX11-1641" fmla="*/ 1104142 w 1214597"/>
                    <a:gd name="connsiteY11-1642" fmla="*/ 1545062 h 2195750"/>
                    <a:gd name="connsiteX12-1643" fmla="*/ 1125826 w 1214597"/>
                    <a:gd name="connsiteY12-1644" fmla="*/ 1611235 h 2195750"/>
                    <a:gd name="connsiteX13-1645" fmla="*/ 1127819 w 1214597"/>
                    <a:gd name="connsiteY13-1646" fmla="*/ 1620918 h 2195750"/>
                    <a:gd name="connsiteX14-1647" fmla="*/ 1151835 w 1214597"/>
                    <a:gd name="connsiteY14-1648" fmla="*/ 1675297 h 2195750"/>
                    <a:gd name="connsiteX15-1649" fmla="*/ 1214597 w 1214597"/>
                    <a:gd name="connsiteY15-1650" fmla="*/ 2130604 h 2195750"/>
                    <a:gd name="connsiteX16-1651" fmla="*/ 1180970 w 1214597"/>
                    <a:gd name="connsiteY16-1652" fmla="*/ 2180479 h 2195750"/>
                    <a:gd name="connsiteX17-1653" fmla="*/ 1168198 w 1214597"/>
                    <a:gd name="connsiteY17-1654" fmla="*/ 2195750 h 2195750"/>
                    <a:gd name="connsiteX18-1655" fmla="*/ 958076 w 1214597"/>
                    <a:gd name="connsiteY18-1656" fmla="*/ 2093400 h 2195750"/>
                    <a:gd name="connsiteX19-1657" fmla="*/ 899871 w 1214597"/>
                    <a:gd name="connsiteY19-1658" fmla="*/ 2058040 h 2195750"/>
                    <a:gd name="connsiteX20-1659" fmla="*/ 843790 w 1214597"/>
                    <a:gd name="connsiteY20-1660" fmla="*/ 2065165 h 2195750"/>
                    <a:gd name="connsiteX21-1661" fmla="*/ 649444 w 1214597"/>
                    <a:gd name="connsiteY21-1662" fmla="*/ 2074979 h 2195750"/>
                    <a:gd name="connsiteX22-1663" fmla="*/ 455097 w 1214597"/>
                    <a:gd name="connsiteY22-1664" fmla="*/ 2065165 h 2195750"/>
                    <a:gd name="connsiteX23-1665" fmla="*/ 399017 w 1214597"/>
                    <a:gd name="connsiteY23-1666" fmla="*/ 2058040 h 2195750"/>
                    <a:gd name="connsiteX24-1667" fmla="*/ 331533 w 1214597"/>
                    <a:gd name="connsiteY24-1668" fmla="*/ 2051642 h 2195750"/>
                    <a:gd name="connsiteX25-1669" fmla="*/ 95892 w 1214597"/>
                    <a:gd name="connsiteY25-1670" fmla="*/ 2175451 h 2195750"/>
                    <a:gd name="connsiteX26-1671" fmla="*/ 0 w 1214597"/>
                    <a:gd name="connsiteY26-1672" fmla="*/ 2190518 h 2195750"/>
                    <a:gd name="connsiteX27-1673" fmla="*/ 249188 w 1214597"/>
                    <a:gd name="connsiteY27-1674" fmla="*/ 2054130 h 2195750"/>
                    <a:gd name="connsiteX28-1675" fmla="*/ 372547 w 1214597"/>
                    <a:gd name="connsiteY28-1676" fmla="*/ 2008015 h 2195750"/>
                    <a:gd name="connsiteX29-1677" fmla="*/ 579709 w 1214597"/>
                    <a:gd name="connsiteY29-1678" fmla="*/ 2029998 h 2195750"/>
                    <a:gd name="connsiteX30-1679" fmla="*/ 761240 w 1214597"/>
                    <a:gd name="connsiteY30-1680" fmla="*/ 2008015 h 2195750"/>
                    <a:gd name="connsiteX31-1681" fmla="*/ 817321 w 1214597"/>
                    <a:gd name="connsiteY31-1682" fmla="*/ 2000890 h 2195750"/>
                    <a:gd name="connsiteX32-1683" fmla="*/ 875526 w 1214597"/>
                    <a:gd name="connsiteY32-1684" fmla="*/ 2036250 h 2195750"/>
                    <a:gd name="connsiteX33-1685" fmla="*/ 1085648 w 1214597"/>
                    <a:gd name="connsiteY33-1686" fmla="*/ 2138600 h 2195750"/>
                    <a:gd name="connsiteX34-1687" fmla="*/ 1098420 w 1214597"/>
                    <a:gd name="connsiteY34-1688" fmla="*/ 2123329 h 2195750"/>
                    <a:gd name="connsiteX35-1689" fmla="*/ 1132047 w 1214597"/>
                    <a:gd name="connsiteY35-1690" fmla="*/ 2073454 h 2195750"/>
                    <a:gd name="connsiteX36-1691" fmla="*/ 1069285 w 1214597"/>
                    <a:gd name="connsiteY36-1692" fmla="*/ 1618147 h 2195750"/>
                    <a:gd name="connsiteX37-1693" fmla="*/ 1045269 w 1214597"/>
                    <a:gd name="connsiteY37-1694" fmla="*/ 1563768 h 2195750"/>
                    <a:gd name="connsiteX38-1695" fmla="*/ 1043276 w 1214597"/>
                    <a:gd name="connsiteY38-1696" fmla="*/ 1554085 h 2195750"/>
                    <a:gd name="connsiteX39-1697" fmla="*/ 1021592 w 1214597"/>
                    <a:gd name="connsiteY39-1698" fmla="*/ 1487912 h 2195750"/>
                    <a:gd name="connsiteX40-1699" fmla="*/ 1002009 w 1214597"/>
                    <a:gd name="connsiteY40-1700" fmla="*/ 1442770 h 2195750"/>
                    <a:gd name="connsiteX41-1701" fmla="*/ 1022962 w 1214597"/>
                    <a:gd name="connsiteY41-1702" fmla="*/ 1361282 h 2195750"/>
                    <a:gd name="connsiteX42-1703" fmla="*/ 1054068 w 1214597"/>
                    <a:gd name="connsiteY42-1704" fmla="*/ 1052708 h 2195750"/>
                    <a:gd name="connsiteX43-1705" fmla="*/ 985232 w 1214597"/>
                    <a:gd name="connsiteY43-1706" fmla="*/ 597400 h 2195750"/>
                    <a:gd name="connsiteX44-1707" fmla="*/ 965330 w 1214597"/>
                    <a:gd name="connsiteY44-1708" fmla="*/ 543021 h 2195750"/>
                    <a:gd name="connsiteX45-1709" fmla="*/ 963678 w 1214597"/>
                    <a:gd name="connsiteY45-1710" fmla="*/ 533338 h 2195750"/>
                    <a:gd name="connsiteX46-1711" fmla="*/ 679221 w 1214597"/>
                    <a:gd name="connsiteY46-1712" fmla="*/ 46895 h 2195750"/>
                    <a:gd name="connsiteX47-1713" fmla="*/ 659045 w 1214597"/>
                    <a:gd name="connsiteY47-1714" fmla="*/ 28832 h 2195750"/>
                    <a:gd name="connsiteX48-1715" fmla="*/ 632841 w 1214597"/>
                    <a:gd name="connsiteY48-1716" fmla="*/ 0 h 2195750"/>
                    <a:gd name="connsiteX0-1717" fmla="*/ 632841 w 1214597"/>
                    <a:gd name="connsiteY0-1718" fmla="*/ 0 h 2195750"/>
                    <a:gd name="connsiteX1-1719" fmla="*/ 661043 w 1214597"/>
                    <a:gd name="connsiteY1-1720" fmla="*/ 2544 h 2195750"/>
                    <a:gd name="connsiteX2-1721" fmla="*/ 688164 w 1214597"/>
                    <a:gd name="connsiteY2-1722" fmla="*/ 27193 h 2195750"/>
                    <a:gd name="connsiteX3-1723" fmla="*/ 741595 w 1214597"/>
                    <a:gd name="connsiteY3-1724" fmla="*/ 85982 h 2195750"/>
                    <a:gd name="connsiteX4-1725" fmla="*/ 761771 w 1214597"/>
                    <a:gd name="connsiteY4-1726" fmla="*/ 104045 h 2195750"/>
                    <a:gd name="connsiteX5-1727" fmla="*/ 1046228 w 1214597"/>
                    <a:gd name="connsiteY5-1728" fmla="*/ 590488 h 2195750"/>
                    <a:gd name="connsiteX6-1729" fmla="*/ 1047880 w 1214597"/>
                    <a:gd name="connsiteY6-1730" fmla="*/ 600171 h 2195750"/>
                    <a:gd name="connsiteX7-1731" fmla="*/ 1067782 w 1214597"/>
                    <a:gd name="connsiteY7-1732" fmla="*/ 654550 h 2195750"/>
                    <a:gd name="connsiteX8-1733" fmla="*/ 1136618 w 1214597"/>
                    <a:gd name="connsiteY8-1734" fmla="*/ 1109858 h 2195750"/>
                    <a:gd name="connsiteX9-1735" fmla="*/ 1105512 w 1214597"/>
                    <a:gd name="connsiteY9-1736" fmla="*/ 1418432 h 2195750"/>
                    <a:gd name="connsiteX10-1737" fmla="*/ 1084559 w 1214597"/>
                    <a:gd name="connsiteY10-1738" fmla="*/ 1499920 h 2195750"/>
                    <a:gd name="connsiteX11-1739" fmla="*/ 1104142 w 1214597"/>
                    <a:gd name="connsiteY11-1740" fmla="*/ 1545062 h 2195750"/>
                    <a:gd name="connsiteX12-1741" fmla="*/ 1125826 w 1214597"/>
                    <a:gd name="connsiteY12-1742" fmla="*/ 1611235 h 2195750"/>
                    <a:gd name="connsiteX13-1743" fmla="*/ 1127819 w 1214597"/>
                    <a:gd name="connsiteY13-1744" fmla="*/ 1620918 h 2195750"/>
                    <a:gd name="connsiteX14-1745" fmla="*/ 1151835 w 1214597"/>
                    <a:gd name="connsiteY14-1746" fmla="*/ 1675297 h 2195750"/>
                    <a:gd name="connsiteX15-1747" fmla="*/ 1214597 w 1214597"/>
                    <a:gd name="connsiteY15-1748" fmla="*/ 2130604 h 2195750"/>
                    <a:gd name="connsiteX16-1749" fmla="*/ 1180970 w 1214597"/>
                    <a:gd name="connsiteY16-1750" fmla="*/ 2180479 h 2195750"/>
                    <a:gd name="connsiteX17-1751" fmla="*/ 1168198 w 1214597"/>
                    <a:gd name="connsiteY17-1752" fmla="*/ 2195750 h 2195750"/>
                    <a:gd name="connsiteX18-1753" fmla="*/ 958076 w 1214597"/>
                    <a:gd name="connsiteY18-1754" fmla="*/ 2093400 h 2195750"/>
                    <a:gd name="connsiteX19-1755" fmla="*/ 899871 w 1214597"/>
                    <a:gd name="connsiteY19-1756" fmla="*/ 2058040 h 2195750"/>
                    <a:gd name="connsiteX20-1757" fmla="*/ 843790 w 1214597"/>
                    <a:gd name="connsiteY20-1758" fmla="*/ 2065165 h 2195750"/>
                    <a:gd name="connsiteX21-1759" fmla="*/ 649444 w 1214597"/>
                    <a:gd name="connsiteY21-1760" fmla="*/ 2074979 h 2195750"/>
                    <a:gd name="connsiteX22-1761" fmla="*/ 455097 w 1214597"/>
                    <a:gd name="connsiteY22-1762" fmla="*/ 2065165 h 2195750"/>
                    <a:gd name="connsiteX23-1763" fmla="*/ 399017 w 1214597"/>
                    <a:gd name="connsiteY23-1764" fmla="*/ 2058040 h 2195750"/>
                    <a:gd name="connsiteX24-1765" fmla="*/ 331533 w 1214597"/>
                    <a:gd name="connsiteY24-1766" fmla="*/ 2051642 h 2195750"/>
                    <a:gd name="connsiteX25-1767" fmla="*/ 95892 w 1214597"/>
                    <a:gd name="connsiteY25-1768" fmla="*/ 2175451 h 2195750"/>
                    <a:gd name="connsiteX26-1769" fmla="*/ 0 w 1214597"/>
                    <a:gd name="connsiteY26-1770" fmla="*/ 2190518 h 2195750"/>
                    <a:gd name="connsiteX27-1771" fmla="*/ 249188 w 1214597"/>
                    <a:gd name="connsiteY27-1772" fmla="*/ 2054130 h 2195750"/>
                    <a:gd name="connsiteX28-1773" fmla="*/ 372547 w 1214597"/>
                    <a:gd name="connsiteY28-1774" fmla="*/ 2008015 h 2195750"/>
                    <a:gd name="connsiteX29-1775" fmla="*/ 579709 w 1214597"/>
                    <a:gd name="connsiteY29-1776" fmla="*/ 2029998 h 2195750"/>
                    <a:gd name="connsiteX30-1777" fmla="*/ 761240 w 1214597"/>
                    <a:gd name="connsiteY30-1778" fmla="*/ 2008015 h 2195750"/>
                    <a:gd name="connsiteX31-1779" fmla="*/ 817321 w 1214597"/>
                    <a:gd name="connsiteY31-1780" fmla="*/ 2000890 h 2195750"/>
                    <a:gd name="connsiteX32-1781" fmla="*/ 875526 w 1214597"/>
                    <a:gd name="connsiteY32-1782" fmla="*/ 2036250 h 2195750"/>
                    <a:gd name="connsiteX33-1783" fmla="*/ 1085648 w 1214597"/>
                    <a:gd name="connsiteY33-1784" fmla="*/ 2138600 h 2195750"/>
                    <a:gd name="connsiteX34-1785" fmla="*/ 1098420 w 1214597"/>
                    <a:gd name="connsiteY34-1786" fmla="*/ 2123329 h 2195750"/>
                    <a:gd name="connsiteX35-1787" fmla="*/ 1132047 w 1214597"/>
                    <a:gd name="connsiteY35-1788" fmla="*/ 2073454 h 2195750"/>
                    <a:gd name="connsiteX36-1789" fmla="*/ 1069285 w 1214597"/>
                    <a:gd name="connsiteY36-1790" fmla="*/ 1618147 h 2195750"/>
                    <a:gd name="connsiteX37-1791" fmla="*/ 1045269 w 1214597"/>
                    <a:gd name="connsiteY37-1792" fmla="*/ 1563768 h 2195750"/>
                    <a:gd name="connsiteX38-1793" fmla="*/ 1043276 w 1214597"/>
                    <a:gd name="connsiteY38-1794" fmla="*/ 1554085 h 2195750"/>
                    <a:gd name="connsiteX39-1795" fmla="*/ 1021592 w 1214597"/>
                    <a:gd name="connsiteY39-1796" fmla="*/ 1487912 h 2195750"/>
                    <a:gd name="connsiteX40-1797" fmla="*/ 1002009 w 1214597"/>
                    <a:gd name="connsiteY40-1798" fmla="*/ 1442770 h 2195750"/>
                    <a:gd name="connsiteX41-1799" fmla="*/ 1022962 w 1214597"/>
                    <a:gd name="connsiteY41-1800" fmla="*/ 1361282 h 2195750"/>
                    <a:gd name="connsiteX42-1801" fmla="*/ 1054068 w 1214597"/>
                    <a:gd name="connsiteY42-1802" fmla="*/ 1052708 h 2195750"/>
                    <a:gd name="connsiteX43-1803" fmla="*/ 985232 w 1214597"/>
                    <a:gd name="connsiteY43-1804" fmla="*/ 597400 h 2195750"/>
                    <a:gd name="connsiteX44-1805" fmla="*/ 965330 w 1214597"/>
                    <a:gd name="connsiteY44-1806" fmla="*/ 543021 h 2195750"/>
                    <a:gd name="connsiteX45-1807" fmla="*/ 963678 w 1214597"/>
                    <a:gd name="connsiteY45-1808" fmla="*/ 533338 h 2195750"/>
                    <a:gd name="connsiteX46-1809" fmla="*/ 679221 w 1214597"/>
                    <a:gd name="connsiteY46-1810" fmla="*/ 46895 h 2195750"/>
                    <a:gd name="connsiteX47-1811" fmla="*/ 659045 w 1214597"/>
                    <a:gd name="connsiteY47-1812" fmla="*/ 28832 h 2195750"/>
                    <a:gd name="connsiteX48-1813" fmla="*/ 632841 w 1214597"/>
                    <a:gd name="connsiteY48-1814" fmla="*/ 0 h 2195750"/>
                    <a:gd name="connsiteX0-1815" fmla="*/ 632841 w 1214597"/>
                    <a:gd name="connsiteY0-1816" fmla="*/ 0 h 2195750"/>
                    <a:gd name="connsiteX1-1817" fmla="*/ 661043 w 1214597"/>
                    <a:gd name="connsiteY1-1818" fmla="*/ 2544 h 2195750"/>
                    <a:gd name="connsiteX2-1819" fmla="*/ 688164 w 1214597"/>
                    <a:gd name="connsiteY2-1820" fmla="*/ 27193 h 2195750"/>
                    <a:gd name="connsiteX3-1821" fmla="*/ 741595 w 1214597"/>
                    <a:gd name="connsiteY3-1822" fmla="*/ 85982 h 2195750"/>
                    <a:gd name="connsiteX4-1823" fmla="*/ 761771 w 1214597"/>
                    <a:gd name="connsiteY4-1824" fmla="*/ 104045 h 2195750"/>
                    <a:gd name="connsiteX5-1825" fmla="*/ 1046228 w 1214597"/>
                    <a:gd name="connsiteY5-1826" fmla="*/ 590488 h 2195750"/>
                    <a:gd name="connsiteX6-1827" fmla="*/ 1047880 w 1214597"/>
                    <a:gd name="connsiteY6-1828" fmla="*/ 600171 h 2195750"/>
                    <a:gd name="connsiteX7-1829" fmla="*/ 1067782 w 1214597"/>
                    <a:gd name="connsiteY7-1830" fmla="*/ 654550 h 2195750"/>
                    <a:gd name="connsiteX8-1831" fmla="*/ 1136618 w 1214597"/>
                    <a:gd name="connsiteY8-1832" fmla="*/ 1109858 h 2195750"/>
                    <a:gd name="connsiteX9-1833" fmla="*/ 1105512 w 1214597"/>
                    <a:gd name="connsiteY9-1834" fmla="*/ 1418432 h 2195750"/>
                    <a:gd name="connsiteX10-1835" fmla="*/ 1084559 w 1214597"/>
                    <a:gd name="connsiteY10-1836" fmla="*/ 1499920 h 2195750"/>
                    <a:gd name="connsiteX11-1837" fmla="*/ 1104142 w 1214597"/>
                    <a:gd name="connsiteY11-1838" fmla="*/ 1545062 h 2195750"/>
                    <a:gd name="connsiteX12-1839" fmla="*/ 1125826 w 1214597"/>
                    <a:gd name="connsiteY12-1840" fmla="*/ 1611235 h 2195750"/>
                    <a:gd name="connsiteX13-1841" fmla="*/ 1127819 w 1214597"/>
                    <a:gd name="connsiteY13-1842" fmla="*/ 1620918 h 2195750"/>
                    <a:gd name="connsiteX14-1843" fmla="*/ 1151835 w 1214597"/>
                    <a:gd name="connsiteY14-1844" fmla="*/ 1675297 h 2195750"/>
                    <a:gd name="connsiteX15-1845" fmla="*/ 1214597 w 1214597"/>
                    <a:gd name="connsiteY15-1846" fmla="*/ 2130604 h 2195750"/>
                    <a:gd name="connsiteX16-1847" fmla="*/ 1180970 w 1214597"/>
                    <a:gd name="connsiteY16-1848" fmla="*/ 2180479 h 2195750"/>
                    <a:gd name="connsiteX17-1849" fmla="*/ 1168198 w 1214597"/>
                    <a:gd name="connsiteY17-1850" fmla="*/ 2195750 h 2195750"/>
                    <a:gd name="connsiteX18-1851" fmla="*/ 958076 w 1214597"/>
                    <a:gd name="connsiteY18-1852" fmla="*/ 2093400 h 2195750"/>
                    <a:gd name="connsiteX19-1853" fmla="*/ 899871 w 1214597"/>
                    <a:gd name="connsiteY19-1854" fmla="*/ 2058040 h 2195750"/>
                    <a:gd name="connsiteX20-1855" fmla="*/ 843790 w 1214597"/>
                    <a:gd name="connsiteY20-1856" fmla="*/ 2065165 h 2195750"/>
                    <a:gd name="connsiteX21-1857" fmla="*/ 649444 w 1214597"/>
                    <a:gd name="connsiteY21-1858" fmla="*/ 2074979 h 2195750"/>
                    <a:gd name="connsiteX22-1859" fmla="*/ 455097 w 1214597"/>
                    <a:gd name="connsiteY22-1860" fmla="*/ 2065165 h 2195750"/>
                    <a:gd name="connsiteX23-1861" fmla="*/ 399017 w 1214597"/>
                    <a:gd name="connsiteY23-1862" fmla="*/ 2058040 h 2195750"/>
                    <a:gd name="connsiteX24-1863" fmla="*/ 331533 w 1214597"/>
                    <a:gd name="connsiteY24-1864" fmla="*/ 2051642 h 2195750"/>
                    <a:gd name="connsiteX25-1865" fmla="*/ 95892 w 1214597"/>
                    <a:gd name="connsiteY25-1866" fmla="*/ 2175451 h 2195750"/>
                    <a:gd name="connsiteX26-1867" fmla="*/ 0 w 1214597"/>
                    <a:gd name="connsiteY26-1868" fmla="*/ 2190518 h 2195750"/>
                    <a:gd name="connsiteX27-1869" fmla="*/ 249188 w 1214597"/>
                    <a:gd name="connsiteY27-1870" fmla="*/ 2054130 h 2195750"/>
                    <a:gd name="connsiteX28-1871" fmla="*/ 372547 w 1214597"/>
                    <a:gd name="connsiteY28-1872" fmla="*/ 2008015 h 2195750"/>
                    <a:gd name="connsiteX29-1873" fmla="*/ 579709 w 1214597"/>
                    <a:gd name="connsiteY29-1874" fmla="*/ 2029998 h 2195750"/>
                    <a:gd name="connsiteX30-1875" fmla="*/ 817321 w 1214597"/>
                    <a:gd name="connsiteY30-1876" fmla="*/ 2000890 h 2195750"/>
                    <a:gd name="connsiteX31-1877" fmla="*/ 875526 w 1214597"/>
                    <a:gd name="connsiteY31-1878" fmla="*/ 2036250 h 2195750"/>
                    <a:gd name="connsiteX32-1879" fmla="*/ 1085648 w 1214597"/>
                    <a:gd name="connsiteY32-1880" fmla="*/ 2138600 h 2195750"/>
                    <a:gd name="connsiteX33-1881" fmla="*/ 1098420 w 1214597"/>
                    <a:gd name="connsiteY33-1882" fmla="*/ 2123329 h 2195750"/>
                    <a:gd name="connsiteX34-1883" fmla="*/ 1132047 w 1214597"/>
                    <a:gd name="connsiteY34-1884" fmla="*/ 2073454 h 2195750"/>
                    <a:gd name="connsiteX35-1885" fmla="*/ 1069285 w 1214597"/>
                    <a:gd name="connsiteY35-1886" fmla="*/ 1618147 h 2195750"/>
                    <a:gd name="connsiteX36-1887" fmla="*/ 1045269 w 1214597"/>
                    <a:gd name="connsiteY36-1888" fmla="*/ 1563768 h 2195750"/>
                    <a:gd name="connsiteX37-1889" fmla="*/ 1043276 w 1214597"/>
                    <a:gd name="connsiteY37-1890" fmla="*/ 1554085 h 2195750"/>
                    <a:gd name="connsiteX38-1891" fmla="*/ 1021592 w 1214597"/>
                    <a:gd name="connsiteY38-1892" fmla="*/ 1487912 h 2195750"/>
                    <a:gd name="connsiteX39-1893" fmla="*/ 1002009 w 1214597"/>
                    <a:gd name="connsiteY39-1894" fmla="*/ 1442770 h 2195750"/>
                    <a:gd name="connsiteX40-1895" fmla="*/ 1022962 w 1214597"/>
                    <a:gd name="connsiteY40-1896" fmla="*/ 1361282 h 2195750"/>
                    <a:gd name="connsiteX41-1897" fmla="*/ 1054068 w 1214597"/>
                    <a:gd name="connsiteY41-1898" fmla="*/ 1052708 h 2195750"/>
                    <a:gd name="connsiteX42-1899" fmla="*/ 985232 w 1214597"/>
                    <a:gd name="connsiteY42-1900" fmla="*/ 597400 h 2195750"/>
                    <a:gd name="connsiteX43-1901" fmla="*/ 965330 w 1214597"/>
                    <a:gd name="connsiteY43-1902" fmla="*/ 543021 h 2195750"/>
                    <a:gd name="connsiteX44-1903" fmla="*/ 963678 w 1214597"/>
                    <a:gd name="connsiteY44-1904" fmla="*/ 533338 h 2195750"/>
                    <a:gd name="connsiteX45-1905" fmla="*/ 679221 w 1214597"/>
                    <a:gd name="connsiteY45-1906" fmla="*/ 46895 h 2195750"/>
                    <a:gd name="connsiteX46-1907" fmla="*/ 659045 w 1214597"/>
                    <a:gd name="connsiteY46-1908" fmla="*/ 28832 h 2195750"/>
                    <a:gd name="connsiteX47-1909" fmla="*/ 632841 w 1214597"/>
                    <a:gd name="connsiteY47-1910" fmla="*/ 0 h 2195750"/>
                    <a:gd name="connsiteX0-1911" fmla="*/ 632841 w 1214597"/>
                    <a:gd name="connsiteY0-1912" fmla="*/ 0 h 2195750"/>
                    <a:gd name="connsiteX1-1913" fmla="*/ 661043 w 1214597"/>
                    <a:gd name="connsiteY1-1914" fmla="*/ 2544 h 2195750"/>
                    <a:gd name="connsiteX2-1915" fmla="*/ 688164 w 1214597"/>
                    <a:gd name="connsiteY2-1916" fmla="*/ 27193 h 2195750"/>
                    <a:gd name="connsiteX3-1917" fmla="*/ 741595 w 1214597"/>
                    <a:gd name="connsiteY3-1918" fmla="*/ 85982 h 2195750"/>
                    <a:gd name="connsiteX4-1919" fmla="*/ 761771 w 1214597"/>
                    <a:gd name="connsiteY4-1920" fmla="*/ 104045 h 2195750"/>
                    <a:gd name="connsiteX5-1921" fmla="*/ 1046228 w 1214597"/>
                    <a:gd name="connsiteY5-1922" fmla="*/ 590488 h 2195750"/>
                    <a:gd name="connsiteX6-1923" fmla="*/ 1047880 w 1214597"/>
                    <a:gd name="connsiteY6-1924" fmla="*/ 600171 h 2195750"/>
                    <a:gd name="connsiteX7-1925" fmla="*/ 1067782 w 1214597"/>
                    <a:gd name="connsiteY7-1926" fmla="*/ 654550 h 2195750"/>
                    <a:gd name="connsiteX8-1927" fmla="*/ 1136618 w 1214597"/>
                    <a:gd name="connsiteY8-1928" fmla="*/ 1109858 h 2195750"/>
                    <a:gd name="connsiteX9-1929" fmla="*/ 1105512 w 1214597"/>
                    <a:gd name="connsiteY9-1930" fmla="*/ 1418432 h 2195750"/>
                    <a:gd name="connsiteX10-1931" fmla="*/ 1084559 w 1214597"/>
                    <a:gd name="connsiteY10-1932" fmla="*/ 1499920 h 2195750"/>
                    <a:gd name="connsiteX11-1933" fmla="*/ 1104142 w 1214597"/>
                    <a:gd name="connsiteY11-1934" fmla="*/ 1545062 h 2195750"/>
                    <a:gd name="connsiteX12-1935" fmla="*/ 1125826 w 1214597"/>
                    <a:gd name="connsiteY12-1936" fmla="*/ 1611235 h 2195750"/>
                    <a:gd name="connsiteX13-1937" fmla="*/ 1127819 w 1214597"/>
                    <a:gd name="connsiteY13-1938" fmla="*/ 1620918 h 2195750"/>
                    <a:gd name="connsiteX14-1939" fmla="*/ 1151835 w 1214597"/>
                    <a:gd name="connsiteY14-1940" fmla="*/ 1675297 h 2195750"/>
                    <a:gd name="connsiteX15-1941" fmla="*/ 1214597 w 1214597"/>
                    <a:gd name="connsiteY15-1942" fmla="*/ 2130604 h 2195750"/>
                    <a:gd name="connsiteX16-1943" fmla="*/ 1180970 w 1214597"/>
                    <a:gd name="connsiteY16-1944" fmla="*/ 2180479 h 2195750"/>
                    <a:gd name="connsiteX17-1945" fmla="*/ 1168198 w 1214597"/>
                    <a:gd name="connsiteY17-1946" fmla="*/ 2195750 h 2195750"/>
                    <a:gd name="connsiteX18-1947" fmla="*/ 958076 w 1214597"/>
                    <a:gd name="connsiteY18-1948" fmla="*/ 2093400 h 2195750"/>
                    <a:gd name="connsiteX19-1949" fmla="*/ 899871 w 1214597"/>
                    <a:gd name="connsiteY19-1950" fmla="*/ 2058040 h 2195750"/>
                    <a:gd name="connsiteX20-1951" fmla="*/ 843790 w 1214597"/>
                    <a:gd name="connsiteY20-1952" fmla="*/ 2065165 h 2195750"/>
                    <a:gd name="connsiteX21-1953" fmla="*/ 649444 w 1214597"/>
                    <a:gd name="connsiteY21-1954" fmla="*/ 2074979 h 2195750"/>
                    <a:gd name="connsiteX22-1955" fmla="*/ 455097 w 1214597"/>
                    <a:gd name="connsiteY22-1956" fmla="*/ 2065165 h 2195750"/>
                    <a:gd name="connsiteX23-1957" fmla="*/ 399017 w 1214597"/>
                    <a:gd name="connsiteY23-1958" fmla="*/ 2058040 h 2195750"/>
                    <a:gd name="connsiteX24-1959" fmla="*/ 331533 w 1214597"/>
                    <a:gd name="connsiteY24-1960" fmla="*/ 2051642 h 2195750"/>
                    <a:gd name="connsiteX25-1961" fmla="*/ 95892 w 1214597"/>
                    <a:gd name="connsiteY25-1962" fmla="*/ 2175451 h 2195750"/>
                    <a:gd name="connsiteX26-1963" fmla="*/ 0 w 1214597"/>
                    <a:gd name="connsiteY26-1964" fmla="*/ 2190518 h 2195750"/>
                    <a:gd name="connsiteX27-1965" fmla="*/ 249188 w 1214597"/>
                    <a:gd name="connsiteY27-1966" fmla="*/ 2054130 h 2195750"/>
                    <a:gd name="connsiteX28-1967" fmla="*/ 372547 w 1214597"/>
                    <a:gd name="connsiteY28-1968" fmla="*/ 2008015 h 2195750"/>
                    <a:gd name="connsiteX29-1969" fmla="*/ 579709 w 1214597"/>
                    <a:gd name="connsiteY29-1970" fmla="*/ 2029998 h 2195750"/>
                    <a:gd name="connsiteX30-1971" fmla="*/ 817321 w 1214597"/>
                    <a:gd name="connsiteY30-1972" fmla="*/ 2000890 h 2195750"/>
                    <a:gd name="connsiteX31-1973" fmla="*/ 875526 w 1214597"/>
                    <a:gd name="connsiteY31-1974" fmla="*/ 2036250 h 2195750"/>
                    <a:gd name="connsiteX32-1975" fmla="*/ 1085648 w 1214597"/>
                    <a:gd name="connsiteY32-1976" fmla="*/ 2138600 h 2195750"/>
                    <a:gd name="connsiteX33-1977" fmla="*/ 1098420 w 1214597"/>
                    <a:gd name="connsiteY33-1978" fmla="*/ 2123329 h 2195750"/>
                    <a:gd name="connsiteX34-1979" fmla="*/ 1132047 w 1214597"/>
                    <a:gd name="connsiteY34-1980" fmla="*/ 2073454 h 2195750"/>
                    <a:gd name="connsiteX35-1981" fmla="*/ 1069285 w 1214597"/>
                    <a:gd name="connsiteY35-1982" fmla="*/ 1618147 h 2195750"/>
                    <a:gd name="connsiteX36-1983" fmla="*/ 1045269 w 1214597"/>
                    <a:gd name="connsiteY36-1984" fmla="*/ 1563768 h 2195750"/>
                    <a:gd name="connsiteX37-1985" fmla="*/ 1043276 w 1214597"/>
                    <a:gd name="connsiteY37-1986" fmla="*/ 1554085 h 2195750"/>
                    <a:gd name="connsiteX38-1987" fmla="*/ 1021592 w 1214597"/>
                    <a:gd name="connsiteY38-1988" fmla="*/ 1487912 h 2195750"/>
                    <a:gd name="connsiteX39-1989" fmla="*/ 1002009 w 1214597"/>
                    <a:gd name="connsiteY39-1990" fmla="*/ 1442770 h 2195750"/>
                    <a:gd name="connsiteX40-1991" fmla="*/ 1022962 w 1214597"/>
                    <a:gd name="connsiteY40-1992" fmla="*/ 1361282 h 2195750"/>
                    <a:gd name="connsiteX41-1993" fmla="*/ 1054068 w 1214597"/>
                    <a:gd name="connsiteY41-1994" fmla="*/ 1052708 h 2195750"/>
                    <a:gd name="connsiteX42-1995" fmla="*/ 985232 w 1214597"/>
                    <a:gd name="connsiteY42-1996" fmla="*/ 597400 h 2195750"/>
                    <a:gd name="connsiteX43-1997" fmla="*/ 965330 w 1214597"/>
                    <a:gd name="connsiteY43-1998" fmla="*/ 543021 h 2195750"/>
                    <a:gd name="connsiteX44-1999" fmla="*/ 963678 w 1214597"/>
                    <a:gd name="connsiteY44-2000" fmla="*/ 533338 h 2195750"/>
                    <a:gd name="connsiteX45-2001" fmla="*/ 679221 w 1214597"/>
                    <a:gd name="connsiteY45-2002" fmla="*/ 46895 h 2195750"/>
                    <a:gd name="connsiteX46-2003" fmla="*/ 659045 w 1214597"/>
                    <a:gd name="connsiteY46-2004" fmla="*/ 28832 h 2195750"/>
                    <a:gd name="connsiteX47-2005" fmla="*/ 632841 w 1214597"/>
                    <a:gd name="connsiteY47-2006" fmla="*/ 0 h 2195750"/>
                    <a:gd name="connsiteX0-2007" fmla="*/ 632841 w 1214597"/>
                    <a:gd name="connsiteY0-2008" fmla="*/ 0 h 2195750"/>
                    <a:gd name="connsiteX1-2009" fmla="*/ 661043 w 1214597"/>
                    <a:gd name="connsiteY1-2010" fmla="*/ 2544 h 2195750"/>
                    <a:gd name="connsiteX2-2011" fmla="*/ 688164 w 1214597"/>
                    <a:gd name="connsiteY2-2012" fmla="*/ 27193 h 2195750"/>
                    <a:gd name="connsiteX3-2013" fmla="*/ 741595 w 1214597"/>
                    <a:gd name="connsiteY3-2014" fmla="*/ 85982 h 2195750"/>
                    <a:gd name="connsiteX4-2015" fmla="*/ 761771 w 1214597"/>
                    <a:gd name="connsiteY4-2016" fmla="*/ 104045 h 2195750"/>
                    <a:gd name="connsiteX5-2017" fmla="*/ 1046228 w 1214597"/>
                    <a:gd name="connsiteY5-2018" fmla="*/ 590488 h 2195750"/>
                    <a:gd name="connsiteX6-2019" fmla="*/ 1047880 w 1214597"/>
                    <a:gd name="connsiteY6-2020" fmla="*/ 600171 h 2195750"/>
                    <a:gd name="connsiteX7-2021" fmla="*/ 1067782 w 1214597"/>
                    <a:gd name="connsiteY7-2022" fmla="*/ 654550 h 2195750"/>
                    <a:gd name="connsiteX8-2023" fmla="*/ 1136618 w 1214597"/>
                    <a:gd name="connsiteY8-2024" fmla="*/ 1109858 h 2195750"/>
                    <a:gd name="connsiteX9-2025" fmla="*/ 1105512 w 1214597"/>
                    <a:gd name="connsiteY9-2026" fmla="*/ 1418432 h 2195750"/>
                    <a:gd name="connsiteX10-2027" fmla="*/ 1084559 w 1214597"/>
                    <a:gd name="connsiteY10-2028" fmla="*/ 1499920 h 2195750"/>
                    <a:gd name="connsiteX11-2029" fmla="*/ 1104142 w 1214597"/>
                    <a:gd name="connsiteY11-2030" fmla="*/ 1545062 h 2195750"/>
                    <a:gd name="connsiteX12-2031" fmla="*/ 1125826 w 1214597"/>
                    <a:gd name="connsiteY12-2032" fmla="*/ 1611235 h 2195750"/>
                    <a:gd name="connsiteX13-2033" fmla="*/ 1127819 w 1214597"/>
                    <a:gd name="connsiteY13-2034" fmla="*/ 1620918 h 2195750"/>
                    <a:gd name="connsiteX14-2035" fmla="*/ 1151835 w 1214597"/>
                    <a:gd name="connsiteY14-2036" fmla="*/ 1675297 h 2195750"/>
                    <a:gd name="connsiteX15-2037" fmla="*/ 1214597 w 1214597"/>
                    <a:gd name="connsiteY15-2038" fmla="*/ 2130604 h 2195750"/>
                    <a:gd name="connsiteX16-2039" fmla="*/ 1180970 w 1214597"/>
                    <a:gd name="connsiteY16-2040" fmla="*/ 2180479 h 2195750"/>
                    <a:gd name="connsiteX17-2041" fmla="*/ 1168198 w 1214597"/>
                    <a:gd name="connsiteY17-2042" fmla="*/ 2195750 h 2195750"/>
                    <a:gd name="connsiteX18-2043" fmla="*/ 958076 w 1214597"/>
                    <a:gd name="connsiteY18-2044" fmla="*/ 2093400 h 2195750"/>
                    <a:gd name="connsiteX19-2045" fmla="*/ 899871 w 1214597"/>
                    <a:gd name="connsiteY19-2046" fmla="*/ 2058040 h 2195750"/>
                    <a:gd name="connsiteX20-2047" fmla="*/ 843790 w 1214597"/>
                    <a:gd name="connsiteY20-2048" fmla="*/ 2065165 h 2195750"/>
                    <a:gd name="connsiteX21-2049" fmla="*/ 649444 w 1214597"/>
                    <a:gd name="connsiteY21-2050" fmla="*/ 2074979 h 2195750"/>
                    <a:gd name="connsiteX22-2051" fmla="*/ 455097 w 1214597"/>
                    <a:gd name="connsiteY22-2052" fmla="*/ 2065165 h 2195750"/>
                    <a:gd name="connsiteX23-2053" fmla="*/ 399017 w 1214597"/>
                    <a:gd name="connsiteY23-2054" fmla="*/ 2058040 h 2195750"/>
                    <a:gd name="connsiteX24-2055" fmla="*/ 331533 w 1214597"/>
                    <a:gd name="connsiteY24-2056" fmla="*/ 2051642 h 2195750"/>
                    <a:gd name="connsiteX25-2057" fmla="*/ 95892 w 1214597"/>
                    <a:gd name="connsiteY25-2058" fmla="*/ 2175451 h 2195750"/>
                    <a:gd name="connsiteX26-2059" fmla="*/ 0 w 1214597"/>
                    <a:gd name="connsiteY26-2060" fmla="*/ 2190518 h 2195750"/>
                    <a:gd name="connsiteX27-2061" fmla="*/ 249188 w 1214597"/>
                    <a:gd name="connsiteY27-2062" fmla="*/ 2054130 h 2195750"/>
                    <a:gd name="connsiteX28-2063" fmla="*/ 372547 w 1214597"/>
                    <a:gd name="connsiteY28-2064" fmla="*/ 2008015 h 2195750"/>
                    <a:gd name="connsiteX29-2065" fmla="*/ 579709 w 1214597"/>
                    <a:gd name="connsiteY29-2066" fmla="*/ 2029998 h 2195750"/>
                    <a:gd name="connsiteX30-2067" fmla="*/ 817321 w 1214597"/>
                    <a:gd name="connsiteY30-2068" fmla="*/ 2000890 h 2195750"/>
                    <a:gd name="connsiteX31-2069" fmla="*/ 875526 w 1214597"/>
                    <a:gd name="connsiteY31-2070" fmla="*/ 2036250 h 2195750"/>
                    <a:gd name="connsiteX32-2071" fmla="*/ 1085648 w 1214597"/>
                    <a:gd name="connsiteY32-2072" fmla="*/ 2138600 h 2195750"/>
                    <a:gd name="connsiteX33-2073" fmla="*/ 1098420 w 1214597"/>
                    <a:gd name="connsiteY33-2074" fmla="*/ 2123329 h 2195750"/>
                    <a:gd name="connsiteX34-2075" fmla="*/ 1132047 w 1214597"/>
                    <a:gd name="connsiteY34-2076" fmla="*/ 2073454 h 2195750"/>
                    <a:gd name="connsiteX35-2077" fmla="*/ 1069285 w 1214597"/>
                    <a:gd name="connsiteY35-2078" fmla="*/ 1618147 h 2195750"/>
                    <a:gd name="connsiteX36-2079" fmla="*/ 1045269 w 1214597"/>
                    <a:gd name="connsiteY36-2080" fmla="*/ 1563768 h 2195750"/>
                    <a:gd name="connsiteX37-2081" fmla="*/ 1043276 w 1214597"/>
                    <a:gd name="connsiteY37-2082" fmla="*/ 1554085 h 2195750"/>
                    <a:gd name="connsiteX38-2083" fmla="*/ 1021592 w 1214597"/>
                    <a:gd name="connsiteY38-2084" fmla="*/ 1487912 h 2195750"/>
                    <a:gd name="connsiteX39-2085" fmla="*/ 1002009 w 1214597"/>
                    <a:gd name="connsiteY39-2086" fmla="*/ 1442770 h 2195750"/>
                    <a:gd name="connsiteX40-2087" fmla="*/ 1022962 w 1214597"/>
                    <a:gd name="connsiteY40-2088" fmla="*/ 1361282 h 2195750"/>
                    <a:gd name="connsiteX41-2089" fmla="*/ 1054068 w 1214597"/>
                    <a:gd name="connsiteY41-2090" fmla="*/ 1052708 h 2195750"/>
                    <a:gd name="connsiteX42-2091" fmla="*/ 985232 w 1214597"/>
                    <a:gd name="connsiteY42-2092" fmla="*/ 597400 h 2195750"/>
                    <a:gd name="connsiteX43-2093" fmla="*/ 965330 w 1214597"/>
                    <a:gd name="connsiteY43-2094" fmla="*/ 543021 h 2195750"/>
                    <a:gd name="connsiteX44-2095" fmla="*/ 963678 w 1214597"/>
                    <a:gd name="connsiteY44-2096" fmla="*/ 533338 h 2195750"/>
                    <a:gd name="connsiteX45-2097" fmla="*/ 679221 w 1214597"/>
                    <a:gd name="connsiteY45-2098" fmla="*/ 46895 h 2195750"/>
                    <a:gd name="connsiteX46-2099" fmla="*/ 659045 w 1214597"/>
                    <a:gd name="connsiteY46-2100" fmla="*/ 28832 h 2195750"/>
                    <a:gd name="connsiteX47-2101" fmla="*/ 632841 w 1214597"/>
                    <a:gd name="connsiteY47-2102" fmla="*/ 0 h 2195750"/>
                    <a:gd name="connsiteX0-2103" fmla="*/ 632841 w 1214597"/>
                    <a:gd name="connsiteY0-2104" fmla="*/ 0 h 2195750"/>
                    <a:gd name="connsiteX1-2105" fmla="*/ 661043 w 1214597"/>
                    <a:gd name="connsiteY1-2106" fmla="*/ 2544 h 2195750"/>
                    <a:gd name="connsiteX2-2107" fmla="*/ 688164 w 1214597"/>
                    <a:gd name="connsiteY2-2108" fmla="*/ 27193 h 2195750"/>
                    <a:gd name="connsiteX3-2109" fmla="*/ 741595 w 1214597"/>
                    <a:gd name="connsiteY3-2110" fmla="*/ 85982 h 2195750"/>
                    <a:gd name="connsiteX4-2111" fmla="*/ 761771 w 1214597"/>
                    <a:gd name="connsiteY4-2112" fmla="*/ 104045 h 2195750"/>
                    <a:gd name="connsiteX5-2113" fmla="*/ 1046228 w 1214597"/>
                    <a:gd name="connsiteY5-2114" fmla="*/ 590488 h 2195750"/>
                    <a:gd name="connsiteX6-2115" fmla="*/ 1047880 w 1214597"/>
                    <a:gd name="connsiteY6-2116" fmla="*/ 600171 h 2195750"/>
                    <a:gd name="connsiteX7-2117" fmla="*/ 1067782 w 1214597"/>
                    <a:gd name="connsiteY7-2118" fmla="*/ 654550 h 2195750"/>
                    <a:gd name="connsiteX8-2119" fmla="*/ 1136618 w 1214597"/>
                    <a:gd name="connsiteY8-2120" fmla="*/ 1109858 h 2195750"/>
                    <a:gd name="connsiteX9-2121" fmla="*/ 1105512 w 1214597"/>
                    <a:gd name="connsiteY9-2122" fmla="*/ 1418432 h 2195750"/>
                    <a:gd name="connsiteX10-2123" fmla="*/ 1084559 w 1214597"/>
                    <a:gd name="connsiteY10-2124" fmla="*/ 1499920 h 2195750"/>
                    <a:gd name="connsiteX11-2125" fmla="*/ 1104142 w 1214597"/>
                    <a:gd name="connsiteY11-2126" fmla="*/ 1545062 h 2195750"/>
                    <a:gd name="connsiteX12-2127" fmla="*/ 1125826 w 1214597"/>
                    <a:gd name="connsiteY12-2128" fmla="*/ 1611235 h 2195750"/>
                    <a:gd name="connsiteX13-2129" fmla="*/ 1127819 w 1214597"/>
                    <a:gd name="connsiteY13-2130" fmla="*/ 1620918 h 2195750"/>
                    <a:gd name="connsiteX14-2131" fmla="*/ 1151835 w 1214597"/>
                    <a:gd name="connsiteY14-2132" fmla="*/ 1675297 h 2195750"/>
                    <a:gd name="connsiteX15-2133" fmla="*/ 1214597 w 1214597"/>
                    <a:gd name="connsiteY15-2134" fmla="*/ 2130604 h 2195750"/>
                    <a:gd name="connsiteX16-2135" fmla="*/ 1180970 w 1214597"/>
                    <a:gd name="connsiteY16-2136" fmla="*/ 2180479 h 2195750"/>
                    <a:gd name="connsiteX17-2137" fmla="*/ 1168198 w 1214597"/>
                    <a:gd name="connsiteY17-2138" fmla="*/ 2195750 h 2195750"/>
                    <a:gd name="connsiteX18-2139" fmla="*/ 958076 w 1214597"/>
                    <a:gd name="connsiteY18-2140" fmla="*/ 2093400 h 2195750"/>
                    <a:gd name="connsiteX19-2141" fmla="*/ 899871 w 1214597"/>
                    <a:gd name="connsiteY19-2142" fmla="*/ 2058040 h 2195750"/>
                    <a:gd name="connsiteX20-2143" fmla="*/ 843790 w 1214597"/>
                    <a:gd name="connsiteY20-2144" fmla="*/ 2065165 h 2195750"/>
                    <a:gd name="connsiteX21-2145" fmla="*/ 649444 w 1214597"/>
                    <a:gd name="connsiteY21-2146" fmla="*/ 2074979 h 2195750"/>
                    <a:gd name="connsiteX22-2147" fmla="*/ 455097 w 1214597"/>
                    <a:gd name="connsiteY22-2148" fmla="*/ 2065165 h 2195750"/>
                    <a:gd name="connsiteX23-2149" fmla="*/ 399017 w 1214597"/>
                    <a:gd name="connsiteY23-2150" fmla="*/ 2058040 h 2195750"/>
                    <a:gd name="connsiteX24-2151" fmla="*/ 331533 w 1214597"/>
                    <a:gd name="connsiteY24-2152" fmla="*/ 2051642 h 2195750"/>
                    <a:gd name="connsiteX25-2153" fmla="*/ 95892 w 1214597"/>
                    <a:gd name="connsiteY25-2154" fmla="*/ 2175451 h 2195750"/>
                    <a:gd name="connsiteX26-2155" fmla="*/ 0 w 1214597"/>
                    <a:gd name="connsiteY26-2156" fmla="*/ 2190518 h 2195750"/>
                    <a:gd name="connsiteX27-2157" fmla="*/ 249188 w 1214597"/>
                    <a:gd name="connsiteY27-2158" fmla="*/ 2054130 h 2195750"/>
                    <a:gd name="connsiteX28-2159" fmla="*/ 372547 w 1214597"/>
                    <a:gd name="connsiteY28-2160" fmla="*/ 2008015 h 2195750"/>
                    <a:gd name="connsiteX29-2161" fmla="*/ 579709 w 1214597"/>
                    <a:gd name="connsiteY29-2162" fmla="*/ 2029998 h 2195750"/>
                    <a:gd name="connsiteX30-2163" fmla="*/ 812515 w 1214597"/>
                    <a:gd name="connsiteY30-2164" fmla="*/ 2016101 h 2195750"/>
                    <a:gd name="connsiteX31-2165" fmla="*/ 875526 w 1214597"/>
                    <a:gd name="connsiteY31-2166" fmla="*/ 2036250 h 2195750"/>
                    <a:gd name="connsiteX32-2167" fmla="*/ 1085648 w 1214597"/>
                    <a:gd name="connsiteY32-2168" fmla="*/ 2138600 h 2195750"/>
                    <a:gd name="connsiteX33-2169" fmla="*/ 1098420 w 1214597"/>
                    <a:gd name="connsiteY33-2170" fmla="*/ 2123329 h 2195750"/>
                    <a:gd name="connsiteX34-2171" fmla="*/ 1132047 w 1214597"/>
                    <a:gd name="connsiteY34-2172" fmla="*/ 2073454 h 2195750"/>
                    <a:gd name="connsiteX35-2173" fmla="*/ 1069285 w 1214597"/>
                    <a:gd name="connsiteY35-2174" fmla="*/ 1618147 h 2195750"/>
                    <a:gd name="connsiteX36-2175" fmla="*/ 1045269 w 1214597"/>
                    <a:gd name="connsiteY36-2176" fmla="*/ 1563768 h 2195750"/>
                    <a:gd name="connsiteX37-2177" fmla="*/ 1043276 w 1214597"/>
                    <a:gd name="connsiteY37-2178" fmla="*/ 1554085 h 2195750"/>
                    <a:gd name="connsiteX38-2179" fmla="*/ 1021592 w 1214597"/>
                    <a:gd name="connsiteY38-2180" fmla="*/ 1487912 h 2195750"/>
                    <a:gd name="connsiteX39-2181" fmla="*/ 1002009 w 1214597"/>
                    <a:gd name="connsiteY39-2182" fmla="*/ 1442770 h 2195750"/>
                    <a:gd name="connsiteX40-2183" fmla="*/ 1022962 w 1214597"/>
                    <a:gd name="connsiteY40-2184" fmla="*/ 1361282 h 2195750"/>
                    <a:gd name="connsiteX41-2185" fmla="*/ 1054068 w 1214597"/>
                    <a:gd name="connsiteY41-2186" fmla="*/ 1052708 h 2195750"/>
                    <a:gd name="connsiteX42-2187" fmla="*/ 985232 w 1214597"/>
                    <a:gd name="connsiteY42-2188" fmla="*/ 597400 h 2195750"/>
                    <a:gd name="connsiteX43-2189" fmla="*/ 965330 w 1214597"/>
                    <a:gd name="connsiteY43-2190" fmla="*/ 543021 h 2195750"/>
                    <a:gd name="connsiteX44-2191" fmla="*/ 963678 w 1214597"/>
                    <a:gd name="connsiteY44-2192" fmla="*/ 533338 h 2195750"/>
                    <a:gd name="connsiteX45-2193" fmla="*/ 679221 w 1214597"/>
                    <a:gd name="connsiteY45-2194" fmla="*/ 46895 h 2195750"/>
                    <a:gd name="connsiteX46-2195" fmla="*/ 659045 w 1214597"/>
                    <a:gd name="connsiteY46-2196" fmla="*/ 28832 h 2195750"/>
                    <a:gd name="connsiteX47-2197" fmla="*/ 632841 w 1214597"/>
                    <a:gd name="connsiteY47-2198" fmla="*/ 0 h 2195750"/>
                    <a:gd name="connsiteX0-2199" fmla="*/ 632841 w 1214597"/>
                    <a:gd name="connsiteY0-2200" fmla="*/ 0 h 2195750"/>
                    <a:gd name="connsiteX1-2201" fmla="*/ 661043 w 1214597"/>
                    <a:gd name="connsiteY1-2202" fmla="*/ 2544 h 2195750"/>
                    <a:gd name="connsiteX2-2203" fmla="*/ 688164 w 1214597"/>
                    <a:gd name="connsiteY2-2204" fmla="*/ 27193 h 2195750"/>
                    <a:gd name="connsiteX3-2205" fmla="*/ 741595 w 1214597"/>
                    <a:gd name="connsiteY3-2206" fmla="*/ 85982 h 2195750"/>
                    <a:gd name="connsiteX4-2207" fmla="*/ 761771 w 1214597"/>
                    <a:gd name="connsiteY4-2208" fmla="*/ 104045 h 2195750"/>
                    <a:gd name="connsiteX5-2209" fmla="*/ 1046228 w 1214597"/>
                    <a:gd name="connsiteY5-2210" fmla="*/ 590488 h 2195750"/>
                    <a:gd name="connsiteX6-2211" fmla="*/ 1047880 w 1214597"/>
                    <a:gd name="connsiteY6-2212" fmla="*/ 600171 h 2195750"/>
                    <a:gd name="connsiteX7-2213" fmla="*/ 1067782 w 1214597"/>
                    <a:gd name="connsiteY7-2214" fmla="*/ 654550 h 2195750"/>
                    <a:gd name="connsiteX8-2215" fmla="*/ 1136618 w 1214597"/>
                    <a:gd name="connsiteY8-2216" fmla="*/ 1109858 h 2195750"/>
                    <a:gd name="connsiteX9-2217" fmla="*/ 1105512 w 1214597"/>
                    <a:gd name="connsiteY9-2218" fmla="*/ 1418432 h 2195750"/>
                    <a:gd name="connsiteX10-2219" fmla="*/ 1084559 w 1214597"/>
                    <a:gd name="connsiteY10-2220" fmla="*/ 1499920 h 2195750"/>
                    <a:gd name="connsiteX11-2221" fmla="*/ 1104142 w 1214597"/>
                    <a:gd name="connsiteY11-2222" fmla="*/ 1545062 h 2195750"/>
                    <a:gd name="connsiteX12-2223" fmla="*/ 1125826 w 1214597"/>
                    <a:gd name="connsiteY12-2224" fmla="*/ 1611235 h 2195750"/>
                    <a:gd name="connsiteX13-2225" fmla="*/ 1127819 w 1214597"/>
                    <a:gd name="connsiteY13-2226" fmla="*/ 1620918 h 2195750"/>
                    <a:gd name="connsiteX14-2227" fmla="*/ 1151835 w 1214597"/>
                    <a:gd name="connsiteY14-2228" fmla="*/ 1675297 h 2195750"/>
                    <a:gd name="connsiteX15-2229" fmla="*/ 1214597 w 1214597"/>
                    <a:gd name="connsiteY15-2230" fmla="*/ 2130604 h 2195750"/>
                    <a:gd name="connsiteX16-2231" fmla="*/ 1180970 w 1214597"/>
                    <a:gd name="connsiteY16-2232" fmla="*/ 2180479 h 2195750"/>
                    <a:gd name="connsiteX17-2233" fmla="*/ 1168198 w 1214597"/>
                    <a:gd name="connsiteY17-2234" fmla="*/ 2195750 h 2195750"/>
                    <a:gd name="connsiteX18-2235" fmla="*/ 958076 w 1214597"/>
                    <a:gd name="connsiteY18-2236" fmla="*/ 2093400 h 2195750"/>
                    <a:gd name="connsiteX19-2237" fmla="*/ 899871 w 1214597"/>
                    <a:gd name="connsiteY19-2238" fmla="*/ 2058040 h 2195750"/>
                    <a:gd name="connsiteX20-2239" fmla="*/ 843790 w 1214597"/>
                    <a:gd name="connsiteY20-2240" fmla="*/ 2065165 h 2195750"/>
                    <a:gd name="connsiteX21-2241" fmla="*/ 649444 w 1214597"/>
                    <a:gd name="connsiteY21-2242" fmla="*/ 2074979 h 2195750"/>
                    <a:gd name="connsiteX22-2243" fmla="*/ 455097 w 1214597"/>
                    <a:gd name="connsiteY22-2244" fmla="*/ 2065165 h 2195750"/>
                    <a:gd name="connsiteX23-2245" fmla="*/ 399017 w 1214597"/>
                    <a:gd name="connsiteY23-2246" fmla="*/ 2058040 h 2195750"/>
                    <a:gd name="connsiteX24-2247" fmla="*/ 331533 w 1214597"/>
                    <a:gd name="connsiteY24-2248" fmla="*/ 2051642 h 2195750"/>
                    <a:gd name="connsiteX25-2249" fmla="*/ 95892 w 1214597"/>
                    <a:gd name="connsiteY25-2250" fmla="*/ 2175451 h 2195750"/>
                    <a:gd name="connsiteX26-2251" fmla="*/ 0 w 1214597"/>
                    <a:gd name="connsiteY26-2252" fmla="*/ 2190518 h 2195750"/>
                    <a:gd name="connsiteX27-2253" fmla="*/ 249188 w 1214597"/>
                    <a:gd name="connsiteY27-2254" fmla="*/ 2054130 h 2195750"/>
                    <a:gd name="connsiteX28-2255" fmla="*/ 372547 w 1214597"/>
                    <a:gd name="connsiteY28-2256" fmla="*/ 2008015 h 2195750"/>
                    <a:gd name="connsiteX29-2257" fmla="*/ 579709 w 1214597"/>
                    <a:gd name="connsiteY29-2258" fmla="*/ 2029998 h 2195750"/>
                    <a:gd name="connsiteX30-2259" fmla="*/ 812515 w 1214597"/>
                    <a:gd name="connsiteY30-2260" fmla="*/ 2016101 h 2195750"/>
                    <a:gd name="connsiteX31-2261" fmla="*/ 875526 w 1214597"/>
                    <a:gd name="connsiteY31-2262" fmla="*/ 2036250 h 2195750"/>
                    <a:gd name="connsiteX32-2263" fmla="*/ 1085648 w 1214597"/>
                    <a:gd name="connsiteY32-2264" fmla="*/ 2138600 h 2195750"/>
                    <a:gd name="connsiteX33-2265" fmla="*/ 1098420 w 1214597"/>
                    <a:gd name="connsiteY33-2266" fmla="*/ 2123329 h 2195750"/>
                    <a:gd name="connsiteX34-2267" fmla="*/ 1132047 w 1214597"/>
                    <a:gd name="connsiteY34-2268" fmla="*/ 2073454 h 2195750"/>
                    <a:gd name="connsiteX35-2269" fmla="*/ 1069285 w 1214597"/>
                    <a:gd name="connsiteY35-2270" fmla="*/ 1618147 h 2195750"/>
                    <a:gd name="connsiteX36-2271" fmla="*/ 1045269 w 1214597"/>
                    <a:gd name="connsiteY36-2272" fmla="*/ 1563768 h 2195750"/>
                    <a:gd name="connsiteX37-2273" fmla="*/ 1043276 w 1214597"/>
                    <a:gd name="connsiteY37-2274" fmla="*/ 1554085 h 2195750"/>
                    <a:gd name="connsiteX38-2275" fmla="*/ 1021592 w 1214597"/>
                    <a:gd name="connsiteY38-2276" fmla="*/ 1487912 h 2195750"/>
                    <a:gd name="connsiteX39-2277" fmla="*/ 1002009 w 1214597"/>
                    <a:gd name="connsiteY39-2278" fmla="*/ 1442770 h 2195750"/>
                    <a:gd name="connsiteX40-2279" fmla="*/ 1022962 w 1214597"/>
                    <a:gd name="connsiteY40-2280" fmla="*/ 1361282 h 2195750"/>
                    <a:gd name="connsiteX41-2281" fmla="*/ 1054068 w 1214597"/>
                    <a:gd name="connsiteY41-2282" fmla="*/ 1052708 h 2195750"/>
                    <a:gd name="connsiteX42-2283" fmla="*/ 985232 w 1214597"/>
                    <a:gd name="connsiteY42-2284" fmla="*/ 597400 h 2195750"/>
                    <a:gd name="connsiteX43-2285" fmla="*/ 965330 w 1214597"/>
                    <a:gd name="connsiteY43-2286" fmla="*/ 543021 h 2195750"/>
                    <a:gd name="connsiteX44-2287" fmla="*/ 963678 w 1214597"/>
                    <a:gd name="connsiteY44-2288" fmla="*/ 533338 h 2195750"/>
                    <a:gd name="connsiteX45-2289" fmla="*/ 679221 w 1214597"/>
                    <a:gd name="connsiteY45-2290" fmla="*/ 46895 h 2195750"/>
                    <a:gd name="connsiteX46-2291" fmla="*/ 659045 w 1214597"/>
                    <a:gd name="connsiteY46-2292" fmla="*/ 28832 h 2195750"/>
                    <a:gd name="connsiteX47-2293" fmla="*/ 632841 w 1214597"/>
                    <a:gd name="connsiteY47-2294" fmla="*/ 0 h 2195750"/>
                    <a:gd name="connsiteX0-2295" fmla="*/ 632841 w 1214597"/>
                    <a:gd name="connsiteY0-2296" fmla="*/ 0 h 2195750"/>
                    <a:gd name="connsiteX1-2297" fmla="*/ 661043 w 1214597"/>
                    <a:gd name="connsiteY1-2298" fmla="*/ 2544 h 2195750"/>
                    <a:gd name="connsiteX2-2299" fmla="*/ 688164 w 1214597"/>
                    <a:gd name="connsiteY2-2300" fmla="*/ 27193 h 2195750"/>
                    <a:gd name="connsiteX3-2301" fmla="*/ 741595 w 1214597"/>
                    <a:gd name="connsiteY3-2302" fmla="*/ 85982 h 2195750"/>
                    <a:gd name="connsiteX4-2303" fmla="*/ 761771 w 1214597"/>
                    <a:gd name="connsiteY4-2304" fmla="*/ 104045 h 2195750"/>
                    <a:gd name="connsiteX5-2305" fmla="*/ 1046228 w 1214597"/>
                    <a:gd name="connsiteY5-2306" fmla="*/ 590488 h 2195750"/>
                    <a:gd name="connsiteX6-2307" fmla="*/ 1047880 w 1214597"/>
                    <a:gd name="connsiteY6-2308" fmla="*/ 600171 h 2195750"/>
                    <a:gd name="connsiteX7-2309" fmla="*/ 1067782 w 1214597"/>
                    <a:gd name="connsiteY7-2310" fmla="*/ 654550 h 2195750"/>
                    <a:gd name="connsiteX8-2311" fmla="*/ 1136618 w 1214597"/>
                    <a:gd name="connsiteY8-2312" fmla="*/ 1109858 h 2195750"/>
                    <a:gd name="connsiteX9-2313" fmla="*/ 1105512 w 1214597"/>
                    <a:gd name="connsiteY9-2314" fmla="*/ 1418432 h 2195750"/>
                    <a:gd name="connsiteX10-2315" fmla="*/ 1084559 w 1214597"/>
                    <a:gd name="connsiteY10-2316" fmla="*/ 1499920 h 2195750"/>
                    <a:gd name="connsiteX11-2317" fmla="*/ 1104142 w 1214597"/>
                    <a:gd name="connsiteY11-2318" fmla="*/ 1545062 h 2195750"/>
                    <a:gd name="connsiteX12-2319" fmla="*/ 1125826 w 1214597"/>
                    <a:gd name="connsiteY12-2320" fmla="*/ 1611235 h 2195750"/>
                    <a:gd name="connsiteX13-2321" fmla="*/ 1127819 w 1214597"/>
                    <a:gd name="connsiteY13-2322" fmla="*/ 1620918 h 2195750"/>
                    <a:gd name="connsiteX14-2323" fmla="*/ 1151835 w 1214597"/>
                    <a:gd name="connsiteY14-2324" fmla="*/ 1675297 h 2195750"/>
                    <a:gd name="connsiteX15-2325" fmla="*/ 1214597 w 1214597"/>
                    <a:gd name="connsiteY15-2326" fmla="*/ 2130604 h 2195750"/>
                    <a:gd name="connsiteX16-2327" fmla="*/ 1180970 w 1214597"/>
                    <a:gd name="connsiteY16-2328" fmla="*/ 2180479 h 2195750"/>
                    <a:gd name="connsiteX17-2329" fmla="*/ 1168198 w 1214597"/>
                    <a:gd name="connsiteY17-2330" fmla="*/ 2195750 h 2195750"/>
                    <a:gd name="connsiteX18-2331" fmla="*/ 958076 w 1214597"/>
                    <a:gd name="connsiteY18-2332" fmla="*/ 2093400 h 2195750"/>
                    <a:gd name="connsiteX19-2333" fmla="*/ 899871 w 1214597"/>
                    <a:gd name="connsiteY19-2334" fmla="*/ 2058040 h 2195750"/>
                    <a:gd name="connsiteX20-2335" fmla="*/ 843790 w 1214597"/>
                    <a:gd name="connsiteY20-2336" fmla="*/ 2065165 h 2195750"/>
                    <a:gd name="connsiteX21-2337" fmla="*/ 649444 w 1214597"/>
                    <a:gd name="connsiteY21-2338" fmla="*/ 2074979 h 2195750"/>
                    <a:gd name="connsiteX22-2339" fmla="*/ 455097 w 1214597"/>
                    <a:gd name="connsiteY22-2340" fmla="*/ 2065165 h 2195750"/>
                    <a:gd name="connsiteX23-2341" fmla="*/ 399017 w 1214597"/>
                    <a:gd name="connsiteY23-2342" fmla="*/ 2058040 h 2195750"/>
                    <a:gd name="connsiteX24-2343" fmla="*/ 331533 w 1214597"/>
                    <a:gd name="connsiteY24-2344" fmla="*/ 2051642 h 2195750"/>
                    <a:gd name="connsiteX25-2345" fmla="*/ 95892 w 1214597"/>
                    <a:gd name="connsiteY25-2346" fmla="*/ 2175451 h 2195750"/>
                    <a:gd name="connsiteX26-2347" fmla="*/ 0 w 1214597"/>
                    <a:gd name="connsiteY26-2348" fmla="*/ 2190518 h 2195750"/>
                    <a:gd name="connsiteX27-2349" fmla="*/ 249188 w 1214597"/>
                    <a:gd name="connsiteY27-2350" fmla="*/ 2054130 h 2195750"/>
                    <a:gd name="connsiteX28-2351" fmla="*/ 372547 w 1214597"/>
                    <a:gd name="connsiteY28-2352" fmla="*/ 2008015 h 2195750"/>
                    <a:gd name="connsiteX29-2353" fmla="*/ 579709 w 1214597"/>
                    <a:gd name="connsiteY29-2354" fmla="*/ 2029998 h 2195750"/>
                    <a:gd name="connsiteX30-2355" fmla="*/ 812515 w 1214597"/>
                    <a:gd name="connsiteY30-2356" fmla="*/ 2016101 h 2195750"/>
                    <a:gd name="connsiteX31-2357" fmla="*/ 891545 w 1214597"/>
                    <a:gd name="connsiteY31-2358" fmla="*/ 2031687 h 2195750"/>
                    <a:gd name="connsiteX32-2359" fmla="*/ 1085648 w 1214597"/>
                    <a:gd name="connsiteY32-2360" fmla="*/ 2138600 h 2195750"/>
                    <a:gd name="connsiteX33-2361" fmla="*/ 1098420 w 1214597"/>
                    <a:gd name="connsiteY33-2362" fmla="*/ 2123329 h 2195750"/>
                    <a:gd name="connsiteX34-2363" fmla="*/ 1132047 w 1214597"/>
                    <a:gd name="connsiteY34-2364" fmla="*/ 2073454 h 2195750"/>
                    <a:gd name="connsiteX35-2365" fmla="*/ 1069285 w 1214597"/>
                    <a:gd name="connsiteY35-2366" fmla="*/ 1618147 h 2195750"/>
                    <a:gd name="connsiteX36-2367" fmla="*/ 1045269 w 1214597"/>
                    <a:gd name="connsiteY36-2368" fmla="*/ 1563768 h 2195750"/>
                    <a:gd name="connsiteX37-2369" fmla="*/ 1043276 w 1214597"/>
                    <a:gd name="connsiteY37-2370" fmla="*/ 1554085 h 2195750"/>
                    <a:gd name="connsiteX38-2371" fmla="*/ 1021592 w 1214597"/>
                    <a:gd name="connsiteY38-2372" fmla="*/ 1487912 h 2195750"/>
                    <a:gd name="connsiteX39-2373" fmla="*/ 1002009 w 1214597"/>
                    <a:gd name="connsiteY39-2374" fmla="*/ 1442770 h 2195750"/>
                    <a:gd name="connsiteX40-2375" fmla="*/ 1022962 w 1214597"/>
                    <a:gd name="connsiteY40-2376" fmla="*/ 1361282 h 2195750"/>
                    <a:gd name="connsiteX41-2377" fmla="*/ 1054068 w 1214597"/>
                    <a:gd name="connsiteY41-2378" fmla="*/ 1052708 h 2195750"/>
                    <a:gd name="connsiteX42-2379" fmla="*/ 985232 w 1214597"/>
                    <a:gd name="connsiteY42-2380" fmla="*/ 597400 h 2195750"/>
                    <a:gd name="connsiteX43-2381" fmla="*/ 965330 w 1214597"/>
                    <a:gd name="connsiteY43-2382" fmla="*/ 543021 h 2195750"/>
                    <a:gd name="connsiteX44-2383" fmla="*/ 963678 w 1214597"/>
                    <a:gd name="connsiteY44-2384" fmla="*/ 533338 h 2195750"/>
                    <a:gd name="connsiteX45-2385" fmla="*/ 679221 w 1214597"/>
                    <a:gd name="connsiteY45-2386" fmla="*/ 46895 h 2195750"/>
                    <a:gd name="connsiteX46-2387" fmla="*/ 659045 w 1214597"/>
                    <a:gd name="connsiteY46-2388" fmla="*/ 28832 h 2195750"/>
                    <a:gd name="connsiteX47-2389" fmla="*/ 632841 w 1214597"/>
                    <a:gd name="connsiteY47-2390" fmla="*/ 0 h 2195750"/>
                    <a:gd name="connsiteX0-2391" fmla="*/ 632841 w 1214597"/>
                    <a:gd name="connsiteY0-2392" fmla="*/ 0 h 2195750"/>
                    <a:gd name="connsiteX1-2393" fmla="*/ 661043 w 1214597"/>
                    <a:gd name="connsiteY1-2394" fmla="*/ 2544 h 2195750"/>
                    <a:gd name="connsiteX2-2395" fmla="*/ 688164 w 1214597"/>
                    <a:gd name="connsiteY2-2396" fmla="*/ 27193 h 2195750"/>
                    <a:gd name="connsiteX3-2397" fmla="*/ 741595 w 1214597"/>
                    <a:gd name="connsiteY3-2398" fmla="*/ 85982 h 2195750"/>
                    <a:gd name="connsiteX4-2399" fmla="*/ 761771 w 1214597"/>
                    <a:gd name="connsiteY4-2400" fmla="*/ 104045 h 2195750"/>
                    <a:gd name="connsiteX5-2401" fmla="*/ 1046228 w 1214597"/>
                    <a:gd name="connsiteY5-2402" fmla="*/ 590488 h 2195750"/>
                    <a:gd name="connsiteX6-2403" fmla="*/ 1047880 w 1214597"/>
                    <a:gd name="connsiteY6-2404" fmla="*/ 600171 h 2195750"/>
                    <a:gd name="connsiteX7-2405" fmla="*/ 1067782 w 1214597"/>
                    <a:gd name="connsiteY7-2406" fmla="*/ 654550 h 2195750"/>
                    <a:gd name="connsiteX8-2407" fmla="*/ 1136618 w 1214597"/>
                    <a:gd name="connsiteY8-2408" fmla="*/ 1109858 h 2195750"/>
                    <a:gd name="connsiteX9-2409" fmla="*/ 1105512 w 1214597"/>
                    <a:gd name="connsiteY9-2410" fmla="*/ 1418432 h 2195750"/>
                    <a:gd name="connsiteX10-2411" fmla="*/ 1084559 w 1214597"/>
                    <a:gd name="connsiteY10-2412" fmla="*/ 1499920 h 2195750"/>
                    <a:gd name="connsiteX11-2413" fmla="*/ 1104142 w 1214597"/>
                    <a:gd name="connsiteY11-2414" fmla="*/ 1545062 h 2195750"/>
                    <a:gd name="connsiteX12-2415" fmla="*/ 1125826 w 1214597"/>
                    <a:gd name="connsiteY12-2416" fmla="*/ 1611235 h 2195750"/>
                    <a:gd name="connsiteX13-2417" fmla="*/ 1127819 w 1214597"/>
                    <a:gd name="connsiteY13-2418" fmla="*/ 1620918 h 2195750"/>
                    <a:gd name="connsiteX14-2419" fmla="*/ 1151835 w 1214597"/>
                    <a:gd name="connsiteY14-2420" fmla="*/ 1675297 h 2195750"/>
                    <a:gd name="connsiteX15-2421" fmla="*/ 1214597 w 1214597"/>
                    <a:gd name="connsiteY15-2422" fmla="*/ 2130604 h 2195750"/>
                    <a:gd name="connsiteX16-2423" fmla="*/ 1180970 w 1214597"/>
                    <a:gd name="connsiteY16-2424" fmla="*/ 2180479 h 2195750"/>
                    <a:gd name="connsiteX17-2425" fmla="*/ 1168198 w 1214597"/>
                    <a:gd name="connsiteY17-2426" fmla="*/ 2195750 h 2195750"/>
                    <a:gd name="connsiteX18-2427" fmla="*/ 958076 w 1214597"/>
                    <a:gd name="connsiteY18-2428" fmla="*/ 2093400 h 2195750"/>
                    <a:gd name="connsiteX19-2429" fmla="*/ 899871 w 1214597"/>
                    <a:gd name="connsiteY19-2430" fmla="*/ 2058040 h 2195750"/>
                    <a:gd name="connsiteX20-2431" fmla="*/ 843790 w 1214597"/>
                    <a:gd name="connsiteY20-2432" fmla="*/ 2065165 h 2195750"/>
                    <a:gd name="connsiteX21-2433" fmla="*/ 649444 w 1214597"/>
                    <a:gd name="connsiteY21-2434" fmla="*/ 2074979 h 2195750"/>
                    <a:gd name="connsiteX22-2435" fmla="*/ 455097 w 1214597"/>
                    <a:gd name="connsiteY22-2436" fmla="*/ 2065165 h 2195750"/>
                    <a:gd name="connsiteX23-2437" fmla="*/ 399017 w 1214597"/>
                    <a:gd name="connsiteY23-2438" fmla="*/ 2058040 h 2195750"/>
                    <a:gd name="connsiteX24-2439" fmla="*/ 331533 w 1214597"/>
                    <a:gd name="connsiteY24-2440" fmla="*/ 2051642 h 2195750"/>
                    <a:gd name="connsiteX25-2441" fmla="*/ 95892 w 1214597"/>
                    <a:gd name="connsiteY25-2442" fmla="*/ 2175451 h 2195750"/>
                    <a:gd name="connsiteX26-2443" fmla="*/ 0 w 1214597"/>
                    <a:gd name="connsiteY26-2444" fmla="*/ 2190518 h 2195750"/>
                    <a:gd name="connsiteX27-2445" fmla="*/ 249188 w 1214597"/>
                    <a:gd name="connsiteY27-2446" fmla="*/ 2054130 h 2195750"/>
                    <a:gd name="connsiteX28-2447" fmla="*/ 372547 w 1214597"/>
                    <a:gd name="connsiteY28-2448" fmla="*/ 2008015 h 2195750"/>
                    <a:gd name="connsiteX29-2449" fmla="*/ 581311 w 1214597"/>
                    <a:gd name="connsiteY29-2450" fmla="*/ 2039125 h 2195750"/>
                    <a:gd name="connsiteX30-2451" fmla="*/ 812515 w 1214597"/>
                    <a:gd name="connsiteY30-2452" fmla="*/ 2016101 h 2195750"/>
                    <a:gd name="connsiteX31-2453" fmla="*/ 891545 w 1214597"/>
                    <a:gd name="connsiteY31-2454" fmla="*/ 2031687 h 2195750"/>
                    <a:gd name="connsiteX32-2455" fmla="*/ 1085648 w 1214597"/>
                    <a:gd name="connsiteY32-2456" fmla="*/ 2138600 h 2195750"/>
                    <a:gd name="connsiteX33-2457" fmla="*/ 1098420 w 1214597"/>
                    <a:gd name="connsiteY33-2458" fmla="*/ 2123329 h 2195750"/>
                    <a:gd name="connsiteX34-2459" fmla="*/ 1132047 w 1214597"/>
                    <a:gd name="connsiteY34-2460" fmla="*/ 2073454 h 2195750"/>
                    <a:gd name="connsiteX35-2461" fmla="*/ 1069285 w 1214597"/>
                    <a:gd name="connsiteY35-2462" fmla="*/ 1618147 h 2195750"/>
                    <a:gd name="connsiteX36-2463" fmla="*/ 1045269 w 1214597"/>
                    <a:gd name="connsiteY36-2464" fmla="*/ 1563768 h 2195750"/>
                    <a:gd name="connsiteX37-2465" fmla="*/ 1043276 w 1214597"/>
                    <a:gd name="connsiteY37-2466" fmla="*/ 1554085 h 2195750"/>
                    <a:gd name="connsiteX38-2467" fmla="*/ 1021592 w 1214597"/>
                    <a:gd name="connsiteY38-2468" fmla="*/ 1487912 h 2195750"/>
                    <a:gd name="connsiteX39-2469" fmla="*/ 1002009 w 1214597"/>
                    <a:gd name="connsiteY39-2470" fmla="*/ 1442770 h 2195750"/>
                    <a:gd name="connsiteX40-2471" fmla="*/ 1022962 w 1214597"/>
                    <a:gd name="connsiteY40-2472" fmla="*/ 1361282 h 2195750"/>
                    <a:gd name="connsiteX41-2473" fmla="*/ 1054068 w 1214597"/>
                    <a:gd name="connsiteY41-2474" fmla="*/ 1052708 h 2195750"/>
                    <a:gd name="connsiteX42-2475" fmla="*/ 985232 w 1214597"/>
                    <a:gd name="connsiteY42-2476" fmla="*/ 597400 h 2195750"/>
                    <a:gd name="connsiteX43-2477" fmla="*/ 965330 w 1214597"/>
                    <a:gd name="connsiteY43-2478" fmla="*/ 543021 h 2195750"/>
                    <a:gd name="connsiteX44-2479" fmla="*/ 963678 w 1214597"/>
                    <a:gd name="connsiteY44-2480" fmla="*/ 533338 h 2195750"/>
                    <a:gd name="connsiteX45-2481" fmla="*/ 679221 w 1214597"/>
                    <a:gd name="connsiteY45-2482" fmla="*/ 46895 h 2195750"/>
                    <a:gd name="connsiteX46-2483" fmla="*/ 659045 w 1214597"/>
                    <a:gd name="connsiteY46-2484" fmla="*/ 28832 h 2195750"/>
                    <a:gd name="connsiteX47-2485" fmla="*/ 632841 w 1214597"/>
                    <a:gd name="connsiteY47-2486" fmla="*/ 0 h 2195750"/>
                    <a:gd name="connsiteX0-2487" fmla="*/ 632841 w 1214597"/>
                    <a:gd name="connsiteY0-2488" fmla="*/ 0 h 2195750"/>
                    <a:gd name="connsiteX1-2489" fmla="*/ 661043 w 1214597"/>
                    <a:gd name="connsiteY1-2490" fmla="*/ 2544 h 2195750"/>
                    <a:gd name="connsiteX2-2491" fmla="*/ 688164 w 1214597"/>
                    <a:gd name="connsiteY2-2492" fmla="*/ 27193 h 2195750"/>
                    <a:gd name="connsiteX3-2493" fmla="*/ 741595 w 1214597"/>
                    <a:gd name="connsiteY3-2494" fmla="*/ 85982 h 2195750"/>
                    <a:gd name="connsiteX4-2495" fmla="*/ 761771 w 1214597"/>
                    <a:gd name="connsiteY4-2496" fmla="*/ 104045 h 2195750"/>
                    <a:gd name="connsiteX5-2497" fmla="*/ 1046228 w 1214597"/>
                    <a:gd name="connsiteY5-2498" fmla="*/ 590488 h 2195750"/>
                    <a:gd name="connsiteX6-2499" fmla="*/ 1047880 w 1214597"/>
                    <a:gd name="connsiteY6-2500" fmla="*/ 600171 h 2195750"/>
                    <a:gd name="connsiteX7-2501" fmla="*/ 1067782 w 1214597"/>
                    <a:gd name="connsiteY7-2502" fmla="*/ 654550 h 2195750"/>
                    <a:gd name="connsiteX8-2503" fmla="*/ 1136618 w 1214597"/>
                    <a:gd name="connsiteY8-2504" fmla="*/ 1109858 h 2195750"/>
                    <a:gd name="connsiteX9-2505" fmla="*/ 1105512 w 1214597"/>
                    <a:gd name="connsiteY9-2506" fmla="*/ 1418432 h 2195750"/>
                    <a:gd name="connsiteX10-2507" fmla="*/ 1084559 w 1214597"/>
                    <a:gd name="connsiteY10-2508" fmla="*/ 1499920 h 2195750"/>
                    <a:gd name="connsiteX11-2509" fmla="*/ 1104142 w 1214597"/>
                    <a:gd name="connsiteY11-2510" fmla="*/ 1545062 h 2195750"/>
                    <a:gd name="connsiteX12-2511" fmla="*/ 1125826 w 1214597"/>
                    <a:gd name="connsiteY12-2512" fmla="*/ 1611235 h 2195750"/>
                    <a:gd name="connsiteX13-2513" fmla="*/ 1127819 w 1214597"/>
                    <a:gd name="connsiteY13-2514" fmla="*/ 1620918 h 2195750"/>
                    <a:gd name="connsiteX14-2515" fmla="*/ 1151835 w 1214597"/>
                    <a:gd name="connsiteY14-2516" fmla="*/ 1675297 h 2195750"/>
                    <a:gd name="connsiteX15-2517" fmla="*/ 1214597 w 1214597"/>
                    <a:gd name="connsiteY15-2518" fmla="*/ 2130604 h 2195750"/>
                    <a:gd name="connsiteX16-2519" fmla="*/ 1180970 w 1214597"/>
                    <a:gd name="connsiteY16-2520" fmla="*/ 2180479 h 2195750"/>
                    <a:gd name="connsiteX17-2521" fmla="*/ 1168198 w 1214597"/>
                    <a:gd name="connsiteY17-2522" fmla="*/ 2195750 h 2195750"/>
                    <a:gd name="connsiteX18-2523" fmla="*/ 958076 w 1214597"/>
                    <a:gd name="connsiteY18-2524" fmla="*/ 2093400 h 2195750"/>
                    <a:gd name="connsiteX19-2525" fmla="*/ 899871 w 1214597"/>
                    <a:gd name="connsiteY19-2526" fmla="*/ 2058040 h 2195750"/>
                    <a:gd name="connsiteX20-2527" fmla="*/ 843790 w 1214597"/>
                    <a:gd name="connsiteY20-2528" fmla="*/ 2065165 h 2195750"/>
                    <a:gd name="connsiteX21-2529" fmla="*/ 649444 w 1214597"/>
                    <a:gd name="connsiteY21-2530" fmla="*/ 2074979 h 2195750"/>
                    <a:gd name="connsiteX22-2531" fmla="*/ 455097 w 1214597"/>
                    <a:gd name="connsiteY22-2532" fmla="*/ 2065165 h 2195750"/>
                    <a:gd name="connsiteX23-2533" fmla="*/ 399017 w 1214597"/>
                    <a:gd name="connsiteY23-2534" fmla="*/ 2058040 h 2195750"/>
                    <a:gd name="connsiteX24-2535" fmla="*/ 331533 w 1214597"/>
                    <a:gd name="connsiteY24-2536" fmla="*/ 2051642 h 2195750"/>
                    <a:gd name="connsiteX25-2537" fmla="*/ 95892 w 1214597"/>
                    <a:gd name="connsiteY25-2538" fmla="*/ 2175451 h 2195750"/>
                    <a:gd name="connsiteX26-2539" fmla="*/ 0 w 1214597"/>
                    <a:gd name="connsiteY26-2540" fmla="*/ 2190518 h 2195750"/>
                    <a:gd name="connsiteX27-2541" fmla="*/ 249188 w 1214597"/>
                    <a:gd name="connsiteY27-2542" fmla="*/ 2054130 h 2195750"/>
                    <a:gd name="connsiteX28-2543" fmla="*/ 372547 w 1214597"/>
                    <a:gd name="connsiteY28-2544" fmla="*/ 2018662 h 2195750"/>
                    <a:gd name="connsiteX29-2545" fmla="*/ 581311 w 1214597"/>
                    <a:gd name="connsiteY29-2546" fmla="*/ 2039125 h 2195750"/>
                    <a:gd name="connsiteX30-2547" fmla="*/ 812515 w 1214597"/>
                    <a:gd name="connsiteY30-2548" fmla="*/ 2016101 h 2195750"/>
                    <a:gd name="connsiteX31-2549" fmla="*/ 891545 w 1214597"/>
                    <a:gd name="connsiteY31-2550" fmla="*/ 2031687 h 2195750"/>
                    <a:gd name="connsiteX32-2551" fmla="*/ 1085648 w 1214597"/>
                    <a:gd name="connsiteY32-2552" fmla="*/ 2138600 h 2195750"/>
                    <a:gd name="connsiteX33-2553" fmla="*/ 1098420 w 1214597"/>
                    <a:gd name="connsiteY33-2554" fmla="*/ 2123329 h 2195750"/>
                    <a:gd name="connsiteX34-2555" fmla="*/ 1132047 w 1214597"/>
                    <a:gd name="connsiteY34-2556" fmla="*/ 2073454 h 2195750"/>
                    <a:gd name="connsiteX35-2557" fmla="*/ 1069285 w 1214597"/>
                    <a:gd name="connsiteY35-2558" fmla="*/ 1618147 h 2195750"/>
                    <a:gd name="connsiteX36-2559" fmla="*/ 1045269 w 1214597"/>
                    <a:gd name="connsiteY36-2560" fmla="*/ 1563768 h 2195750"/>
                    <a:gd name="connsiteX37-2561" fmla="*/ 1043276 w 1214597"/>
                    <a:gd name="connsiteY37-2562" fmla="*/ 1554085 h 2195750"/>
                    <a:gd name="connsiteX38-2563" fmla="*/ 1021592 w 1214597"/>
                    <a:gd name="connsiteY38-2564" fmla="*/ 1487912 h 2195750"/>
                    <a:gd name="connsiteX39-2565" fmla="*/ 1002009 w 1214597"/>
                    <a:gd name="connsiteY39-2566" fmla="*/ 1442770 h 2195750"/>
                    <a:gd name="connsiteX40-2567" fmla="*/ 1022962 w 1214597"/>
                    <a:gd name="connsiteY40-2568" fmla="*/ 1361282 h 2195750"/>
                    <a:gd name="connsiteX41-2569" fmla="*/ 1054068 w 1214597"/>
                    <a:gd name="connsiteY41-2570" fmla="*/ 1052708 h 2195750"/>
                    <a:gd name="connsiteX42-2571" fmla="*/ 985232 w 1214597"/>
                    <a:gd name="connsiteY42-2572" fmla="*/ 597400 h 2195750"/>
                    <a:gd name="connsiteX43-2573" fmla="*/ 965330 w 1214597"/>
                    <a:gd name="connsiteY43-2574" fmla="*/ 543021 h 2195750"/>
                    <a:gd name="connsiteX44-2575" fmla="*/ 963678 w 1214597"/>
                    <a:gd name="connsiteY44-2576" fmla="*/ 533338 h 2195750"/>
                    <a:gd name="connsiteX45-2577" fmla="*/ 679221 w 1214597"/>
                    <a:gd name="connsiteY45-2578" fmla="*/ 46895 h 2195750"/>
                    <a:gd name="connsiteX46-2579" fmla="*/ 659045 w 1214597"/>
                    <a:gd name="connsiteY46-2580" fmla="*/ 28832 h 2195750"/>
                    <a:gd name="connsiteX47-2581" fmla="*/ 632841 w 1214597"/>
                    <a:gd name="connsiteY47-2582" fmla="*/ 0 h 2195750"/>
                    <a:gd name="connsiteX0-2583" fmla="*/ 632841 w 1214597"/>
                    <a:gd name="connsiteY0-2584" fmla="*/ 0 h 2195750"/>
                    <a:gd name="connsiteX1-2585" fmla="*/ 661043 w 1214597"/>
                    <a:gd name="connsiteY1-2586" fmla="*/ 2544 h 2195750"/>
                    <a:gd name="connsiteX2-2587" fmla="*/ 688164 w 1214597"/>
                    <a:gd name="connsiteY2-2588" fmla="*/ 27193 h 2195750"/>
                    <a:gd name="connsiteX3-2589" fmla="*/ 741595 w 1214597"/>
                    <a:gd name="connsiteY3-2590" fmla="*/ 85982 h 2195750"/>
                    <a:gd name="connsiteX4-2591" fmla="*/ 761771 w 1214597"/>
                    <a:gd name="connsiteY4-2592" fmla="*/ 104045 h 2195750"/>
                    <a:gd name="connsiteX5-2593" fmla="*/ 1046228 w 1214597"/>
                    <a:gd name="connsiteY5-2594" fmla="*/ 590488 h 2195750"/>
                    <a:gd name="connsiteX6-2595" fmla="*/ 1047880 w 1214597"/>
                    <a:gd name="connsiteY6-2596" fmla="*/ 600171 h 2195750"/>
                    <a:gd name="connsiteX7-2597" fmla="*/ 1067782 w 1214597"/>
                    <a:gd name="connsiteY7-2598" fmla="*/ 654550 h 2195750"/>
                    <a:gd name="connsiteX8-2599" fmla="*/ 1136618 w 1214597"/>
                    <a:gd name="connsiteY8-2600" fmla="*/ 1109858 h 2195750"/>
                    <a:gd name="connsiteX9-2601" fmla="*/ 1105512 w 1214597"/>
                    <a:gd name="connsiteY9-2602" fmla="*/ 1418432 h 2195750"/>
                    <a:gd name="connsiteX10-2603" fmla="*/ 1084559 w 1214597"/>
                    <a:gd name="connsiteY10-2604" fmla="*/ 1499920 h 2195750"/>
                    <a:gd name="connsiteX11-2605" fmla="*/ 1104142 w 1214597"/>
                    <a:gd name="connsiteY11-2606" fmla="*/ 1545062 h 2195750"/>
                    <a:gd name="connsiteX12-2607" fmla="*/ 1125826 w 1214597"/>
                    <a:gd name="connsiteY12-2608" fmla="*/ 1611235 h 2195750"/>
                    <a:gd name="connsiteX13-2609" fmla="*/ 1127819 w 1214597"/>
                    <a:gd name="connsiteY13-2610" fmla="*/ 1620918 h 2195750"/>
                    <a:gd name="connsiteX14-2611" fmla="*/ 1151835 w 1214597"/>
                    <a:gd name="connsiteY14-2612" fmla="*/ 1675297 h 2195750"/>
                    <a:gd name="connsiteX15-2613" fmla="*/ 1214597 w 1214597"/>
                    <a:gd name="connsiteY15-2614" fmla="*/ 2130604 h 2195750"/>
                    <a:gd name="connsiteX16-2615" fmla="*/ 1180970 w 1214597"/>
                    <a:gd name="connsiteY16-2616" fmla="*/ 2180479 h 2195750"/>
                    <a:gd name="connsiteX17-2617" fmla="*/ 1168198 w 1214597"/>
                    <a:gd name="connsiteY17-2618" fmla="*/ 2195750 h 2195750"/>
                    <a:gd name="connsiteX18-2619" fmla="*/ 958076 w 1214597"/>
                    <a:gd name="connsiteY18-2620" fmla="*/ 2093400 h 2195750"/>
                    <a:gd name="connsiteX19-2621" fmla="*/ 899871 w 1214597"/>
                    <a:gd name="connsiteY19-2622" fmla="*/ 2058040 h 2195750"/>
                    <a:gd name="connsiteX20-2623" fmla="*/ 843790 w 1214597"/>
                    <a:gd name="connsiteY20-2624" fmla="*/ 2065165 h 2195750"/>
                    <a:gd name="connsiteX21-2625" fmla="*/ 649444 w 1214597"/>
                    <a:gd name="connsiteY21-2626" fmla="*/ 2074979 h 2195750"/>
                    <a:gd name="connsiteX22-2627" fmla="*/ 455097 w 1214597"/>
                    <a:gd name="connsiteY22-2628" fmla="*/ 2065165 h 2195750"/>
                    <a:gd name="connsiteX23-2629" fmla="*/ 399017 w 1214597"/>
                    <a:gd name="connsiteY23-2630" fmla="*/ 2058040 h 2195750"/>
                    <a:gd name="connsiteX24-2631" fmla="*/ 331533 w 1214597"/>
                    <a:gd name="connsiteY24-2632" fmla="*/ 2051642 h 2195750"/>
                    <a:gd name="connsiteX25-2633" fmla="*/ 95892 w 1214597"/>
                    <a:gd name="connsiteY25-2634" fmla="*/ 2175451 h 2195750"/>
                    <a:gd name="connsiteX26-2635" fmla="*/ 0 w 1214597"/>
                    <a:gd name="connsiteY26-2636" fmla="*/ 2190518 h 2195750"/>
                    <a:gd name="connsiteX27-2637" fmla="*/ 196326 w 1214597"/>
                    <a:gd name="connsiteY27-2638" fmla="*/ 2090637 h 2195750"/>
                    <a:gd name="connsiteX28-2639" fmla="*/ 372547 w 1214597"/>
                    <a:gd name="connsiteY28-2640" fmla="*/ 2018662 h 2195750"/>
                    <a:gd name="connsiteX29-2641" fmla="*/ 581311 w 1214597"/>
                    <a:gd name="connsiteY29-2642" fmla="*/ 2039125 h 2195750"/>
                    <a:gd name="connsiteX30-2643" fmla="*/ 812515 w 1214597"/>
                    <a:gd name="connsiteY30-2644" fmla="*/ 2016101 h 2195750"/>
                    <a:gd name="connsiteX31-2645" fmla="*/ 891545 w 1214597"/>
                    <a:gd name="connsiteY31-2646" fmla="*/ 2031687 h 2195750"/>
                    <a:gd name="connsiteX32-2647" fmla="*/ 1085648 w 1214597"/>
                    <a:gd name="connsiteY32-2648" fmla="*/ 2138600 h 2195750"/>
                    <a:gd name="connsiteX33-2649" fmla="*/ 1098420 w 1214597"/>
                    <a:gd name="connsiteY33-2650" fmla="*/ 2123329 h 2195750"/>
                    <a:gd name="connsiteX34-2651" fmla="*/ 1132047 w 1214597"/>
                    <a:gd name="connsiteY34-2652" fmla="*/ 2073454 h 2195750"/>
                    <a:gd name="connsiteX35-2653" fmla="*/ 1069285 w 1214597"/>
                    <a:gd name="connsiteY35-2654" fmla="*/ 1618147 h 2195750"/>
                    <a:gd name="connsiteX36-2655" fmla="*/ 1045269 w 1214597"/>
                    <a:gd name="connsiteY36-2656" fmla="*/ 1563768 h 2195750"/>
                    <a:gd name="connsiteX37-2657" fmla="*/ 1043276 w 1214597"/>
                    <a:gd name="connsiteY37-2658" fmla="*/ 1554085 h 2195750"/>
                    <a:gd name="connsiteX38-2659" fmla="*/ 1021592 w 1214597"/>
                    <a:gd name="connsiteY38-2660" fmla="*/ 1487912 h 2195750"/>
                    <a:gd name="connsiteX39-2661" fmla="*/ 1002009 w 1214597"/>
                    <a:gd name="connsiteY39-2662" fmla="*/ 1442770 h 2195750"/>
                    <a:gd name="connsiteX40-2663" fmla="*/ 1022962 w 1214597"/>
                    <a:gd name="connsiteY40-2664" fmla="*/ 1361282 h 2195750"/>
                    <a:gd name="connsiteX41-2665" fmla="*/ 1054068 w 1214597"/>
                    <a:gd name="connsiteY41-2666" fmla="*/ 1052708 h 2195750"/>
                    <a:gd name="connsiteX42-2667" fmla="*/ 985232 w 1214597"/>
                    <a:gd name="connsiteY42-2668" fmla="*/ 597400 h 2195750"/>
                    <a:gd name="connsiteX43-2669" fmla="*/ 965330 w 1214597"/>
                    <a:gd name="connsiteY43-2670" fmla="*/ 543021 h 2195750"/>
                    <a:gd name="connsiteX44-2671" fmla="*/ 963678 w 1214597"/>
                    <a:gd name="connsiteY44-2672" fmla="*/ 533338 h 2195750"/>
                    <a:gd name="connsiteX45-2673" fmla="*/ 679221 w 1214597"/>
                    <a:gd name="connsiteY45-2674" fmla="*/ 46895 h 2195750"/>
                    <a:gd name="connsiteX46-2675" fmla="*/ 659045 w 1214597"/>
                    <a:gd name="connsiteY46-2676" fmla="*/ 28832 h 2195750"/>
                    <a:gd name="connsiteX47-2677" fmla="*/ 632841 w 1214597"/>
                    <a:gd name="connsiteY47-2678" fmla="*/ 0 h 2195750"/>
                    <a:gd name="connsiteX0-2679" fmla="*/ 632841 w 1214597"/>
                    <a:gd name="connsiteY0-2680" fmla="*/ 0 h 2195750"/>
                    <a:gd name="connsiteX1-2681" fmla="*/ 661043 w 1214597"/>
                    <a:gd name="connsiteY1-2682" fmla="*/ 2544 h 2195750"/>
                    <a:gd name="connsiteX2-2683" fmla="*/ 688164 w 1214597"/>
                    <a:gd name="connsiteY2-2684" fmla="*/ 27193 h 2195750"/>
                    <a:gd name="connsiteX3-2685" fmla="*/ 741595 w 1214597"/>
                    <a:gd name="connsiteY3-2686" fmla="*/ 85982 h 2195750"/>
                    <a:gd name="connsiteX4-2687" fmla="*/ 761771 w 1214597"/>
                    <a:gd name="connsiteY4-2688" fmla="*/ 104045 h 2195750"/>
                    <a:gd name="connsiteX5-2689" fmla="*/ 1046228 w 1214597"/>
                    <a:gd name="connsiteY5-2690" fmla="*/ 590488 h 2195750"/>
                    <a:gd name="connsiteX6-2691" fmla="*/ 1047880 w 1214597"/>
                    <a:gd name="connsiteY6-2692" fmla="*/ 600171 h 2195750"/>
                    <a:gd name="connsiteX7-2693" fmla="*/ 1067782 w 1214597"/>
                    <a:gd name="connsiteY7-2694" fmla="*/ 654550 h 2195750"/>
                    <a:gd name="connsiteX8-2695" fmla="*/ 1136618 w 1214597"/>
                    <a:gd name="connsiteY8-2696" fmla="*/ 1109858 h 2195750"/>
                    <a:gd name="connsiteX9-2697" fmla="*/ 1105512 w 1214597"/>
                    <a:gd name="connsiteY9-2698" fmla="*/ 1418432 h 2195750"/>
                    <a:gd name="connsiteX10-2699" fmla="*/ 1084559 w 1214597"/>
                    <a:gd name="connsiteY10-2700" fmla="*/ 1499920 h 2195750"/>
                    <a:gd name="connsiteX11-2701" fmla="*/ 1104142 w 1214597"/>
                    <a:gd name="connsiteY11-2702" fmla="*/ 1545062 h 2195750"/>
                    <a:gd name="connsiteX12-2703" fmla="*/ 1125826 w 1214597"/>
                    <a:gd name="connsiteY12-2704" fmla="*/ 1611235 h 2195750"/>
                    <a:gd name="connsiteX13-2705" fmla="*/ 1127819 w 1214597"/>
                    <a:gd name="connsiteY13-2706" fmla="*/ 1620918 h 2195750"/>
                    <a:gd name="connsiteX14-2707" fmla="*/ 1151835 w 1214597"/>
                    <a:gd name="connsiteY14-2708" fmla="*/ 1675297 h 2195750"/>
                    <a:gd name="connsiteX15-2709" fmla="*/ 1214597 w 1214597"/>
                    <a:gd name="connsiteY15-2710" fmla="*/ 2130604 h 2195750"/>
                    <a:gd name="connsiteX16-2711" fmla="*/ 1180970 w 1214597"/>
                    <a:gd name="connsiteY16-2712" fmla="*/ 2180479 h 2195750"/>
                    <a:gd name="connsiteX17-2713" fmla="*/ 1168198 w 1214597"/>
                    <a:gd name="connsiteY17-2714" fmla="*/ 2195750 h 2195750"/>
                    <a:gd name="connsiteX18-2715" fmla="*/ 958076 w 1214597"/>
                    <a:gd name="connsiteY18-2716" fmla="*/ 2093400 h 2195750"/>
                    <a:gd name="connsiteX19-2717" fmla="*/ 899871 w 1214597"/>
                    <a:gd name="connsiteY19-2718" fmla="*/ 2058040 h 2195750"/>
                    <a:gd name="connsiteX20-2719" fmla="*/ 843790 w 1214597"/>
                    <a:gd name="connsiteY20-2720" fmla="*/ 2065165 h 2195750"/>
                    <a:gd name="connsiteX21-2721" fmla="*/ 649444 w 1214597"/>
                    <a:gd name="connsiteY21-2722" fmla="*/ 2074979 h 2195750"/>
                    <a:gd name="connsiteX22-2723" fmla="*/ 455097 w 1214597"/>
                    <a:gd name="connsiteY22-2724" fmla="*/ 2065165 h 2195750"/>
                    <a:gd name="connsiteX23-2725" fmla="*/ 399017 w 1214597"/>
                    <a:gd name="connsiteY23-2726" fmla="*/ 2058040 h 2195750"/>
                    <a:gd name="connsiteX24-2727" fmla="*/ 331533 w 1214597"/>
                    <a:gd name="connsiteY24-2728" fmla="*/ 2051642 h 2195750"/>
                    <a:gd name="connsiteX25-2729" fmla="*/ 95892 w 1214597"/>
                    <a:gd name="connsiteY25-2730" fmla="*/ 2175451 h 2195750"/>
                    <a:gd name="connsiteX26-2731" fmla="*/ 0 w 1214597"/>
                    <a:gd name="connsiteY26-2732" fmla="*/ 2190518 h 2195750"/>
                    <a:gd name="connsiteX27-2733" fmla="*/ 196326 w 1214597"/>
                    <a:gd name="connsiteY27-2734" fmla="*/ 2090637 h 2195750"/>
                    <a:gd name="connsiteX28-2735" fmla="*/ 372547 w 1214597"/>
                    <a:gd name="connsiteY28-2736" fmla="*/ 2018662 h 2195750"/>
                    <a:gd name="connsiteX29-2737" fmla="*/ 581311 w 1214597"/>
                    <a:gd name="connsiteY29-2738" fmla="*/ 2039125 h 2195750"/>
                    <a:gd name="connsiteX30-2739" fmla="*/ 812515 w 1214597"/>
                    <a:gd name="connsiteY30-2740" fmla="*/ 2016101 h 2195750"/>
                    <a:gd name="connsiteX31-2741" fmla="*/ 891545 w 1214597"/>
                    <a:gd name="connsiteY31-2742" fmla="*/ 2031687 h 2195750"/>
                    <a:gd name="connsiteX32-2743" fmla="*/ 1085648 w 1214597"/>
                    <a:gd name="connsiteY32-2744" fmla="*/ 2138600 h 2195750"/>
                    <a:gd name="connsiteX33-2745" fmla="*/ 1098420 w 1214597"/>
                    <a:gd name="connsiteY33-2746" fmla="*/ 2123329 h 2195750"/>
                    <a:gd name="connsiteX34-2747" fmla="*/ 1132047 w 1214597"/>
                    <a:gd name="connsiteY34-2748" fmla="*/ 2073454 h 2195750"/>
                    <a:gd name="connsiteX35-2749" fmla="*/ 1069285 w 1214597"/>
                    <a:gd name="connsiteY35-2750" fmla="*/ 1618147 h 2195750"/>
                    <a:gd name="connsiteX36-2751" fmla="*/ 1045269 w 1214597"/>
                    <a:gd name="connsiteY36-2752" fmla="*/ 1563768 h 2195750"/>
                    <a:gd name="connsiteX37-2753" fmla="*/ 1043276 w 1214597"/>
                    <a:gd name="connsiteY37-2754" fmla="*/ 1554085 h 2195750"/>
                    <a:gd name="connsiteX38-2755" fmla="*/ 1021592 w 1214597"/>
                    <a:gd name="connsiteY38-2756" fmla="*/ 1487912 h 2195750"/>
                    <a:gd name="connsiteX39-2757" fmla="*/ 1002009 w 1214597"/>
                    <a:gd name="connsiteY39-2758" fmla="*/ 1442770 h 2195750"/>
                    <a:gd name="connsiteX40-2759" fmla="*/ 1022962 w 1214597"/>
                    <a:gd name="connsiteY40-2760" fmla="*/ 1361282 h 2195750"/>
                    <a:gd name="connsiteX41-2761" fmla="*/ 1054068 w 1214597"/>
                    <a:gd name="connsiteY41-2762" fmla="*/ 1052708 h 2195750"/>
                    <a:gd name="connsiteX42-2763" fmla="*/ 985232 w 1214597"/>
                    <a:gd name="connsiteY42-2764" fmla="*/ 597400 h 2195750"/>
                    <a:gd name="connsiteX43-2765" fmla="*/ 965330 w 1214597"/>
                    <a:gd name="connsiteY43-2766" fmla="*/ 543021 h 2195750"/>
                    <a:gd name="connsiteX44-2767" fmla="*/ 963678 w 1214597"/>
                    <a:gd name="connsiteY44-2768" fmla="*/ 533338 h 2195750"/>
                    <a:gd name="connsiteX45-2769" fmla="*/ 679221 w 1214597"/>
                    <a:gd name="connsiteY45-2770" fmla="*/ 46895 h 2195750"/>
                    <a:gd name="connsiteX46-2771" fmla="*/ 659045 w 1214597"/>
                    <a:gd name="connsiteY46-2772" fmla="*/ 28832 h 2195750"/>
                    <a:gd name="connsiteX47-2773" fmla="*/ 632841 w 1214597"/>
                    <a:gd name="connsiteY47-2774" fmla="*/ 0 h 2195750"/>
                    <a:gd name="connsiteX0-2775" fmla="*/ 632841 w 1214597"/>
                    <a:gd name="connsiteY0-2776" fmla="*/ 0 h 2195750"/>
                    <a:gd name="connsiteX1-2777" fmla="*/ 661043 w 1214597"/>
                    <a:gd name="connsiteY1-2778" fmla="*/ 2544 h 2195750"/>
                    <a:gd name="connsiteX2-2779" fmla="*/ 688164 w 1214597"/>
                    <a:gd name="connsiteY2-2780" fmla="*/ 27193 h 2195750"/>
                    <a:gd name="connsiteX3-2781" fmla="*/ 741595 w 1214597"/>
                    <a:gd name="connsiteY3-2782" fmla="*/ 85982 h 2195750"/>
                    <a:gd name="connsiteX4-2783" fmla="*/ 761771 w 1214597"/>
                    <a:gd name="connsiteY4-2784" fmla="*/ 104045 h 2195750"/>
                    <a:gd name="connsiteX5-2785" fmla="*/ 1046228 w 1214597"/>
                    <a:gd name="connsiteY5-2786" fmla="*/ 590488 h 2195750"/>
                    <a:gd name="connsiteX6-2787" fmla="*/ 1047880 w 1214597"/>
                    <a:gd name="connsiteY6-2788" fmla="*/ 600171 h 2195750"/>
                    <a:gd name="connsiteX7-2789" fmla="*/ 1067782 w 1214597"/>
                    <a:gd name="connsiteY7-2790" fmla="*/ 654550 h 2195750"/>
                    <a:gd name="connsiteX8-2791" fmla="*/ 1136618 w 1214597"/>
                    <a:gd name="connsiteY8-2792" fmla="*/ 1109858 h 2195750"/>
                    <a:gd name="connsiteX9-2793" fmla="*/ 1105512 w 1214597"/>
                    <a:gd name="connsiteY9-2794" fmla="*/ 1418432 h 2195750"/>
                    <a:gd name="connsiteX10-2795" fmla="*/ 1084559 w 1214597"/>
                    <a:gd name="connsiteY10-2796" fmla="*/ 1499920 h 2195750"/>
                    <a:gd name="connsiteX11-2797" fmla="*/ 1104142 w 1214597"/>
                    <a:gd name="connsiteY11-2798" fmla="*/ 1545062 h 2195750"/>
                    <a:gd name="connsiteX12-2799" fmla="*/ 1125826 w 1214597"/>
                    <a:gd name="connsiteY12-2800" fmla="*/ 1611235 h 2195750"/>
                    <a:gd name="connsiteX13-2801" fmla="*/ 1127819 w 1214597"/>
                    <a:gd name="connsiteY13-2802" fmla="*/ 1620918 h 2195750"/>
                    <a:gd name="connsiteX14-2803" fmla="*/ 1151835 w 1214597"/>
                    <a:gd name="connsiteY14-2804" fmla="*/ 1675297 h 2195750"/>
                    <a:gd name="connsiteX15-2805" fmla="*/ 1214597 w 1214597"/>
                    <a:gd name="connsiteY15-2806" fmla="*/ 2130604 h 2195750"/>
                    <a:gd name="connsiteX16-2807" fmla="*/ 1180970 w 1214597"/>
                    <a:gd name="connsiteY16-2808" fmla="*/ 2180479 h 2195750"/>
                    <a:gd name="connsiteX17-2809" fmla="*/ 1168198 w 1214597"/>
                    <a:gd name="connsiteY17-2810" fmla="*/ 2195750 h 2195750"/>
                    <a:gd name="connsiteX18-2811" fmla="*/ 958076 w 1214597"/>
                    <a:gd name="connsiteY18-2812" fmla="*/ 2093400 h 2195750"/>
                    <a:gd name="connsiteX19-2813" fmla="*/ 899871 w 1214597"/>
                    <a:gd name="connsiteY19-2814" fmla="*/ 2058040 h 2195750"/>
                    <a:gd name="connsiteX20-2815" fmla="*/ 843790 w 1214597"/>
                    <a:gd name="connsiteY20-2816" fmla="*/ 2065165 h 2195750"/>
                    <a:gd name="connsiteX21-2817" fmla="*/ 649444 w 1214597"/>
                    <a:gd name="connsiteY21-2818" fmla="*/ 2074979 h 2195750"/>
                    <a:gd name="connsiteX22-2819" fmla="*/ 455097 w 1214597"/>
                    <a:gd name="connsiteY22-2820" fmla="*/ 2065165 h 2195750"/>
                    <a:gd name="connsiteX23-2821" fmla="*/ 399017 w 1214597"/>
                    <a:gd name="connsiteY23-2822" fmla="*/ 2058040 h 2195750"/>
                    <a:gd name="connsiteX24-2823" fmla="*/ 331533 w 1214597"/>
                    <a:gd name="connsiteY24-2824" fmla="*/ 2051642 h 2195750"/>
                    <a:gd name="connsiteX25-2825" fmla="*/ 95892 w 1214597"/>
                    <a:gd name="connsiteY25-2826" fmla="*/ 2175451 h 2195750"/>
                    <a:gd name="connsiteX26-2827" fmla="*/ 0 w 1214597"/>
                    <a:gd name="connsiteY26-2828" fmla="*/ 2190518 h 2195750"/>
                    <a:gd name="connsiteX27-2829" fmla="*/ 196326 w 1214597"/>
                    <a:gd name="connsiteY27-2830" fmla="*/ 2090637 h 2195750"/>
                    <a:gd name="connsiteX28-2831" fmla="*/ 372547 w 1214597"/>
                    <a:gd name="connsiteY28-2832" fmla="*/ 2018662 h 2195750"/>
                    <a:gd name="connsiteX29-2833" fmla="*/ 581311 w 1214597"/>
                    <a:gd name="connsiteY29-2834" fmla="*/ 2039125 h 2195750"/>
                    <a:gd name="connsiteX30-2835" fmla="*/ 814117 w 1214597"/>
                    <a:gd name="connsiteY30-2836" fmla="*/ 2020665 h 2195750"/>
                    <a:gd name="connsiteX31-2837" fmla="*/ 891545 w 1214597"/>
                    <a:gd name="connsiteY31-2838" fmla="*/ 2031687 h 2195750"/>
                    <a:gd name="connsiteX32-2839" fmla="*/ 1085648 w 1214597"/>
                    <a:gd name="connsiteY32-2840" fmla="*/ 2138600 h 2195750"/>
                    <a:gd name="connsiteX33-2841" fmla="*/ 1098420 w 1214597"/>
                    <a:gd name="connsiteY33-2842" fmla="*/ 2123329 h 2195750"/>
                    <a:gd name="connsiteX34-2843" fmla="*/ 1132047 w 1214597"/>
                    <a:gd name="connsiteY34-2844" fmla="*/ 2073454 h 2195750"/>
                    <a:gd name="connsiteX35-2845" fmla="*/ 1069285 w 1214597"/>
                    <a:gd name="connsiteY35-2846" fmla="*/ 1618147 h 2195750"/>
                    <a:gd name="connsiteX36-2847" fmla="*/ 1045269 w 1214597"/>
                    <a:gd name="connsiteY36-2848" fmla="*/ 1563768 h 2195750"/>
                    <a:gd name="connsiteX37-2849" fmla="*/ 1043276 w 1214597"/>
                    <a:gd name="connsiteY37-2850" fmla="*/ 1554085 h 2195750"/>
                    <a:gd name="connsiteX38-2851" fmla="*/ 1021592 w 1214597"/>
                    <a:gd name="connsiteY38-2852" fmla="*/ 1487912 h 2195750"/>
                    <a:gd name="connsiteX39-2853" fmla="*/ 1002009 w 1214597"/>
                    <a:gd name="connsiteY39-2854" fmla="*/ 1442770 h 2195750"/>
                    <a:gd name="connsiteX40-2855" fmla="*/ 1022962 w 1214597"/>
                    <a:gd name="connsiteY40-2856" fmla="*/ 1361282 h 2195750"/>
                    <a:gd name="connsiteX41-2857" fmla="*/ 1054068 w 1214597"/>
                    <a:gd name="connsiteY41-2858" fmla="*/ 1052708 h 2195750"/>
                    <a:gd name="connsiteX42-2859" fmla="*/ 985232 w 1214597"/>
                    <a:gd name="connsiteY42-2860" fmla="*/ 597400 h 2195750"/>
                    <a:gd name="connsiteX43-2861" fmla="*/ 965330 w 1214597"/>
                    <a:gd name="connsiteY43-2862" fmla="*/ 543021 h 2195750"/>
                    <a:gd name="connsiteX44-2863" fmla="*/ 963678 w 1214597"/>
                    <a:gd name="connsiteY44-2864" fmla="*/ 533338 h 2195750"/>
                    <a:gd name="connsiteX45-2865" fmla="*/ 679221 w 1214597"/>
                    <a:gd name="connsiteY45-2866" fmla="*/ 46895 h 2195750"/>
                    <a:gd name="connsiteX46-2867" fmla="*/ 659045 w 1214597"/>
                    <a:gd name="connsiteY46-2868" fmla="*/ 28832 h 2195750"/>
                    <a:gd name="connsiteX47-2869" fmla="*/ 632841 w 1214597"/>
                    <a:gd name="connsiteY47-2870" fmla="*/ 0 h 2195750"/>
                    <a:gd name="connsiteX0-2871" fmla="*/ 632841 w 1214597"/>
                    <a:gd name="connsiteY0-2872" fmla="*/ 0 h 2195750"/>
                    <a:gd name="connsiteX1-2873" fmla="*/ 661043 w 1214597"/>
                    <a:gd name="connsiteY1-2874" fmla="*/ 2544 h 2195750"/>
                    <a:gd name="connsiteX2-2875" fmla="*/ 688164 w 1214597"/>
                    <a:gd name="connsiteY2-2876" fmla="*/ 27193 h 2195750"/>
                    <a:gd name="connsiteX3-2877" fmla="*/ 741595 w 1214597"/>
                    <a:gd name="connsiteY3-2878" fmla="*/ 85982 h 2195750"/>
                    <a:gd name="connsiteX4-2879" fmla="*/ 761771 w 1214597"/>
                    <a:gd name="connsiteY4-2880" fmla="*/ 104045 h 2195750"/>
                    <a:gd name="connsiteX5-2881" fmla="*/ 1046228 w 1214597"/>
                    <a:gd name="connsiteY5-2882" fmla="*/ 590488 h 2195750"/>
                    <a:gd name="connsiteX6-2883" fmla="*/ 1047880 w 1214597"/>
                    <a:gd name="connsiteY6-2884" fmla="*/ 600171 h 2195750"/>
                    <a:gd name="connsiteX7-2885" fmla="*/ 1067782 w 1214597"/>
                    <a:gd name="connsiteY7-2886" fmla="*/ 654550 h 2195750"/>
                    <a:gd name="connsiteX8-2887" fmla="*/ 1136618 w 1214597"/>
                    <a:gd name="connsiteY8-2888" fmla="*/ 1109858 h 2195750"/>
                    <a:gd name="connsiteX9-2889" fmla="*/ 1105512 w 1214597"/>
                    <a:gd name="connsiteY9-2890" fmla="*/ 1418432 h 2195750"/>
                    <a:gd name="connsiteX10-2891" fmla="*/ 1084559 w 1214597"/>
                    <a:gd name="connsiteY10-2892" fmla="*/ 1499920 h 2195750"/>
                    <a:gd name="connsiteX11-2893" fmla="*/ 1104142 w 1214597"/>
                    <a:gd name="connsiteY11-2894" fmla="*/ 1545062 h 2195750"/>
                    <a:gd name="connsiteX12-2895" fmla="*/ 1125826 w 1214597"/>
                    <a:gd name="connsiteY12-2896" fmla="*/ 1611235 h 2195750"/>
                    <a:gd name="connsiteX13-2897" fmla="*/ 1127819 w 1214597"/>
                    <a:gd name="connsiteY13-2898" fmla="*/ 1620918 h 2195750"/>
                    <a:gd name="connsiteX14-2899" fmla="*/ 1151835 w 1214597"/>
                    <a:gd name="connsiteY14-2900" fmla="*/ 1675297 h 2195750"/>
                    <a:gd name="connsiteX15-2901" fmla="*/ 1214597 w 1214597"/>
                    <a:gd name="connsiteY15-2902" fmla="*/ 2130604 h 2195750"/>
                    <a:gd name="connsiteX16-2903" fmla="*/ 1180970 w 1214597"/>
                    <a:gd name="connsiteY16-2904" fmla="*/ 2180479 h 2195750"/>
                    <a:gd name="connsiteX17-2905" fmla="*/ 1168198 w 1214597"/>
                    <a:gd name="connsiteY17-2906" fmla="*/ 2195750 h 2195750"/>
                    <a:gd name="connsiteX18-2907" fmla="*/ 958076 w 1214597"/>
                    <a:gd name="connsiteY18-2908" fmla="*/ 2093400 h 2195750"/>
                    <a:gd name="connsiteX19-2909" fmla="*/ 899871 w 1214597"/>
                    <a:gd name="connsiteY19-2910" fmla="*/ 2058040 h 2195750"/>
                    <a:gd name="connsiteX20-2911" fmla="*/ 843790 w 1214597"/>
                    <a:gd name="connsiteY20-2912" fmla="*/ 2065165 h 2195750"/>
                    <a:gd name="connsiteX21-2913" fmla="*/ 649444 w 1214597"/>
                    <a:gd name="connsiteY21-2914" fmla="*/ 2074979 h 2195750"/>
                    <a:gd name="connsiteX22-2915" fmla="*/ 455097 w 1214597"/>
                    <a:gd name="connsiteY22-2916" fmla="*/ 2065165 h 2195750"/>
                    <a:gd name="connsiteX23-2917" fmla="*/ 399017 w 1214597"/>
                    <a:gd name="connsiteY23-2918" fmla="*/ 2058040 h 2195750"/>
                    <a:gd name="connsiteX24-2919" fmla="*/ 331533 w 1214597"/>
                    <a:gd name="connsiteY24-2920" fmla="*/ 2051642 h 2195750"/>
                    <a:gd name="connsiteX25-2921" fmla="*/ 95892 w 1214597"/>
                    <a:gd name="connsiteY25-2922" fmla="*/ 2175451 h 2195750"/>
                    <a:gd name="connsiteX26-2923" fmla="*/ 0 w 1214597"/>
                    <a:gd name="connsiteY26-2924" fmla="*/ 2190518 h 2195750"/>
                    <a:gd name="connsiteX27-2925" fmla="*/ 196326 w 1214597"/>
                    <a:gd name="connsiteY27-2926" fmla="*/ 2090637 h 2195750"/>
                    <a:gd name="connsiteX28-2927" fmla="*/ 372547 w 1214597"/>
                    <a:gd name="connsiteY28-2928" fmla="*/ 2018662 h 2195750"/>
                    <a:gd name="connsiteX29-2929" fmla="*/ 581311 w 1214597"/>
                    <a:gd name="connsiteY29-2930" fmla="*/ 2039125 h 2195750"/>
                    <a:gd name="connsiteX30-2931" fmla="*/ 814117 w 1214597"/>
                    <a:gd name="connsiteY30-2932" fmla="*/ 2020665 h 2195750"/>
                    <a:gd name="connsiteX31-2933" fmla="*/ 891545 w 1214597"/>
                    <a:gd name="connsiteY31-2934" fmla="*/ 2031687 h 2195750"/>
                    <a:gd name="connsiteX32-2935" fmla="*/ 1085648 w 1214597"/>
                    <a:gd name="connsiteY32-2936" fmla="*/ 2124910 h 2195750"/>
                    <a:gd name="connsiteX33-2937" fmla="*/ 1098420 w 1214597"/>
                    <a:gd name="connsiteY33-2938" fmla="*/ 2123329 h 2195750"/>
                    <a:gd name="connsiteX34-2939" fmla="*/ 1132047 w 1214597"/>
                    <a:gd name="connsiteY34-2940" fmla="*/ 2073454 h 2195750"/>
                    <a:gd name="connsiteX35-2941" fmla="*/ 1069285 w 1214597"/>
                    <a:gd name="connsiteY35-2942" fmla="*/ 1618147 h 2195750"/>
                    <a:gd name="connsiteX36-2943" fmla="*/ 1045269 w 1214597"/>
                    <a:gd name="connsiteY36-2944" fmla="*/ 1563768 h 2195750"/>
                    <a:gd name="connsiteX37-2945" fmla="*/ 1043276 w 1214597"/>
                    <a:gd name="connsiteY37-2946" fmla="*/ 1554085 h 2195750"/>
                    <a:gd name="connsiteX38-2947" fmla="*/ 1021592 w 1214597"/>
                    <a:gd name="connsiteY38-2948" fmla="*/ 1487912 h 2195750"/>
                    <a:gd name="connsiteX39-2949" fmla="*/ 1002009 w 1214597"/>
                    <a:gd name="connsiteY39-2950" fmla="*/ 1442770 h 2195750"/>
                    <a:gd name="connsiteX40-2951" fmla="*/ 1022962 w 1214597"/>
                    <a:gd name="connsiteY40-2952" fmla="*/ 1361282 h 2195750"/>
                    <a:gd name="connsiteX41-2953" fmla="*/ 1054068 w 1214597"/>
                    <a:gd name="connsiteY41-2954" fmla="*/ 1052708 h 2195750"/>
                    <a:gd name="connsiteX42-2955" fmla="*/ 985232 w 1214597"/>
                    <a:gd name="connsiteY42-2956" fmla="*/ 597400 h 2195750"/>
                    <a:gd name="connsiteX43-2957" fmla="*/ 965330 w 1214597"/>
                    <a:gd name="connsiteY43-2958" fmla="*/ 543021 h 2195750"/>
                    <a:gd name="connsiteX44-2959" fmla="*/ 963678 w 1214597"/>
                    <a:gd name="connsiteY44-2960" fmla="*/ 533338 h 2195750"/>
                    <a:gd name="connsiteX45-2961" fmla="*/ 679221 w 1214597"/>
                    <a:gd name="connsiteY45-2962" fmla="*/ 46895 h 2195750"/>
                    <a:gd name="connsiteX46-2963" fmla="*/ 659045 w 1214597"/>
                    <a:gd name="connsiteY46-2964" fmla="*/ 28832 h 2195750"/>
                    <a:gd name="connsiteX47-2965" fmla="*/ 632841 w 1214597"/>
                    <a:gd name="connsiteY47-2966" fmla="*/ 0 h 2195750"/>
                    <a:gd name="connsiteX0-2967" fmla="*/ 632841 w 1214597"/>
                    <a:gd name="connsiteY0-2968" fmla="*/ 0 h 2195750"/>
                    <a:gd name="connsiteX1-2969" fmla="*/ 661043 w 1214597"/>
                    <a:gd name="connsiteY1-2970" fmla="*/ 2544 h 2195750"/>
                    <a:gd name="connsiteX2-2971" fmla="*/ 688164 w 1214597"/>
                    <a:gd name="connsiteY2-2972" fmla="*/ 27193 h 2195750"/>
                    <a:gd name="connsiteX3-2973" fmla="*/ 741595 w 1214597"/>
                    <a:gd name="connsiteY3-2974" fmla="*/ 85982 h 2195750"/>
                    <a:gd name="connsiteX4-2975" fmla="*/ 761771 w 1214597"/>
                    <a:gd name="connsiteY4-2976" fmla="*/ 104045 h 2195750"/>
                    <a:gd name="connsiteX5-2977" fmla="*/ 1046228 w 1214597"/>
                    <a:gd name="connsiteY5-2978" fmla="*/ 590488 h 2195750"/>
                    <a:gd name="connsiteX6-2979" fmla="*/ 1047880 w 1214597"/>
                    <a:gd name="connsiteY6-2980" fmla="*/ 600171 h 2195750"/>
                    <a:gd name="connsiteX7-2981" fmla="*/ 1067782 w 1214597"/>
                    <a:gd name="connsiteY7-2982" fmla="*/ 654550 h 2195750"/>
                    <a:gd name="connsiteX8-2983" fmla="*/ 1136618 w 1214597"/>
                    <a:gd name="connsiteY8-2984" fmla="*/ 1109858 h 2195750"/>
                    <a:gd name="connsiteX9-2985" fmla="*/ 1105512 w 1214597"/>
                    <a:gd name="connsiteY9-2986" fmla="*/ 1418432 h 2195750"/>
                    <a:gd name="connsiteX10-2987" fmla="*/ 1084559 w 1214597"/>
                    <a:gd name="connsiteY10-2988" fmla="*/ 1499920 h 2195750"/>
                    <a:gd name="connsiteX11-2989" fmla="*/ 1104142 w 1214597"/>
                    <a:gd name="connsiteY11-2990" fmla="*/ 1545062 h 2195750"/>
                    <a:gd name="connsiteX12-2991" fmla="*/ 1125826 w 1214597"/>
                    <a:gd name="connsiteY12-2992" fmla="*/ 1611235 h 2195750"/>
                    <a:gd name="connsiteX13-2993" fmla="*/ 1127819 w 1214597"/>
                    <a:gd name="connsiteY13-2994" fmla="*/ 1620918 h 2195750"/>
                    <a:gd name="connsiteX14-2995" fmla="*/ 1151835 w 1214597"/>
                    <a:gd name="connsiteY14-2996" fmla="*/ 1675297 h 2195750"/>
                    <a:gd name="connsiteX15-2997" fmla="*/ 1214597 w 1214597"/>
                    <a:gd name="connsiteY15-2998" fmla="*/ 2130604 h 2195750"/>
                    <a:gd name="connsiteX16-2999" fmla="*/ 1180970 w 1214597"/>
                    <a:gd name="connsiteY16-3000" fmla="*/ 2180479 h 2195750"/>
                    <a:gd name="connsiteX17-3001" fmla="*/ 1168198 w 1214597"/>
                    <a:gd name="connsiteY17-3002" fmla="*/ 2195750 h 2195750"/>
                    <a:gd name="connsiteX18-3003" fmla="*/ 958076 w 1214597"/>
                    <a:gd name="connsiteY18-3004" fmla="*/ 2093400 h 2195750"/>
                    <a:gd name="connsiteX19-3005" fmla="*/ 899871 w 1214597"/>
                    <a:gd name="connsiteY19-3006" fmla="*/ 2058040 h 2195750"/>
                    <a:gd name="connsiteX20-3007" fmla="*/ 843790 w 1214597"/>
                    <a:gd name="connsiteY20-3008" fmla="*/ 2065165 h 2195750"/>
                    <a:gd name="connsiteX21-3009" fmla="*/ 649444 w 1214597"/>
                    <a:gd name="connsiteY21-3010" fmla="*/ 2074979 h 2195750"/>
                    <a:gd name="connsiteX22-3011" fmla="*/ 455097 w 1214597"/>
                    <a:gd name="connsiteY22-3012" fmla="*/ 2065165 h 2195750"/>
                    <a:gd name="connsiteX23-3013" fmla="*/ 399017 w 1214597"/>
                    <a:gd name="connsiteY23-3014" fmla="*/ 2058040 h 2195750"/>
                    <a:gd name="connsiteX24-3015" fmla="*/ 331533 w 1214597"/>
                    <a:gd name="connsiteY24-3016" fmla="*/ 2051642 h 2195750"/>
                    <a:gd name="connsiteX25-3017" fmla="*/ 95892 w 1214597"/>
                    <a:gd name="connsiteY25-3018" fmla="*/ 2175451 h 2195750"/>
                    <a:gd name="connsiteX26-3019" fmla="*/ 0 w 1214597"/>
                    <a:gd name="connsiteY26-3020" fmla="*/ 2190518 h 2195750"/>
                    <a:gd name="connsiteX27-3021" fmla="*/ 196326 w 1214597"/>
                    <a:gd name="connsiteY27-3022" fmla="*/ 2090637 h 2195750"/>
                    <a:gd name="connsiteX28-3023" fmla="*/ 372547 w 1214597"/>
                    <a:gd name="connsiteY28-3024" fmla="*/ 2018662 h 2195750"/>
                    <a:gd name="connsiteX29-3025" fmla="*/ 581311 w 1214597"/>
                    <a:gd name="connsiteY29-3026" fmla="*/ 2039125 h 2195750"/>
                    <a:gd name="connsiteX30-3027" fmla="*/ 814117 w 1214597"/>
                    <a:gd name="connsiteY30-3028" fmla="*/ 2020665 h 2195750"/>
                    <a:gd name="connsiteX31-3029" fmla="*/ 891545 w 1214597"/>
                    <a:gd name="connsiteY31-3030" fmla="*/ 2031687 h 2195750"/>
                    <a:gd name="connsiteX32-3031" fmla="*/ 1085648 w 1214597"/>
                    <a:gd name="connsiteY32-3032" fmla="*/ 2124910 h 2195750"/>
                    <a:gd name="connsiteX33-3033" fmla="*/ 1132047 w 1214597"/>
                    <a:gd name="connsiteY33-3034" fmla="*/ 2073454 h 2195750"/>
                    <a:gd name="connsiteX34-3035" fmla="*/ 1069285 w 1214597"/>
                    <a:gd name="connsiteY34-3036" fmla="*/ 1618147 h 2195750"/>
                    <a:gd name="connsiteX35-3037" fmla="*/ 1045269 w 1214597"/>
                    <a:gd name="connsiteY35-3038" fmla="*/ 1563768 h 2195750"/>
                    <a:gd name="connsiteX36-3039" fmla="*/ 1043276 w 1214597"/>
                    <a:gd name="connsiteY36-3040" fmla="*/ 1554085 h 2195750"/>
                    <a:gd name="connsiteX37-3041" fmla="*/ 1021592 w 1214597"/>
                    <a:gd name="connsiteY37-3042" fmla="*/ 1487912 h 2195750"/>
                    <a:gd name="connsiteX38-3043" fmla="*/ 1002009 w 1214597"/>
                    <a:gd name="connsiteY38-3044" fmla="*/ 1442770 h 2195750"/>
                    <a:gd name="connsiteX39-3045" fmla="*/ 1022962 w 1214597"/>
                    <a:gd name="connsiteY39-3046" fmla="*/ 1361282 h 2195750"/>
                    <a:gd name="connsiteX40-3047" fmla="*/ 1054068 w 1214597"/>
                    <a:gd name="connsiteY40-3048" fmla="*/ 1052708 h 2195750"/>
                    <a:gd name="connsiteX41-3049" fmla="*/ 985232 w 1214597"/>
                    <a:gd name="connsiteY41-3050" fmla="*/ 597400 h 2195750"/>
                    <a:gd name="connsiteX42-3051" fmla="*/ 965330 w 1214597"/>
                    <a:gd name="connsiteY42-3052" fmla="*/ 543021 h 2195750"/>
                    <a:gd name="connsiteX43-3053" fmla="*/ 963678 w 1214597"/>
                    <a:gd name="connsiteY43-3054" fmla="*/ 533338 h 2195750"/>
                    <a:gd name="connsiteX44-3055" fmla="*/ 679221 w 1214597"/>
                    <a:gd name="connsiteY44-3056" fmla="*/ 46895 h 2195750"/>
                    <a:gd name="connsiteX45-3057" fmla="*/ 659045 w 1214597"/>
                    <a:gd name="connsiteY45-3058" fmla="*/ 28832 h 2195750"/>
                    <a:gd name="connsiteX46-3059" fmla="*/ 632841 w 1214597"/>
                    <a:gd name="connsiteY46-3060" fmla="*/ 0 h 2195750"/>
                    <a:gd name="connsiteX0-3061" fmla="*/ 632841 w 1214597"/>
                    <a:gd name="connsiteY0-3062" fmla="*/ 0 h 2195750"/>
                    <a:gd name="connsiteX1-3063" fmla="*/ 661043 w 1214597"/>
                    <a:gd name="connsiteY1-3064" fmla="*/ 2544 h 2195750"/>
                    <a:gd name="connsiteX2-3065" fmla="*/ 688164 w 1214597"/>
                    <a:gd name="connsiteY2-3066" fmla="*/ 27193 h 2195750"/>
                    <a:gd name="connsiteX3-3067" fmla="*/ 741595 w 1214597"/>
                    <a:gd name="connsiteY3-3068" fmla="*/ 85982 h 2195750"/>
                    <a:gd name="connsiteX4-3069" fmla="*/ 761771 w 1214597"/>
                    <a:gd name="connsiteY4-3070" fmla="*/ 104045 h 2195750"/>
                    <a:gd name="connsiteX5-3071" fmla="*/ 1046228 w 1214597"/>
                    <a:gd name="connsiteY5-3072" fmla="*/ 590488 h 2195750"/>
                    <a:gd name="connsiteX6-3073" fmla="*/ 1047880 w 1214597"/>
                    <a:gd name="connsiteY6-3074" fmla="*/ 600171 h 2195750"/>
                    <a:gd name="connsiteX7-3075" fmla="*/ 1067782 w 1214597"/>
                    <a:gd name="connsiteY7-3076" fmla="*/ 654550 h 2195750"/>
                    <a:gd name="connsiteX8-3077" fmla="*/ 1136618 w 1214597"/>
                    <a:gd name="connsiteY8-3078" fmla="*/ 1109858 h 2195750"/>
                    <a:gd name="connsiteX9-3079" fmla="*/ 1105512 w 1214597"/>
                    <a:gd name="connsiteY9-3080" fmla="*/ 1418432 h 2195750"/>
                    <a:gd name="connsiteX10-3081" fmla="*/ 1084559 w 1214597"/>
                    <a:gd name="connsiteY10-3082" fmla="*/ 1499920 h 2195750"/>
                    <a:gd name="connsiteX11-3083" fmla="*/ 1104142 w 1214597"/>
                    <a:gd name="connsiteY11-3084" fmla="*/ 1545062 h 2195750"/>
                    <a:gd name="connsiteX12-3085" fmla="*/ 1125826 w 1214597"/>
                    <a:gd name="connsiteY12-3086" fmla="*/ 1611235 h 2195750"/>
                    <a:gd name="connsiteX13-3087" fmla="*/ 1127819 w 1214597"/>
                    <a:gd name="connsiteY13-3088" fmla="*/ 1620918 h 2195750"/>
                    <a:gd name="connsiteX14-3089" fmla="*/ 1151835 w 1214597"/>
                    <a:gd name="connsiteY14-3090" fmla="*/ 1675297 h 2195750"/>
                    <a:gd name="connsiteX15-3091" fmla="*/ 1214597 w 1214597"/>
                    <a:gd name="connsiteY15-3092" fmla="*/ 2130604 h 2195750"/>
                    <a:gd name="connsiteX16-3093" fmla="*/ 1180970 w 1214597"/>
                    <a:gd name="connsiteY16-3094" fmla="*/ 2180479 h 2195750"/>
                    <a:gd name="connsiteX17-3095" fmla="*/ 1168198 w 1214597"/>
                    <a:gd name="connsiteY17-3096" fmla="*/ 2195750 h 2195750"/>
                    <a:gd name="connsiteX18-3097" fmla="*/ 958076 w 1214597"/>
                    <a:gd name="connsiteY18-3098" fmla="*/ 2093400 h 2195750"/>
                    <a:gd name="connsiteX19-3099" fmla="*/ 899871 w 1214597"/>
                    <a:gd name="connsiteY19-3100" fmla="*/ 2058040 h 2195750"/>
                    <a:gd name="connsiteX20-3101" fmla="*/ 843790 w 1214597"/>
                    <a:gd name="connsiteY20-3102" fmla="*/ 2065165 h 2195750"/>
                    <a:gd name="connsiteX21-3103" fmla="*/ 649444 w 1214597"/>
                    <a:gd name="connsiteY21-3104" fmla="*/ 2074979 h 2195750"/>
                    <a:gd name="connsiteX22-3105" fmla="*/ 455097 w 1214597"/>
                    <a:gd name="connsiteY22-3106" fmla="*/ 2065165 h 2195750"/>
                    <a:gd name="connsiteX23-3107" fmla="*/ 399017 w 1214597"/>
                    <a:gd name="connsiteY23-3108" fmla="*/ 2058040 h 2195750"/>
                    <a:gd name="connsiteX24-3109" fmla="*/ 331533 w 1214597"/>
                    <a:gd name="connsiteY24-3110" fmla="*/ 2051642 h 2195750"/>
                    <a:gd name="connsiteX25-3111" fmla="*/ 95892 w 1214597"/>
                    <a:gd name="connsiteY25-3112" fmla="*/ 2175451 h 2195750"/>
                    <a:gd name="connsiteX26-3113" fmla="*/ 0 w 1214597"/>
                    <a:gd name="connsiteY26-3114" fmla="*/ 2190518 h 2195750"/>
                    <a:gd name="connsiteX27-3115" fmla="*/ 196326 w 1214597"/>
                    <a:gd name="connsiteY27-3116" fmla="*/ 2090637 h 2195750"/>
                    <a:gd name="connsiteX28-3117" fmla="*/ 372547 w 1214597"/>
                    <a:gd name="connsiteY28-3118" fmla="*/ 2018662 h 2195750"/>
                    <a:gd name="connsiteX29-3119" fmla="*/ 581311 w 1214597"/>
                    <a:gd name="connsiteY29-3120" fmla="*/ 2039125 h 2195750"/>
                    <a:gd name="connsiteX30-3121" fmla="*/ 814117 w 1214597"/>
                    <a:gd name="connsiteY30-3122" fmla="*/ 2020665 h 2195750"/>
                    <a:gd name="connsiteX31-3123" fmla="*/ 891545 w 1214597"/>
                    <a:gd name="connsiteY31-3124" fmla="*/ 2031687 h 2195750"/>
                    <a:gd name="connsiteX32-3125" fmla="*/ 1085648 w 1214597"/>
                    <a:gd name="connsiteY32-3126" fmla="*/ 2124910 h 2195750"/>
                    <a:gd name="connsiteX33-3127" fmla="*/ 1152871 w 1214597"/>
                    <a:gd name="connsiteY33-3128" fmla="*/ 2099313 h 2195750"/>
                    <a:gd name="connsiteX34-3129" fmla="*/ 1069285 w 1214597"/>
                    <a:gd name="connsiteY34-3130" fmla="*/ 1618147 h 2195750"/>
                    <a:gd name="connsiteX35-3131" fmla="*/ 1045269 w 1214597"/>
                    <a:gd name="connsiteY35-3132" fmla="*/ 1563768 h 2195750"/>
                    <a:gd name="connsiteX36-3133" fmla="*/ 1043276 w 1214597"/>
                    <a:gd name="connsiteY36-3134" fmla="*/ 1554085 h 2195750"/>
                    <a:gd name="connsiteX37-3135" fmla="*/ 1021592 w 1214597"/>
                    <a:gd name="connsiteY37-3136" fmla="*/ 1487912 h 2195750"/>
                    <a:gd name="connsiteX38-3137" fmla="*/ 1002009 w 1214597"/>
                    <a:gd name="connsiteY38-3138" fmla="*/ 1442770 h 2195750"/>
                    <a:gd name="connsiteX39-3139" fmla="*/ 1022962 w 1214597"/>
                    <a:gd name="connsiteY39-3140" fmla="*/ 1361282 h 2195750"/>
                    <a:gd name="connsiteX40-3141" fmla="*/ 1054068 w 1214597"/>
                    <a:gd name="connsiteY40-3142" fmla="*/ 1052708 h 2195750"/>
                    <a:gd name="connsiteX41-3143" fmla="*/ 985232 w 1214597"/>
                    <a:gd name="connsiteY41-3144" fmla="*/ 597400 h 2195750"/>
                    <a:gd name="connsiteX42-3145" fmla="*/ 965330 w 1214597"/>
                    <a:gd name="connsiteY42-3146" fmla="*/ 543021 h 2195750"/>
                    <a:gd name="connsiteX43-3147" fmla="*/ 963678 w 1214597"/>
                    <a:gd name="connsiteY43-3148" fmla="*/ 533338 h 2195750"/>
                    <a:gd name="connsiteX44-3149" fmla="*/ 679221 w 1214597"/>
                    <a:gd name="connsiteY44-3150" fmla="*/ 46895 h 2195750"/>
                    <a:gd name="connsiteX45-3151" fmla="*/ 659045 w 1214597"/>
                    <a:gd name="connsiteY45-3152" fmla="*/ 28832 h 2195750"/>
                    <a:gd name="connsiteX46-3153" fmla="*/ 632841 w 1214597"/>
                    <a:gd name="connsiteY46-3154" fmla="*/ 0 h 2195750"/>
                    <a:gd name="connsiteX0-3155" fmla="*/ 632841 w 1216211"/>
                    <a:gd name="connsiteY0-3156" fmla="*/ 0 h 2207860"/>
                    <a:gd name="connsiteX1-3157" fmla="*/ 661043 w 1216211"/>
                    <a:gd name="connsiteY1-3158" fmla="*/ 2544 h 2207860"/>
                    <a:gd name="connsiteX2-3159" fmla="*/ 688164 w 1216211"/>
                    <a:gd name="connsiteY2-3160" fmla="*/ 27193 h 2207860"/>
                    <a:gd name="connsiteX3-3161" fmla="*/ 741595 w 1216211"/>
                    <a:gd name="connsiteY3-3162" fmla="*/ 85982 h 2207860"/>
                    <a:gd name="connsiteX4-3163" fmla="*/ 761771 w 1216211"/>
                    <a:gd name="connsiteY4-3164" fmla="*/ 104045 h 2207860"/>
                    <a:gd name="connsiteX5-3165" fmla="*/ 1046228 w 1216211"/>
                    <a:gd name="connsiteY5-3166" fmla="*/ 590488 h 2207860"/>
                    <a:gd name="connsiteX6-3167" fmla="*/ 1047880 w 1216211"/>
                    <a:gd name="connsiteY6-3168" fmla="*/ 600171 h 2207860"/>
                    <a:gd name="connsiteX7-3169" fmla="*/ 1067782 w 1216211"/>
                    <a:gd name="connsiteY7-3170" fmla="*/ 654550 h 2207860"/>
                    <a:gd name="connsiteX8-3171" fmla="*/ 1136618 w 1216211"/>
                    <a:gd name="connsiteY8-3172" fmla="*/ 1109858 h 2207860"/>
                    <a:gd name="connsiteX9-3173" fmla="*/ 1105512 w 1216211"/>
                    <a:gd name="connsiteY9-3174" fmla="*/ 1418432 h 2207860"/>
                    <a:gd name="connsiteX10-3175" fmla="*/ 1084559 w 1216211"/>
                    <a:gd name="connsiteY10-3176" fmla="*/ 1499920 h 2207860"/>
                    <a:gd name="connsiteX11-3177" fmla="*/ 1104142 w 1216211"/>
                    <a:gd name="connsiteY11-3178" fmla="*/ 1545062 h 2207860"/>
                    <a:gd name="connsiteX12-3179" fmla="*/ 1125826 w 1216211"/>
                    <a:gd name="connsiteY12-3180" fmla="*/ 1611235 h 2207860"/>
                    <a:gd name="connsiteX13-3181" fmla="*/ 1127819 w 1216211"/>
                    <a:gd name="connsiteY13-3182" fmla="*/ 1620918 h 2207860"/>
                    <a:gd name="connsiteX14-3183" fmla="*/ 1151835 w 1216211"/>
                    <a:gd name="connsiteY14-3184" fmla="*/ 1675297 h 2207860"/>
                    <a:gd name="connsiteX15-3185" fmla="*/ 1214597 w 1216211"/>
                    <a:gd name="connsiteY15-3186" fmla="*/ 2130604 h 2207860"/>
                    <a:gd name="connsiteX16-3187" fmla="*/ 1216211 w 1216211"/>
                    <a:gd name="connsiteY16-3188" fmla="*/ 2207860 h 2207860"/>
                    <a:gd name="connsiteX17-3189" fmla="*/ 1168198 w 1216211"/>
                    <a:gd name="connsiteY17-3190" fmla="*/ 2195750 h 2207860"/>
                    <a:gd name="connsiteX18-3191" fmla="*/ 958076 w 1216211"/>
                    <a:gd name="connsiteY18-3192" fmla="*/ 2093400 h 2207860"/>
                    <a:gd name="connsiteX19-3193" fmla="*/ 899871 w 1216211"/>
                    <a:gd name="connsiteY19-3194" fmla="*/ 2058040 h 2207860"/>
                    <a:gd name="connsiteX20-3195" fmla="*/ 843790 w 1216211"/>
                    <a:gd name="connsiteY20-3196" fmla="*/ 2065165 h 2207860"/>
                    <a:gd name="connsiteX21-3197" fmla="*/ 649444 w 1216211"/>
                    <a:gd name="connsiteY21-3198" fmla="*/ 2074979 h 2207860"/>
                    <a:gd name="connsiteX22-3199" fmla="*/ 455097 w 1216211"/>
                    <a:gd name="connsiteY22-3200" fmla="*/ 2065165 h 2207860"/>
                    <a:gd name="connsiteX23-3201" fmla="*/ 399017 w 1216211"/>
                    <a:gd name="connsiteY23-3202" fmla="*/ 2058040 h 2207860"/>
                    <a:gd name="connsiteX24-3203" fmla="*/ 331533 w 1216211"/>
                    <a:gd name="connsiteY24-3204" fmla="*/ 2051642 h 2207860"/>
                    <a:gd name="connsiteX25-3205" fmla="*/ 95892 w 1216211"/>
                    <a:gd name="connsiteY25-3206" fmla="*/ 2175451 h 2207860"/>
                    <a:gd name="connsiteX26-3207" fmla="*/ 0 w 1216211"/>
                    <a:gd name="connsiteY26-3208" fmla="*/ 2190518 h 2207860"/>
                    <a:gd name="connsiteX27-3209" fmla="*/ 196326 w 1216211"/>
                    <a:gd name="connsiteY27-3210" fmla="*/ 2090637 h 2207860"/>
                    <a:gd name="connsiteX28-3211" fmla="*/ 372547 w 1216211"/>
                    <a:gd name="connsiteY28-3212" fmla="*/ 2018662 h 2207860"/>
                    <a:gd name="connsiteX29-3213" fmla="*/ 581311 w 1216211"/>
                    <a:gd name="connsiteY29-3214" fmla="*/ 2039125 h 2207860"/>
                    <a:gd name="connsiteX30-3215" fmla="*/ 814117 w 1216211"/>
                    <a:gd name="connsiteY30-3216" fmla="*/ 2020665 h 2207860"/>
                    <a:gd name="connsiteX31-3217" fmla="*/ 891545 w 1216211"/>
                    <a:gd name="connsiteY31-3218" fmla="*/ 2031687 h 2207860"/>
                    <a:gd name="connsiteX32-3219" fmla="*/ 1085648 w 1216211"/>
                    <a:gd name="connsiteY32-3220" fmla="*/ 2124910 h 2207860"/>
                    <a:gd name="connsiteX33-3221" fmla="*/ 1152871 w 1216211"/>
                    <a:gd name="connsiteY33-3222" fmla="*/ 2099313 h 2207860"/>
                    <a:gd name="connsiteX34-3223" fmla="*/ 1069285 w 1216211"/>
                    <a:gd name="connsiteY34-3224" fmla="*/ 1618147 h 2207860"/>
                    <a:gd name="connsiteX35-3225" fmla="*/ 1045269 w 1216211"/>
                    <a:gd name="connsiteY35-3226" fmla="*/ 1563768 h 2207860"/>
                    <a:gd name="connsiteX36-3227" fmla="*/ 1043276 w 1216211"/>
                    <a:gd name="connsiteY36-3228" fmla="*/ 1554085 h 2207860"/>
                    <a:gd name="connsiteX37-3229" fmla="*/ 1021592 w 1216211"/>
                    <a:gd name="connsiteY37-3230" fmla="*/ 1487912 h 2207860"/>
                    <a:gd name="connsiteX38-3231" fmla="*/ 1002009 w 1216211"/>
                    <a:gd name="connsiteY38-3232" fmla="*/ 1442770 h 2207860"/>
                    <a:gd name="connsiteX39-3233" fmla="*/ 1022962 w 1216211"/>
                    <a:gd name="connsiteY39-3234" fmla="*/ 1361282 h 2207860"/>
                    <a:gd name="connsiteX40-3235" fmla="*/ 1054068 w 1216211"/>
                    <a:gd name="connsiteY40-3236" fmla="*/ 1052708 h 2207860"/>
                    <a:gd name="connsiteX41-3237" fmla="*/ 985232 w 1216211"/>
                    <a:gd name="connsiteY41-3238" fmla="*/ 597400 h 2207860"/>
                    <a:gd name="connsiteX42-3239" fmla="*/ 965330 w 1216211"/>
                    <a:gd name="connsiteY42-3240" fmla="*/ 543021 h 2207860"/>
                    <a:gd name="connsiteX43-3241" fmla="*/ 963678 w 1216211"/>
                    <a:gd name="connsiteY43-3242" fmla="*/ 533338 h 2207860"/>
                    <a:gd name="connsiteX44-3243" fmla="*/ 679221 w 1216211"/>
                    <a:gd name="connsiteY44-3244" fmla="*/ 46895 h 2207860"/>
                    <a:gd name="connsiteX45-3245" fmla="*/ 659045 w 1216211"/>
                    <a:gd name="connsiteY45-3246" fmla="*/ 28832 h 2207860"/>
                    <a:gd name="connsiteX46-3247" fmla="*/ 632841 w 1216211"/>
                    <a:gd name="connsiteY46-3248" fmla="*/ 0 h 2207860"/>
                    <a:gd name="connsiteX0-3249" fmla="*/ 632841 w 1233820"/>
                    <a:gd name="connsiteY0-3250" fmla="*/ 0 h 2207860"/>
                    <a:gd name="connsiteX1-3251" fmla="*/ 661043 w 1233820"/>
                    <a:gd name="connsiteY1-3252" fmla="*/ 2544 h 2207860"/>
                    <a:gd name="connsiteX2-3253" fmla="*/ 688164 w 1233820"/>
                    <a:gd name="connsiteY2-3254" fmla="*/ 27193 h 2207860"/>
                    <a:gd name="connsiteX3-3255" fmla="*/ 741595 w 1233820"/>
                    <a:gd name="connsiteY3-3256" fmla="*/ 85982 h 2207860"/>
                    <a:gd name="connsiteX4-3257" fmla="*/ 761771 w 1233820"/>
                    <a:gd name="connsiteY4-3258" fmla="*/ 104045 h 2207860"/>
                    <a:gd name="connsiteX5-3259" fmla="*/ 1046228 w 1233820"/>
                    <a:gd name="connsiteY5-3260" fmla="*/ 590488 h 2207860"/>
                    <a:gd name="connsiteX6-3261" fmla="*/ 1047880 w 1233820"/>
                    <a:gd name="connsiteY6-3262" fmla="*/ 600171 h 2207860"/>
                    <a:gd name="connsiteX7-3263" fmla="*/ 1067782 w 1233820"/>
                    <a:gd name="connsiteY7-3264" fmla="*/ 654550 h 2207860"/>
                    <a:gd name="connsiteX8-3265" fmla="*/ 1136618 w 1233820"/>
                    <a:gd name="connsiteY8-3266" fmla="*/ 1109858 h 2207860"/>
                    <a:gd name="connsiteX9-3267" fmla="*/ 1105512 w 1233820"/>
                    <a:gd name="connsiteY9-3268" fmla="*/ 1418432 h 2207860"/>
                    <a:gd name="connsiteX10-3269" fmla="*/ 1084559 w 1233820"/>
                    <a:gd name="connsiteY10-3270" fmla="*/ 1499920 h 2207860"/>
                    <a:gd name="connsiteX11-3271" fmla="*/ 1104142 w 1233820"/>
                    <a:gd name="connsiteY11-3272" fmla="*/ 1545062 h 2207860"/>
                    <a:gd name="connsiteX12-3273" fmla="*/ 1125826 w 1233820"/>
                    <a:gd name="connsiteY12-3274" fmla="*/ 1611235 h 2207860"/>
                    <a:gd name="connsiteX13-3275" fmla="*/ 1127819 w 1233820"/>
                    <a:gd name="connsiteY13-3276" fmla="*/ 1620918 h 2207860"/>
                    <a:gd name="connsiteX14-3277" fmla="*/ 1151835 w 1233820"/>
                    <a:gd name="connsiteY14-3278" fmla="*/ 1675297 h 2207860"/>
                    <a:gd name="connsiteX15-3279" fmla="*/ 1233820 w 1233820"/>
                    <a:gd name="connsiteY15-3280" fmla="*/ 2136689 h 2207860"/>
                    <a:gd name="connsiteX16-3281" fmla="*/ 1216211 w 1233820"/>
                    <a:gd name="connsiteY16-3282" fmla="*/ 2207860 h 2207860"/>
                    <a:gd name="connsiteX17-3283" fmla="*/ 1168198 w 1233820"/>
                    <a:gd name="connsiteY17-3284" fmla="*/ 2195750 h 2207860"/>
                    <a:gd name="connsiteX18-3285" fmla="*/ 958076 w 1233820"/>
                    <a:gd name="connsiteY18-3286" fmla="*/ 2093400 h 2207860"/>
                    <a:gd name="connsiteX19-3287" fmla="*/ 899871 w 1233820"/>
                    <a:gd name="connsiteY19-3288" fmla="*/ 2058040 h 2207860"/>
                    <a:gd name="connsiteX20-3289" fmla="*/ 843790 w 1233820"/>
                    <a:gd name="connsiteY20-3290" fmla="*/ 2065165 h 2207860"/>
                    <a:gd name="connsiteX21-3291" fmla="*/ 649444 w 1233820"/>
                    <a:gd name="connsiteY21-3292" fmla="*/ 2074979 h 2207860"/>
                    <a:gd name="connsiteX22-3293" fmla="*/ 455097 w 1233820"/>
                    <a:gd name="connsiteY22-3294" fmla="*/ 2065165 h 2207860"/>
                    <a:gd name="connsiteX23-3295" fmla="*/ 399017 w 1233820"/>
                    <a:gd name="connsiteY23-3296" fmla="*/ 2058040 h 2207860"/>
                    <a:gd name="connsiteX24-3297" fmla="*/ 331533 w 1233820"/>
                    <a:gd name="connsiteY24-3298" fmla="*/ 2051642 h 2207860"/>
                    <a:gd name="connsiteX25-3299" fmla="*/ 95892 w 1233820"/>
                    <a:gd name="connsiteY25-3300" fmla="*/ 2175451 h 2207860"/>
                    <a:gd name="connsiteX26-3301" fmla="*/ 0 w 1233820"/>
                    <a:gd name="connsiteY26-3302" fmla="*/ 2190518 h 2207860"/>
                    <a:gd name="connsiteX27-3303" fmla="*/ 196326 w 1233820"/>
                    <a:gd name="connsiteY27-3304" fmla="*/ 2090637 h 2207860"/>
                    <a:gd name="connsiteX28-3305" fmla="*/ 372547 w 1233820"/>
                    <a:gd name="connsiteY28-3306" fmla="*/ 2018662 h 2207860"/>
                    <a:gd name="connsiteX29-3307" fmla="*/ 581311 w 1233820"/>
                    <a:gd name="connsiteY29-3308" fmla="*/ 2039125 h 2207860"/>
                    <a:gd name="connsiteX30-3309" fmla="*/ 814117 w 1233820"/>
                    <a:gd name="connsiteY30-3310" fmla="*/ 2020665 h 2207860"/>
                    <a:gd name="connsiteX31-3311" fmla="*/ 891545 w 1233820"/>
                    <a:gd name="connsiteY31-3312" fmla="*/ 2031687 h 2207860"/>
                    <a:gd name="connsiteX32-3313" fmla="*/ 1085648 w 1233820"/>
                    <a:gd name="connsiteY32-3314" fmla="*/ 2124910 h 2207860"/>
                    <a:gd name="connsiteX33-3315" fmla="*/ 1152871 w 1233820"/>
                    <a:gd name="connsiteY33-3316" fmla="*/ 2099313 h 2207860"/>
                    <a:gd name="connsiteX34-3317" fmla="*/ 1069285 w 1233820"/>
                    <a:gd name="connsiteY34-3318" fmla="*/ 1618147 h 2207860"/>
                    <a:gd name="connsiteX35-3319" fmla="*/ 1045269 w 1233820"/>
                    <a:gd name="connsiteY35-3320" fmla="*/ 1563768 h 2207860"/>
                    <a:gd name="connsiteX36-3321" fmla="*/ 1043276 w 1233820"/>
                    <a:gd name="connsiteY36-3322" fmla="*/ 1554085 h 2207860"/>
                    <a:gd name="connsiteX37-3323" fmla="*/ 1021592 w 1233820"/>
                    <a:gd name="connsiteY37-3324" fmla="*/ 1487912 h 2207860"/>
                    <a:gd name="connsiteX38-3325" fmla="*/ 1002009 w 1233820"/>
                    <a:gd name="connsiteY38-3326" fmla="*/ 1442770 h 2207860"/>
                    <a:gd name="connsiteX39-3327" fmla="*/ 1022962 w 1233820"/>
                    <a:gd name="connsiteY39-3328" fmla="*/ 1361282 h 2207860"/>
                    <a:gd name="connsiteX40-3329" fmla="*/ 1054068 w 1233820"/>
                    <a:gd name="connsiteY40-3330" fmla="*/ 1052708 h 2207860"/>
                    <a:gd name="connsiteX41-3331" fmla="*/ 985232 w 1233820"/>
                    <a:gd name="connsiteY41-3332" fmla="*/ 597400 h 2207860"/>
                    <a:gd name="connsiteX42-3333" fmla="*/ 965330 w 1233820"/>
                    <a:gd name="connsiteY42-3334" fmla="*/ 543021 h 2207860"/>
                    <a:gd name="connsiteX43-3335" fmla="*/ 963678 w 1233820"/>
                    <a:gd name="connsiteY43-3336" fmla="*/ 533338 h 2207860"/>
                    <a:gd name="connsiteX44-3337" fmla="*/ 679221 w 1233820"/>
                    <a:gd name="connsiteY44-3338" fmla="*/ 46895 h 2207860"/>
                    <a:gd name="connsiteX45-3339" fmla="*/ 659045 w 1233820"/>
                    <a:gd name="connsiteY45-3340" fmla="*/ 28832 h 2207860"/>
                    <a:gd name="connsiteX46-3341" fmla="*/ 632841 w 1233820"/>
                    <a:gd name="connsiteY46-3342" fmla="*/ 0 h 2207860"/>
                    <a:gd name="connsiteX0-3343" fmla="*/ 632841 w 1233820"/>
                    <a:gd name="connsiteY0-3344" fmla="*/ 0 h 2210903"/>
                    <a:gd name="connsiteX1-3345" fmla="*/ 661043 w 1233820"/>
                    <a:gd name="connsiteY1-3346" fmla="*/ 2544 h 2210903"/>
                    <a:gd name="connsiteX2-3347" fmla="*/ 688164 w 1233820"/>
                    <a:gd name="connsiteY2-3348" fmla="*/ 27193 h 2210903"/>
                    <a:gd name="connsiteX3-3349" fmla="*/ 741595 w 1233820"/>
                    <a:gd name="connsiteY3-3350" fmla="*/ 85982 h 2210903"/>
                    <a:gd name="connsiteX4-3351" fmla="*/ 761771 w 1233820"/>
                    <a:gd name="connsiteY4-3352" fmla="*/ 104045 h 2210903"/>
                    <a:gd name="connsiteX5-3353" fmla="*/ 1046228 w 1233820"/>
                    <a:gd name="connsiteY5-3354" fmla="*/ 590488 h 2210903"/>
                    <a:gd name="connsiteX6-3355" fmla="*/ 1047880 w 1233820"/>
                    <a:gd name="connsiteY6-3356" fmla="*/ 600171 h 2210903"/>
                    <a:gd name="connsiteX7-3357" fmla="*/ 1067782 w 1233820"/>
                    <a:gd name="connsiteY7-3358" fmla="*/ 654550 h 2210903"/>
                    <a:gd name="connsiteX8-3359" fmla="*/ 1136618 w 1233820"/>
                    <a:gd name="connsiteY8-3360" fmla="*/ 1109858 h 2210903"/>
                    <a:gd name="connsiteX9-3361" fmla="*/ 1105512 w 1233820"/>
                    <a:gd name="connsiteY9-3362" fmla="*/ 1418432 h 2210903"/>
                    <a:gd name="connsiteX10-3363" fmla="*/ 1084559 w 1233820"/>
                    <a:gd name="connsiteY10-3364" fmla="*/ 1499920 h 2210903"/>
                    <a:gd name="connsiteX11-3365" fmla="*/ 1104142 w 1233820"/>
                    <a:gd name="connsiteY11-3366" fmla="*/ 1545062 h 2210903"/>
                    <a:gd name="connsiteX12-3367" fmla="*/ 1125826 w 1233820"/>
                    <a:gd name="connsiteY12-3368" fmla="*/ 1611235 h 2210903"/>
                    <a:gd name="connsiteX13-3369" fmla="*/ 1127819 w 1233820"/>
                    <a:gd name="connsiteY13-3370" fmla="*/ 1620918 h 2210903"/>
                    <a:gd name="connsiteX14-3371" fmla="*/ 1151835 w 1233820"/>
                    <a:gd name="connsiteY14-3372" fmla="*/ 1675297 h 2210903"/>
                    <a:gd name="connsiteX15-3373" fmla="*/ 1233820 w 1233820"/>
                    <a:gd name="connsiteY15-3374" fmla="*/ 2136689 h 2210903"/>
                    <a:gd name="connsiteX16-3375" fmla="*/ 1232230 w 1233820"/>
                    <a:gd name="connsiteY16-3376" fmla="*/ 2210903 h 2210903"/>
                    <a:gd name="connsiteX17-3377" fmla="*/ 1168198 w 1233820"/>
                    <a:gd name="connsiteY17-3378" fmla="*/ 2195750 h 2210903"/>
                    <a:gd name="connsiteX18-3379" fmla="*/ 958076 w 1233820"/>
                    <a:gd name="connsiteY18-3380" fmla="*/ 2093400 h 2210903"/>
                    <a:gd name="connsiteX19-3381" fmla="*/ 899871 w 1233820"/>
                    <a:gd name="connsiteY19-3382" fmla="*/ 2058040 h 2210903"/>
                    <a:gd name="connsiteX20-3383" fmla="*/ 843790 w 1233820"/>
                    <a:gd name="connsiteY20-3384" fmla="*/ 2065165 h 2210903"/>
                    <a:gd name="connsiteX21-3385" fmla="*/ 649444 w 1233820"/>
                    <a:gd name="connsiteY21-3386" fmla="*/ 2074979 h 2210903"/>
                    <a:gd name="connsiteX22-3387" fmla="*/ 455097 w 1233820"/>
                    <a:gd name="connsiteY22-3388" fmla="*/ 2065165 h 2210903"/>
                    <a:gd name="connsiteX23-3389" fmla="*/ 399017 w 1233820"/>
                    <a:gd name="connsiteY23-3390" fmla="*/ 2058040 h 2210903"/>
                    <a:gd name="connsiteX24-3391" fmla="*/ 331533 w 1233820"/>
                    <a:gd name="connsiteY24-3392" fmla="*/ 2051642 h 2210903"/>
                    <a:gd name="connsiteX25-3393" fmla="*/ 95892 w 1233820"/>
                    <a:gd name="connsiteY25-3394" fmla="*/ 2175451 h 2210903"/>
                    <a:gd name="connsiteX26-3395" fmla="*/ 0 w 1233820"/>
                    <a:gd name="connsiteY26-3396" fmla="*/ 2190518 h 2210903"/>
                    <a:gd name="connsiteX27-3397" fmla="*/ 196326 w 1233820"/>
                    <a:gd name="connsiteY27-3398" fmla="*/ 2090637 h 2210903"/>
                    <a:gd name="connsiteX28-3399" fmla="*/ 372547 w 1233820"/>
                    <a:gd name="connsiteY28-3400" fmla="*/ 2018662 h 2210903"/>
                    <a:gd name="connsiteX29-3401" fmla="*/ 581311 w 1233820"/>
                    <a:gd name="connsiteY29-3402" fmla="*/ 2039125 h 2210903"/>
                    <a:gd name="connsiteX30-3403" fmla="*/ 814117 w 1233820"/>
                    <a:gd name="connsiteY30-3404" fmla="*/ 2020665 h 2210903"/>
                    <a:gd name="connsiteX31-3405" fmla="*/ 891545 w 1233820"/>
                    <a:gd name="connsiteY31-3406" fmla="*/ 2031687 h 2210903"/>
                    <a:gd name="connsiteX32-3407" fmla="*/ 1085648 w 1233820"/>
                    <a:gd name="connsiteY32-3408" fmla="*/ 2124910 h 2210903"/>
                    <a:gd name="connsiteX33-3409" fmla="*/ 1152871 w 1233820"/>
                    <a:gd name="connsiteY33-3410" fmla="*/ 2099313 h 2210903"/>
                    <a:gd name="connsiteX34-3411" fmla="*/ 1069285 w 1233820"/>
                    <a:gd name="connsiteY34-3412" fmla="*/ 1618147 h 2210903"/>
                    <a:gd name="connsiteX35-3413" fmla="*/ 1045269 w 1233820"/>
                    <a:gd name="connsiteY35-3414" fmla="*/ 1563768 h 2210903"/>
                    <a:gd name="connsiteX36-3415" fmla="*/ 1043276 w 1233820"/>
                    <a:gd name="connsiteY36-3416" fmla="*/ 1554085 h 2210903"/>
                    <a:gd name="connsiteX37-3417" fmla="*/ 1021592 w 1233820"/>
                    <a:gd name="connsiteY37-3418" fmla="*/ 1487912 h 2210903"/>
                    <a:gd name="connsiteX38-3419" fmla="*/ 1002009 w 1233820"/>
                    <a:gd name="connsiteY38-3420" fmla="*/ 1442770 h 2210903"/>
                    <a:gd name="connsiteX39-3421" fmla="*/ 1022962 w 1233820"/>
                    <a:gd name="connsiteY39-3422" fmla="*/ 1361282 h 2210903"/>
                    <a:gd name="connsiteX40-3423" fmla="*/ 1054068 w 1233820"/>
                    <a:gd name="connsiteY40-3424" fmla="*/ 1052708 h 2210903"/>
                    <a:gd name="connsiteX41-3425" fmla="*/ 985232 w 1233820"/>
                    <a:gd name="connsiteY41-3426" fmla="*/ 597400 h 2210903"/>
                    <a:gd name="connsiteX42-3427" fmla="*/ 965330 w 1233820"/>
                    <a:gd name="connsiteY42-3428" fmla="*/ 543021 h 2210903"/>
                    <a:gd name="connsiteX43-3429" fmla="*/ 963678 w 1233820"/>
                    <a:gd name="connsiteY43-3430" fmla="*/ 533338 h 2210903"/>
                    <a:gd name="connsiteX44-3431" fmla="*/ 679221 w 1233820"/>
                    <a:gd name="connsiteY44-3432" fmla="*/ 46895 h 2210903"/>
                    <a:gd name="connsiteX45-3433" fmla="*/ 659045 w 1233820"/>
                    <a:gd name="connsiteY45-3434" fmla="*/ 28832 h 2210903"/>
                    <a:gd name="connsiteX46-3435" fmla="*/ 632841 w 1233820"/>
                    <a:gd name="connsiteY46-3436" fmla="*/ 0 h 2210903"/>
                    <a:gd name="connsiteX0-3437" fmla="*/ 632841 w 1233820"/>
                    <a:gd name="connsiteY0-3438" fmla="*/ 0 h 2210903"/>
                    <a:gd name="connsiteX1-3439" fmla="*/ 661043 w 1233820"/>
                    <a:gd name="connsiteY1-3440" fmla="*/ 2544 h 2210903"/>
                    <a:gd name="connsiteX2-3441" fmla="*/ 688164 w 1233820"/>
                    <a:gd name="connsiteY2-3442" fmla="*/ 27193 h 2210903"/>
                    <a:gd name="connsiteX3-3443" fmla="*/ 741595 w 1233820"/>
                    <a:gd name="connsiteY3-3444" fmla="*/ 85982 h 2210903"/>
                    <a:gd name="connsiteX4-3445" fmla="*/ 761771 w 1233820"/>
                    <a:gd name="connsiteY4-3446" fmla="*/ 104045 h 2210903"/>
                    <a:gd name="connsiteX5-3447" fmla="*/ 1046228 w 1233820"/>
                    <a:gd name="connsiteY5-3448" fmla="*/ 590488 h 2210903"/>
                    <a:gd name="connsiteX6-3449" fmla="*/ 1047880 w 1233820"/>
                    <a:gd name="connsiteY6-3450" fmla="*/ 600171 h 2210903"/>
                    <a:gd name="connsiteX7-3451" fmla="*/ 1067782 w 1233820"/>
                    <a:gd name="connsiteY7-3452" fmla="*/ 654550 h 2210903"/>
                    <a:gd name="connsiteX8-3453" fmla="*/ 1136618 w 1233820"/>
                    <a:gd name="connsiteY8-3454" fmla="*/ 1109858 h 2210903"/>
                    <a:gd name="connsiteX9-3455" fmla="*/ 1105512 w 1233820"/>
                    <a:gd name="connsiteY9-3456" fmla="*/ 1418432 h 2210903"/>
                    <a:gd name="connsiteX10-3457" fmla="*/ 1084559 w 1233820"/>
                    <a:gd name="connsiteY10-3458" fmla="*/ 1499920 h 2210903"/>
                    <a:gd name="connsiteX11-3459" fmla="*/ 1104142 w 1233820"/>
                    <a:gd name="connsiteY11-3460" fmla="*/ 1545062 h 2210903"/>
                    <a:gd name="connsiteX12-3461" fmla="*/ 1125826 w 1233820"/>
                    <a:gd name="connsiteY12-3462" fmla="*/ 1611235 h 2210903"/>
                    <a:gd name="connsiteX13-3463" fmla="*/ 1127819 w 1233820"/>
                    <a:gd name="connsiteY13-3464" fmla="*/ 1620918 h 2210903"/>
                    <a:gd name="connsiteX14-3465" fmla="*/ 1151835 w 1233820"/>
                    <a:gd name="connsiteY14-3466" fmla="*/ 1675297 h 2210903"/>
                    <a:gd name="connsiteX15-3467" fmla="*/ 1233820 w 1233820"/>
                    <a:gd name="connsiteY15-3468" fmla="*/ 2136689 h 2210903"/>
                    <a:gd name="connsiteX16-3469" fmla="*/ 1232230 w 1233820"/>
                    <a:gd name="connsiteY16-3470" fmla="*/ 2210903 h 2210903"/>
                    <a:gd name="connsiteX17-3471" fmla="*/ 1168198 w 1233820"/>
                    <a:gd name="connsiteY17-3472" fmla="*/ 2195750 h 2210903"/>
                    <a:gd name="connsiteX18-3473" fmla="*/ 958076 w 1233820"/>
                    <a:gd name="connsiteY18-3474" fmla="*/ 2093400 h 2210903"/>
                    <a:gd name="connsiteX19-3475" fmla="*/ 899871 w 1233820"/>
                    <a:gd name="connsiteY19-3476" fmla="*/ 2058040 h 2210903"/>
                    <a:gd name="connsiteX20-3477" fmla="*/ 843790 w 1233820"/>
                    <a:gd name="connsiteY20-3478" fmla="*/ 2065165 h 2210903"/>
                    <a:gd name="connsiteX21-3479" fmla="*/ 649444 w 1233820"/>
                    <a:gd name="connsiteY21-3480" fmla="*/ 2074979 h 2210903"/>
                    <a:gd name="connsiteX22-3481" fmla="*/ 455097 w 1233820"/>
                    <a:gd name="connsiteY22-3482" fmla="*/ 2065165 h 2210903"/>
                    <a:gd name="connsiteX23-3483" fmla="*/ 399017 w 1233820"/>
                    <a:gd name="connsiteY23-3484" fmla="*/ 2058040 h 2210903"/>
                    <a:gd name="connsiteX24-3485" fmla="*/ 331533 w 1233820"/>
                    <a:gd name="connsiteY24-3486" fmla="*/ 2051642 h 2210903"/>
                    <a:gd name="connsiteX25-3487" fmla="*/ 95892 w 1233820"/>
                    <a:gd name="connsiteY25-3488" fmla="*/ 2175451 h 2210903"/>
                    <a:gd name="connsiteX26-3489" fmla="*/ 0 w 1233820"/>
                    <a:gd name="connsiteY26-3490" fmla="*/ 2190518 h 2210903"/>
                    <a:gd name="connsiteX27-3491" fmla="*/ 196326 w 1233820"/>
                    <a:gd name="connsiteY27-3492" fmla="*/ 2090637 h 2210903"/>
                    <a:gd name="connsiteX28-3493" fmla="*/ 372547 w 1233820"/>
                    <a:gd name="connsiteY28-3494" fmla="*/ 2018662 h 2210903"/>
                    <a:gd name="connsiteX29-3495" fmla="*/ 581311 w 1233820"/>
                    <a:gd name="connsiteY29-3496" fmla="*/ 2039125 h 2210903"/>
                    <a:gd name="connsiteX30-3497" fmla="*/ 814117 w 1233820"/>
                    <a:gd name="connsiteY30-3498" fmla="*/ 2020665 h 2210903"/>
                    <a:gd name="connsiteX31-3499" fmla="*/ 891545 w 1233820"/>
                    <a:gd name="connsiteY31-3500" fmla="*/ 2031687 h 2210903"/>
                    <a:gd name="connsiteX32-3501" fmla="*/ 1085648 w 1233820"/>
                    <a:gd name="connsiteY32-3502" fmla="*/ 2124910 h 2210903"/>
                    <a:gd name="connsiteX33-3503" fmla="*/ 1183307 w 1233820"/>
                    <a:gd name="connsiteY33-3504" fmla="*/ 2132778 h 2210903"/>
                    <a:gd name="connsiteX34-3505" fmla="*/ 1069285 w 1233820"/>
                    <a:gd name="connsiteY34-3506" fmla="*/ 1618147 h 2210903"/>
                    <a:gd name="connsiteX35-3507" fmla="*/ 1045269 w 1233820"/>
                    <a:gd name="connsiteY35-3508" fmla="*/ 1563768 h 2210903"/>
                    <a:gd name="connsiteX36-3509" fmla="*/ 1043276 w 1233820"/>
                    <a:gd name="connsiteY36-3510" fmla="*/ 1554085 h 2210903"/>
                    <a:gd name="connsiteX37-3511" fmla="*/ 1021592 w 1233820"/>
                    <a:gd name="connsiteY37-3512" fmla="*/ 1487912 h 2210903"/>
                    <a:gd name="connsiteX38-3513" fmla="*/ 1002009 w 1233820"/>
                    <a:gd name="connsiteY38-3514" fmla="*/ 1442770 h 2210903"/>
                    <a:gd name="connsiteX39-3515" fmla="*/ 1022962 w 1233820"/>
                    <a:gd name="connsiteY39-3516" fmla="*/ 1361282 h 2210903"/>
                    <a:gd name="connsiteX40-3517" fmla="*/ 1054068 w 1233820"/>
                    <a:gd name="connsiteY40-3518" fmla="*/ 1052708 h 2210903"/>
                    <a:gd name="connsiteX41-3519" fmla="*/ 985232 w 1233820"/>
                    <a:gd name="connsiteY41-3520" fmla="*/ 597400 h 2210903"/>
                    <a:gd name="connsiteX42-3521" fmla="*/ 965330 w 1233820"/>
                    <a:gd name="connsiteY42-3522" fmla="*/ 543021 h 2210903"/>
                    <a:gd name="connsiteX43-3523" fmla="*/ 963678 w 1233820"/>
                    <a:gd name="connsiteY43-3524" fmla="*/ 533338 h 2210903"/>
                    <a:gd name="connsiteX44-3525" fmla="*/ 679221 w 1233820"/>
                    <a:gd name="connsiteY44-3526" fmla="*/ 46895 h 2210903"/>
                    <a:gd name="connsiteX45-3527" fmla="*/ 659045 w 1233820"/>
                    <a:gd name="connsiteY45-3528" fmla="*/ 28832 h 2210903"/>
                    <a:gd name="connsiteX46-3529" fmla="*/ 632841 w 1233820"/>
                    <a:gd name="connsiteY46-3530" fmla="*/ 0 h 2210903"/>
                    <a:gd name="connsiteX0-3531" fmla="*/ 632841 w 1233820"/>
                    <a:gd name="connsiteY0-3532" fmla="*/ 0 h 2210903"/>
                    <a:gd name="connsiteX1-3533" fmla="*/ 661043 w 1233820"/>
                    <a:gd name="connsiteY1-3534" fmla="*/ 2544 h 2210903"/>
                    <a:gd name="connsiteX2-3535" fmla="*/ 688164 w 1233820"/>
                    <a:gd name="connsiteY2-3536" fmla="*/ 27193 h 2210903"/>
                    <a:gd name="connsiteX3-3537" fmla="*/ 741595 w 1233820"/>
                    <a:gd name="connsiteY3-3538" fmla="*/ 85982 h 2210903"/>
                    <a:gd name="connsiteX4-3539" fmla="*/ 761771 w 1233820"/>
                    <a:gd name="connsiteY4-3540" fmla="*/ 104045 h 2210903"/>
                    <a:gd name="connsiteX5-3541" fmla="*/ 1046228 w 1233820"/>
                    <a:gd name="connsiteY5-3542" fmla="*/ 590488 h 2210903"/>
                    <a:gd name="connsiteX6-3543" fmla="*/ 1047880 w 1233820"/>
                    <a:gd name="connsiteY6-3544" fmla="*/ 600171 h 2210903"/>
                    <a:gd name="connsiteX7-3545" fmla="*/ 1067782 w 1233820"/>
                    <a:gd name="connsiteY7-3546" fmla="*/ 654550 h 2210903"/>
                    <a:gd name="connsiteX8-3547" fmla="*/ 1136618 w 1233820"/>
                    <a:gd name="connsiteY8-3548" fmla="*/ 1109858 h 2210903"/>
                    <a:gd name="connsiteX9-3549" fmla="*/ 1105512 w 1233820"/>
                    <a:gd name="connsiteY9-3550" fmla="*/ 1418432 h 2210903"/>
                    <a:gd name="connsiteX10-3551" fmla="*/ 1084559 w 1233820"/>
                    <a:gd name="connsiteY10-3552" fmla="*/ 1499920 h 2210903"/>
                    <a:gd name="connsiteX11-3553" fmla="*/ 1104142 w 1233820"/>
                    <a:gd name="connsiteY11-3554" fmla="*/ 1545062 h 2210903"/>
                    <a:gd name="connsiteX12-3555" fmla="*/ 1125826 w 1233820"/>
                    <a:gd name="connsiteY12-3556" fmla="*/ 1611235 h 2210903"/>
                    <a:gd name="connsiteX13-3557" fmla="*/ 1127819 w 1233820"/>
                    <a:gd name="connsiteY13-3558" fmla="*/ 1620918 h 2210903"/>
                    <a:gd name="connsiteX14-3559" fmla="*/ 1151835 w 1233820"/>
                    <a:gd name="connsiteY14-3560" fmla="*/ 1675297 h 2210903"/>
                    <a:gd name="connsiteX15-3561" fmla="*/ 1233820 w 1233820"/>
                    <a:gd name="connsiteY15-3562" fmla="*/ 2136689 h 2210903"/>
                    <a:gd name="connsiteX16-3563" fmla="*/ 1232230 w 1233820"/>
                    <a:gd name="connsiteY16-3564" fmla="*/ 2210903 h 2210903"/>
                    <a:gd name="connsiteX17-3565" fmla="*/ 1168198 w 1233820"/>
                    <a:gd name="connsiteY17-3566" fmla="*/ 2195750 h 2210903"/>
                    <a:gd name="connsiteX18-3567" fmla="*/ 958076 w 1233820"/>
                    <a:gd name="connsiteY18-3568" fmla="*/ 2093400 h 2210903"/>
                    <a:gd name="connsiteX19-3569" fmla="*/ 899871 w 1233820"/>
                    <a:gd name="connsiteY19-3570" fmla="*/ 2058040 h 2210903"/>
                    <a:gd name="connsiteX20-3571" fmla="*/ 843790 w 1233820"/>
                    <a:gd name="connsiteY20-3572" fmla="*/ 2065165 h 2210903"/>
                    <a:gd name="connsiteX21-3573" fmla="*/ 649444 w 1233820"/>
                    <a:gd name="connsiteY21-3574" fmla="*/ 2074979 h 2210903"/>
                    <a:gd name="connsiteX22-3575" fmla="*/ 455097 w 1233820"/>
                    <a:gd name="connsiteY22-3576" fmla="*/ 2065165 h 2210903"/>
                    <a:gd name="connsiteX23-3577" fmla="*/ 399017 w 1233820"/>
                    <a:gd name="connsiteY23-3578" fmla="*/ 2058040 h 2210903"/>
                    <a:gd name="connsiteX24-3579" fmla="*/ 331533 w 1233820"/>
                    <a:gd name="connsiteY24-3580" fmla="*/ 2051642 h 2210903"/>
                    <a:gd name="connsiteX25-3581" fmla="*/ 95892 w 1233820"/>
                    <a:gd name="connsiteY25-3582" fmla="*/ 2175451 h 2210903"/>
                    <a:gd name="connsiteX26-3583" fmla="*/ 0 w 1233820"/>
                    <a:gd name="connsiteY26-3584" fmla="*/ 2190518 h 2210903"/>
                    <a:gd name="connsiteX27-3585" fmla="*/ 196326 w 1233820"/>
                    <a:gd name="connsiteY27-3586" fmla="*/ 2090637 h 2210903"/>
                    <a:gd name="connsiteX28-3587" fmla="*/ 372547 w 1233820"/>
                    <a:gd name="connsiteY28-3588" fmla="*/ 2018662 h 2210903"/>
                    <a:gd name="connsiteX29-3589" fmla="*/ 581311 w 1233820"/>
                    <a:gd name="connsiteY29-3590" fmla="*/ 2039125 h 2210903"/>
                    <a:gd name="connsiteX30-3591" fmla="*/ 814117 w 1233820"/>
                    <a:gd name="connsiteY30-3592" fmla="*/ 2020665 h 2210903"/>
                    <a:gd name="connsiteX31-3593" fmla="*/ 891545 w 1233820"/>
                    <a:gd name="connsiteY31-3594" fmla="*/ 2031687 h 2210903"/>
                    <a:gd name="connsiteX32-3595" fmla="*/ 1117686 w 1233820"/>
                    <a:gd name="connsiteY32-3596" fmla="*/ 2132516 h 2210903"/>
                    <a:gd name="connsiteX33-3597" fmla="*/ 1183307 w 1233820"/>
                    <a:gd name="connsiteY33-3598" fmla="*/ 2132778 h 2210903"/>
                    <a:gd name="connsiteX34-3599" fmla="*/ 1069285 w 1233820"/>
                    <a:gd name="connsiteY34-3600" fmla="*/ 1618147 h 2210903"/>
                    <a:gd name="connsiteX35-3601" fmla="*/ 1045269 w 1233820"/>
                    <a:gd name="connsiteY35-3602" fmla="*/ 1563768 h 2210903"/>
                    <a:gd name="connsiteX36-3603" fmla="*/ 1043276 w 1233820"/>
                    <a:gd name="connsiteY36-3604" fmla="*/ 1554085 h 2210903"/>
                    <a:gd name="connsiteX37-3605" fmla="*/ 1021592 w 1233820"/>
                    <a:gd name="connsiteY37-3606" fmla="*/ 1487912 h 2210903"/>
                    <a:gd name="connsiteX38-3607" fmla="*/ 1002009 w 1233820"/>
                    <a:gd name="connsiteY38-3608" fmla="*/ 1442770 h 2210903"/>
                    <a:gd name="connsiteX39-3609" fmla="*/ 1022962 w 1233820"/>
                    <a:gd name="connsiteY39-3610" fmla="*/ 1361282 h 2210903"/>
                    <a:gd name="connsiteX40-3611" fmla="*/ 1054068 w 1233820"/>
                    <a:gd name="connsiteY40-3612" fmla="*/ 1052708 h 2210903"/>
                    <a:gd name="connsiteX41-3613" fmla="*/ 985232 w 1233820"/>
                    <a:gd name="connsiteY41-3614" fmla="*/ 597400 h 2210903"/>
                    <a:gd name="connsiteX42-3615" fmla="*/ 965330 w 1233820"/>
                    <a:gd name="connsiteY42-3616" fmla="*/ 543021 h 2210903"/>
                    <a:gd name="connsiteX43-3617" fmla="*/ 963678 w 1233820"/>
                    <a:gd name="connsiteY43-3618" fmla="*/ 533338 h 2210903"/>
                    <a:gd name="connsiteX44-3619" fmla="*/ 679221 w 1233820"/>
                    <a:gd name="connsiteY44-3620" fmla="*/ 46895 h 2210903"/>
                    <a:gd name="connsiteX45-3621" fmla="*/ 659045 w 1233820"/>
                    <a:gd name="connsiteY45-3622" fmla="*/ 28832 h 2210903"/>
                    <a:gd name="connsiteX46-3623" fmla="*/ 632841 w 1233820"/>
                    <a:gd name="connsiteY46-3624" fmla="*/ 0 h 2210903"/>
                    <a:gd name="connsiteX0-3625" fmla="*/ 632841 w 1233820"/>
                    <a:gd name="connsiteY0-3626" fmla="*/ 0 h 2210903"/>
                    <a:gd name="connsiteX1-3627" fmla="*/ 661043 w 1233820"/>
                    <a:gd name="connsiteY1-3628" fmla="*/ 2544 h 2210903"/>
                    <a:gd name="connsiteX2-3629" fmla="*/ 688164 w 1233820"/>
                    <a:gd name="connsiteY2-3630" fmla="*/ 27193 h 2210903"/>
                    <a:gd name="connsiteX3-3631" fmla="*/ 741595 w 1233820"/>
                    <a:gd name="connsiteY3-3632" fmla="*/ 85982 h 2210903"/>
                    <a:gd name="connsiteX4-3633" fmla="*/ 761771 w 1233820"/>
                    <a:gd name="connsiteY4-3634" fmla="*/ 104045 h 2210903"/>
                    <a:gd name="connsiteX5-3635" fmla="*/ 1046228 w 1233820"/>
                    <a:gd name="connsiteY5-3636" fmla="*/ 590488 h 2210903"/>
                    <a:gd name="connsiteX6-3637" fmla="*/ 1047880 w 1233820"/>
                    <a:gd name="connsiteY6-3638" fmla="*/ 600171 h 2210903"/>
                    <a:gd name="connsiteX7-3639" fmla="*/ 1067782 w 1233820"/>
                    <a:gd name="connsiteY7-3640" fmla="*/ 654550 h 2210903"/>
                    <a:gd name="connsiteX8-3641" fmla="*/ 1136618 w 1233820"/>
                    <a:gd name="connsiteY8-3642" fmla="*/ 1109858 h 2210903"/>
                    <a:gd name="connsiteX9-3643" fmla="*/ 1105512 w 1233820"/>
                    <a:gd name="connsiteY9-3644" fmla="*/ 1418432 h 2210903"/>
                    <a:gd name="connsiteX10-3645" fmla="*/ 1084559 w 1233820"/>
                    <a:gd name="connsiteY10-3646" fmla="*/ 1499920 h 2210903"/>
                    <a:gd name="connsiteX11-3647" fmla="*/ 1104142 w 1233820"/>
                    <a:gd name="connsiteY11-3648" fmla="*/ 1545062 h 2210903"/>
                    <a:gd name="connsiteX12-3649" fmla="*/ 1125826 w 1233820"/>
                    <a:gd name="connsiteY12-3650" fmla="*/ 1611235 h 2210903"/>
                    <a:gd name="connsiteX13-3651" fmla="*/ 1127819 w 1233820"/>
                    <a:gd name="connsiteY13-3652" fmla="*/ 1620918 h 2210903"/>
                    <a:gd name="connsiteX14-3653" fmla="*/ 1151835 w 1233820"/>
                    <a:gd name="connsiteY14-3654" fmla="*/ 1675297 h 2210903"/>
                    <a:gd name="connsiteX15-3655" fmla="*/ 1233820 w 1233820"/>
                    <a:gd name="connsiteY15-3656" fmla="*/ 2136689 h 2210903"/>
                    <a:gd name="connsiteX16-3657" fmla="*/ 1232230 w 1233820"/>
                    <a:gd name="connsiteY16-3658" fmla="*/ 2210903 h 2210903"/>
                    <a:gd name="connsiteX17-3659" fmla="*/ 1168198 w 1233820"/>
                    <a:gd name="connsiteY17-3660" fmla="*/ 2195750 h 2210903"/>
                    <a:gd name="connsiteX18-3661" fmla="*/ 958076 w 1233820"/>
                    <a:gd name="connsiteY18-3662" fmla="*/ 2093400 h 2210903"/>
                    <a:gd name="connsiteX19-3663" fmla="*/ 899871 w 1233820"/>
                    <a:gd name="connsiteY19-3664" fmla="*/ 2058040 h 2210903"/>
                    <a:gd name="connsiteX20-3665" fmla="*/ 843790 w 1233820"/>
                    <a:gd name="connsiteY20-3666" fmla="*/ 2065165 h 2210903"/>
                    <a:gd name="connsiteX21-3667" fmla="*/ 649444 w 1233820"/>
                    <a:gd name="connsiteY21-3668" fmla="*/ 2074979 h 2210903"/>
                    <a:gd name="connsiteX22-3669" fmla="*/ 455097 w 1233820"/>
                    <a:gd name="connsiteY22-3670" fmla="*/ 2065165 h 2210903"/>
                    <a:gd name="connsiteX23-3671" fmla="*/ 399017 w 1233820"/>
                    <a:gd name="connsiteY23-3672" fmla="*/ 2058040 h 2210903"/>
                    <a:gd name="connsiteX24-3673" fmla="*/ 331533 w 1233820"/>
                    <a:gd name="connsiteY24-3674" fmla="*/ 2051642 h 2210903"/>
                    <a:gd name="connsiteX25-3675" fmla="*/ 95892 w 1233820"/>
                    <a:gd name="connsiteY25-3676" fmla="*/ 2175451 h 2210903"/>
                    <a:gd name="connsiteX26-3677" fmla="*/ 0 w 1233820"/>
                    <a:gd name="connsiteY26-3678" fmla="*/ 2190518 h 2210903"/>
                    <a:gd name="connsiteX27-3679" fmla="*/ 196326 w 1233820"/>
                    <a:gd name="connsiteY27-3680" fmla="*/ 2090637 h 2210903"/>
                    <a:gd name="connsiteX28-3681" fmla="*/ 372547 w 1233820"/>
                    <a:gd name="connsiteY28-3682" fmla="*/ 2018662 h 2210903"/>
                    <a:gd name="connsiteX29-3683" fmla="*/ 581311 w 1233820"/>
                    <a:gd name="connsiteY29-3684" fmla="*/ 2039125 h 2210903"/>
                    <a:gd name="connsiteX30-3685" fmla="*/ 814117 w 1233820"/>
                    <a:gd name="connsiteY30-3686" fmla="*/ 2020665 h 2210903"/>
                    <a:gd name="connsiteX31-3687" fmla="*/ 891545 w 1233820"/>
                    <a:gd name="connsiteY31-3688" fmla="*/ 2031687 h 2210903"/>
                    <a:gd name="connsiteX32-3689" fmla="*/ 1117686 w 1233820"/>
                    <a:gd name="connsiteY32-3690" fmla="*/ 2132516 h 2210903"/>
                    <a:gd name="connsiteX33-3691" fmla="*/ 1191317 w 1233820"/>
                    <a:gd name="connsiteY33-3692" fmla="*/ 2147989 h 2210903"/>
                    <a:gd name="connsiteX34-3693" fmla="*/ 1069285 w 1233820"/>
                    <a:gd name="connsiteY34-3694" fmla="*/ 1618147 h 2210903"/>
                    <a:gd name="connsiteX35-3695" fmla="*/ 1045269 w 1233820"/>
                    <a:gd name="connsiteY35-3696" fmla="*/ 1563768 h 2210903"/>
                    <a:gd name="connsiteX36-3697" fmla="*/ 1043276 w 1233820"/>
                    <a:gd name="connsiteY36-3698" fmla="*/ 1554085 h 2210903"/>
                    <a:gd name="connsiteX37-3699" fmla="*/ 1021592 w 1233820"/>
                    <a:gd name="connsiteY37-3700" fmla="*/ 1487912 h 2210903"/>
                    <a:gd name="connsiteX38-3701" fmla="*/ 1002009 w 1233820"/>
                    <a:gd name="connsiteY38-3702" fmla="*/ 1442770 h 2210903"/>
                    <a:gd name="connsiteX39-3703" fmla="*/ 1022962 w 1233820"/>
                    <a:gd name="connsiteY39-3704" fmla="*/ 1361282 h 2210903"/>
                    <a:gd name="connsiteX40-3705" fmla="*/ 1054068 w 1233820"/>
                    <a:gd name="connsiteY40-3706" fmla="*/ 1052708 h 2210903"/>
                    <a:gd name="connsiteX41-3707" fmla="*/ 985232 w 1233820"/>
                    <a:gd name="connsiteY41-3708" fmla="*/ 597400 h 2210903"/>
                    <a:gd name="connsiteX42-3709" fmla="*/ 965330 w 1233820"/>
                    <a:gd name="connsiteY42-3710" fmla="*/ 543021 h 2210903"/>
                    <a:gd name="connsiteX43-3711" fmla="*/ 963678 w 1233820"/>
                    <a:gd name="connsiteY43-3712" fmla="*/ 533338 h 2210903"/>
                    <a:gd name="connsiteX44-3713" fmla="*/ 679221 w 1233820"/>
                    <a:gd name="connsiteY44-3714" fmla="*/ 46895 h 2210903"/>
                    <a:gd name="connsiteX45-3715" fmla="*/ 659045 w 1233820"/>
                    <a:gd name="connsiteY45-3716" fmla="*/ 28832 h 2210903"/>
                    <a:gd name="connsiteX46-3717" fmla="*/ 632841 w 1233820"/>
                    <a:gd name="connsiteY46-3718" fmla="*/ 0 h 2210903"/>
                    <a:gd name="connsiteX0-3719" fmla="*/ 632841 w 1233820"/>
                    <a:gd name="connsiteY0-3720" fmla="*/ 0 h 2210903"/>
                    <a:gd name="connsiteX1-3721" fmla="*/ 661043 w 1233820"/>
                    <a:gd name="connsiteY1-3722" fmla="*/ 2544 h 2210903"/>
                    <a:gd name="connsiteX2-3723" fmla="*/ 688164 w 1233820"/>
                    <a:gd name="connsiteY2-3724" fmla="*/ 27193 h 2210903"/>
                    <a:gd name="connsiteX3-3725" fmla="*/ 741595 w 1233820"/>
                    <a:gd name="connsiteY3-3726" fmla="*/ 85982 h 2210903"/>
                    <a:gd name="connsiteX4-3727" fmla="*/ 761771 w 1233820"/>
                    <a:gd name="connsiteY4-3728" fmla="*/ 104045 h 2210903"/>
                    <a:gd name="connsiteX5-3729" fmla="*/ 1046228 w 1233820"/>
                    <a:gd name="connsiteY5-3730" fmla="*/ 590488 h 2210903"/>
                    <a:gd name="connsiteX6-3731" fmla="*/ 1047880 w 1233820"/>
                    <a:gd name="connsiteY6-3732" fmla="*/ 600171 h 2210903"/>
                    <a:gd name="connsiteX7-3733" fmla="*/ 1067782 w 1233820"/>
                    <a:gd name="connsiteY7-3734" fmla="*/ 654550 h 2210903"/>
                    <a:gd name="connsiteX8-3735" fmla="*/ 1136618 w 1233820"/>
                    <a:gd name="connsiteY8-3736" fmla="*/ 1109858 h 2210903"/>
                    <a:gd name="connsiteX9-3737" fmla="*/ 1105512 w 1233820"/>
                    <a:gd name="connsiteY9-3738" fmla="*/ 1418432 h 2210903"/>
                    <a:gd name="connsiteX10-3739" fmla="*/ 1084559 w 1233820"/>
                    <a:gd name="connsiteY10-3740" fmla="*/ 1499920 h 2210903"/>
                    <a:gd name="connsiteX11-3741" fmla="*/ 1104142 w 1233820"/>
                    <a:gd name="connsiteY11-3742" fmla="*/ 1545062 h 2210903"/>
                    <a:gd name="connsiteX12-3743" fmla="*/ 1125826 w 1233820"/>
                    <a:gd name="connsiteY12-3744" fmla="*/ 1611235 h 2210903"/>
                    <a:gd name="connsiteX13-3745" fmla="*/ 1127819 w 1233820"/>
                    <a:gd name="connsiteY13-3746" fmla="*/ 1620918 h 2210903"/>
                    <a:gd name="connsiteX14-3747" fmla="*/ 1151835 w 1233820"/>
                    <a:gd name="connsiteY14-3748" fmla="*/ 1675297 h 2210903"/>
                    <a:gd name="connsiteX15-3749" fmla="*/ 1233820 w 1233820"/>
                    <a:gd name="connsiteY15-3750" fmla="*/ 2136689 h 2210903"/>
                    <a:gd name="connsiteX16-3751" fmla="*/ 1232230 w 1233820"/>
                    <a:gd name="connsiteY16-3752" fmla="*/ 2210903 h 2210903"/>
                    <a:gd name="connsiteX17-3753" fmla="*/ 1168198 w 1233820"/>
                    <a:gd name="connsiteY17-3754" fmla="*/ 2195750 h 2210903"/>
                    <a:gd name="connsiteX18-3755" fmla="*/ 958076 w 1233820"/>
                    <a:gd name="connsiteY18-3756" fmla="*/ 2093400 h 2210903"/>
                    <a:gd name="connsiteX19-3757" fmla="*/ 899871 w 1233820"/>
                    <a:gd name="connsiteY19-3758" fmla="*/ 2058040 h 2210903"/>
                    <a:gd name="connsiteX20-3759" fmla="*/ 843790 w 1233820"/>
                    <a:gd name="connsiteY20-3760" fmla="*/ 2065165 h 2210903"/>
                    <a:gd name="connsiteX21-3761" fmla="*/ 649444 w 1233820"/>
                    <a:gd name="connsiteY21-3762" fmla="*/ 2074979 h 2210903"/>
                    <a:gd name="connsiteX22-3763" fmla="*/ 455097 w 1233820"/>
                    <a:gd name="connsiteY22-3764" fmla="*/ 2065165 h 2210903"/>
                    <a:gd name="connsiteX23-3765" fmla="*/ 399017 w 1233820"/>
                    <a:gd name="connsiteY23-3766" fmla="*/ 2058040 h 2210903"/>
                    <a:gd name="connsiteX24-3767" fmla="*/ 331533 w 1233820"/>
                    <a:gd name="connsiteY24-3768" fmla="*/ 2051642 h 2210903"/>
                    <a:gd name="connsiteX25-3769" fmla="*/ 95892 w 1233820"/>
                    <a:gd name="connsiteY25-3770" fmla="*/ 2175451 h 2210903"/>
                    <a:gd name="connsiteX26-3771" fmla="*/ 0 w 1233820"/>
                    <a:gd name="connsiteY26-3772" fmla="*/ 2190518 h 2210903"/>
                    <a:gd name="connsiteX27-3773" fmla="*/ 196326 w 1233820"/>
                    <a:gd name="connsiteY27-3774" fmla="*/ 2090637 h 2210903"/>
                    <a:gd name="connsiteX28-3775" fmla="*/ 372547 w 1233820"/>
                    <a:gd name="connsiteY28-3776" fmla="*/ 2018662 h 2210903"/>
                    <a:gd name="connsiteX29-3777" fmla="*/ 581311 w 1233820"/>
                    <a:gd name="connsiteY29-3778" fmla="*/ 2039125 h 2210903"/>
                    <a:gd name="connsiteX30-3779" fmla="*/ 814117 w 1233820"/>
                    <a:gd name="connsiteY30-3780" fmla="*/ 2020665 h 2210903"/>
                    <a:gd name="connsiteX31-3781" fmla="*/ 891545 w 1233820"/>
                    <a:gd name="connsiteY31-3782" fmla="*/ 2031687 h 2210903"/>
                    <a:gd name="connsiteX32-3783" fmla="*/ 1117686 w 1233820"/>
                    <a:gd name="connsiteY32-3784" fmla="*/ 2132516 h 2210903"/>
                    <a:gd name="connsiteX33-3785" fmla="*/ 1191317 w 1233820"/>
                    <a:gd name="connsiteY33-3786" fmla="*/ 2147989 h 2210903"/>
                    <a:gd name="connsiteX34-3787" fmla="*/ 1125351 w 1233820"/>
                    <a:gd name="connsiteY34-3788" fmla="*/ 1709415 h 2210903"/>
                    <a:gd name="connsiteX35-3789" fmla="*/ 1045269 w 1233820"/>
                    <a:gd name="connsiteY35-3790" fmla="*/ 1563768 h 2210903"/>
                    <a:gd name="connsiteX36-3791" fmla="*/ 1043276 w 1233820"/>
                    <a:gd name="connsiteY36-3792" fmla="*/ 1554085 h 2210903"/>
                    <a:gd name="connsiteX37-3793" fmla="*/ 1021592 w 1233820"/>
                    <a:gd name="connsiteY37-3794" fmla="*/ 1487912 h 2210903"/>
                    <a:gd name="connsiteX38-3795" fmla="*/ 1002009 w 1233820"/>
                    <a:gd name="connsiteY38-3796" fmla="*/ 1442770 h 2210903"/>
                    <a:gd name="connsiteX39-3797" fmla="*/ 1022962 w 1233820"/>
                    <a:gd name="connsiteY39-3798" fmla="*/ 1361282 h 2210903"/>
                    <a:gd name="connsiteX40-3799" fmla="*/ 1054068 w 1233820"/>
                    <a:gd name="connsiteY40-3800" fmla="*/ 1052708 h 2210903"/>
                    <a:gd name="connsiteX41-3801" fmla="*/ 985232 w 1233820"/>
                    <a:gd name="connsiteY41-3802" fmla="*/ 597400 h 2210903"/>
                    <a:gd name="connsiteX42-3803" fmla="*/ 965330 w 1233820"/>
                    <a:gd name="connsiteY42-3804" fmla="*/ 543021 h 2210903"/>
                    <a:gd name="connsiteX43-3805" fmla="*/ 963678 w 1233820"/>
                    <a:gd name="connsiteY43-3806" fmla="*/ 533338 h 2210903"/>
                    <a:gd name="connsiteX44-3807" fmla="*/ 679221 w 1233820"/>
                    <a:gd name="connsiteY44-3808" fmla="*/ 46895 h 2210903"/>
                    <a:gd name="connsiteX45-3809" fmla="*/ 659045 w 1233820"/>
                    <a:gd name="connsiteY45-3810" fmla="*/ 28832 h 2210903"/>
                    <a:gd name="connsiteX46-3811" fmla="*/ 632841 w 1233820"/>
                    <a:gd name="connsiteY46-3812" fmla="*/ 0 h 2210903"/>
                    <a:gd name="connsiteX0-3813" fmla="*/ 632841 w 1233820"/>
                    <a:gd name="connsiteY0-3814" fmla="*/ 0 h 2210903"/>
                    <a:gd name="connsiteX1-3815" fmla="*/ 661043 w 1233820"/>
                    <a:gd name="connsiteY1-3816" fmla="*/ 2544 h 2210903"/>
                    <a:gd name="connsiteX2-3817" fmla="*/ 688164 w 1233820"/>
                    <a:gd name="connsiteY2-3818" fmla="*/ 27193 h 2210903"/>
                    <a:gd name="connsiteX3-3819" fmla="*/ 741595 w 1233820"/>
                    <a:gd name="connsiteY3-3820" fmla="*/ 85982 h 2210903"/>
                    <a:gd name="connsiteX4-3821" fmla="*/ 761771 w 1233820"/>
                    <a:gd name="connsiteY4-3822" fmla="*/ 104045 h 2210903"/>
                    <a:gd name="connsiteX5-3823" fmla="*/ 1046228 w 1233820"/>
                    <a:gd name="connsiteY5-3824" fmla="*/ 590488 h 2210903"/>
                    <a:gd name="connsiteX6-3825" fmla="*/ 1047880 w 1233820"/>
                    <a:gd name="connsiteY6-3826" fmla="*/ 600171 h 2210903"/>
                    <a:gd name="connsiteX7-3827" fmla="*/ 1067782 w 1233820"/>
                    <a:gd name="connsiteY7-3828" fmla="*/ 654550 h 2210903"/>
                    <a:gd name="connsiteX8-3829" fmla="*/ 1136618 w 1233820"/>
                    <a:gd name="connsiteY8-3830" fmla="*/ 1109858 h 2210903"/>
                    <a:gd name="connsiteX9-3831" fmla="*/ 1105512 w 1233820"/>
                    <a:gd name="connsiteY9-3832" fmla="*/ 1418432 h 2210903"/>
                    <a:gd name="connsiteX10-3833" fmla="*/ 1084559 w 1233820"/>
                    <a:gd name="connsiteY10-3834" fmla="*/ 1499920 h 2210903"/>
                    <a:gd name="connsiteX11-3835" fmla="*/ 1104142 w 1233820"/>
                    <a:gd name="connsiteY11-3836" fmla="*/ 1545062 h 2210903"/>
                    <a:gd name="connsiteX12-3837" fmla="*/ 1125826 w 1233820"/>
                    <a:gd name="connsiteY12-3838" fmla="*/ 1611235 h 2210903"/>
                    <a:gd name="connsiteX13-3839" fmla="*/ 1127819 w 1233820"/>
                    <a:gd name="connsiteY13-3840" fmla="*/ 1620918 h 2210903"/>
                    <a:gd name="connsiteX14-3841" fmla="*/ 1151835 w 1233820"/>
                    <a:gd name="connsiteY14-3842" fmla="*/ 1675297 h 2210903"/>
                    <a:gd name="connsiteX15-3843" fmla="*/ 1233820 w 1233820"/>
                    <a:gd name="connsiteY15-3844" fmla="*/ 2136689 h 2210903"/>
                    <a:gd name="connsiteX16-3845" fmla="*/ 1232230 w 1233820"/>
                    <a:gd name="connsiteY16-3846" fmla="*/ 2210903 h 2210903"/>
                    <a:gd name="connsiteX17-3847" fmla="*/ 1168198 w 1233820"/>
                    <a:gd name="connsiteY17-3848" fmla="*/ 2195750 h 2210903"/>
                    <a:gd name="connsiteX18-3849" fmla="*/ 958076 w 1233820"/>
                    <a:gd name="connsiteY18-3850" fmla="*/ 2093400 h 2210903"/>
                    <a:gd name="connsiteX19-3851" fmla="*/ 899871 w 1233820"/>
                    <a:gd name="connsiteY19-3852" fmla="*/ 2058040 h 2210903"/>
                    <a:gd name="connsiteX20-3853" fmla="*/ 843790 w 1233820"/>
                    <a:gd name="connsiteY20-3854" fmla="*/ 2065165 h 2210903"/>
                    <a:gd name="connsiteX21-3855" fmla="*/ 649444 w 1233820"/>
                    <a:gd name="connsiteY21-3856" fmla="*/ 2074979 h 2210903"/>
                    <a:gd name="connsiteX22-3857" fmla="*/ 455097 w 1233820"/>
                    <a:gd name="connsiteY22-3858" fmla="*/ 2065165 h 2210903"/>
                    <a:gd name="connsiteX23-3859" fmla="*/ 399017 w 1233820"/>
                    <a:gd name="connsiteY23-3860" fmla="*/ 2058040 h 2210903"/>
                    <a:gd name="connsiteX24-3861" fmla="*/ 331533 w 1233820"/>
                    <a:gd name="connsiteY24-3862" fmla="*/ 2051642 h 2210903"/>
                    <a:gd name="connsiteX25-3863" fmla="*/ 95892 w 1233820"/>
                    <a:gd name="connsiteY25-3864" fmla="*/ 2175451 h 2210903"/>
                    <a:gd name="connsiteX26-3865" fmla="*/ 0 w 1233820"/>
                    <a:gd name="connsiteY26-3866" fmla="*/ 2190518 h 2210903"/>
                    <a:gd name="connsiteX27-3867" fmla="*/ 196326 w 1233820"/>
                    <a:gd name="connsiteY27-3868" fmla="*/ 2090637 h 2210903"/>
                    <a:gd name="connsiteX28-3869" fmla="*/ 372547 w 1233820"/>
                    <a:gd name="connsiteY28-3870" fmla="*/ 2018662 h 2210903"/>
                    <a:gd name="connsiteX29-3871" fmla="*/ 581311 w 1233820"/>
                    <a:gd name="connsiteY29-3872" fmla="*/ 2039125 h 2210903"/>
                    <a:gd name="connsiteX30-3873" fmla="*/ 814117 w 1233820"/>
                    <a:gd name="connsiteY30-3874" fmla="*/ 2020665 h 2210903"/>
                    <a:gd name="connsiteX31-3875" fmla="*/ 891545 w 1233820"/>
                    <a:gd name="connsiteY31-3876" fmla="*/ 2031687 h 2210903"/>
                    <a:gd name="connsiteX32-3877" fmla="*/ 1117686 w 1233820"/>
                    <a:gd name="connsiteY32-3878" fmla="*/ 2132516 h 2210903"/>
                    <a:gd name="connsiteX33-3879" fmla="*/ 1191317 w 1233820"/>
                    <a:gd name="connsiteY33-3880" fmla="*/ 2147989 h 2210903"/>
                    <a:gd name="connsiteX34-3881" fmla="*/ 1125351 w 1233820"/>
                    <a:gd name="connsiteY34-3882" fmla="*/ 1709415 h 2210903"/>
                    <a:gd name="connsiteX35-3883" fmla="*/ 1043276 w 1233820"/>
                    <a:gd name="connsiteY35-3884" fmla="*/ 1554085 h 2210903"/>
                    <a:gd name="connsiteX36-3885" fmla="*/ 1021592 w 1233820"/>
                    <a:gd name="connsiteY36-3886" fmla="*/ 1487912 h 2210903"/>
                    <a:gd name="connsiteX37-3887" fmla="*/ 1002009 w 1233820"/>
                    <a:gd name="connsiteY37-3888" fmla="*/ 1442770 h 2210903"/>
                    <a:gd name="connsiteX38-3889" fmla="*/ 1022962 w 1233820"/>
                    <a:gd name="connsiteY38-3890" fmla="*/ 1361282 h 2210903"/>
                    <a:gd name="connsiteX39-3891" fmla="*/ 1054068 w 1233820"/>
                    <a:gd name="connsiteY39-3892" fmla="*/ 1052708 h 2210903"/>
                    <a:gd name="connsiteX40-3893" fmla="*/ 985232 w 1233820"/>
                    <a:gd name="connsiteY40-3894" fmla="*/ 597400 h 2210903"/>
                    <a:gd name="connsiteX41-3895" fmla="*/ 965330 w 1233820"/>
                    <a:gd name="connsiteY41-3896" fmla="*/ 543021 h 2210903"/>
                    <a:gd name="connsiteX42-3897" fmla="*/ 963678 w 1233820"/>
                    <a:gd name="connsiteY42-3898" fmla="*/ 533338 h 2210903"/>
                    <a:gd name="connsiteX43-3899" fmla="*/ 679221 w 1233820"/>
                    <a:gd name="connsiteY43-3900" fmla="*/ 46895 h 2210903"/>
                    <a:gd name="connsiteX44-3901" fmla="*/ 659045 w 1233820"/>
                    <a:gd name="connsiteY44-3902" fmla="*/ 28832 h 2210903"/>
                    <a:gd name="connsiteX45-3903" fmla="*/ 632841 w 1233820"/>
                    <a:gd name="connsiteY45-3904" fmla="*/ 0 h 2210903"/>
                    <a:gd name="connsiteX0-3905" fmla="*/ 632841 w 1233820"/>
                    <a:gd name="connsiteY0-3906" fmla="*/ 0 h 2210903"/>
                    <a:gd name="connsiteX1-3907" fmla="*/ 661043 w 1233820"/>
                    <a:gd name="connsiteY1-3908" fmla="*/ 2544 h 2210903"/>
                    <a:gd name="connsiteX2-3909" fmla="*/ 688164 w 1233820"/>
                    <a:gd name="connsiteY2-3910" fmla="*/ 27193 h 2210903"/>
                    <a:gd name="connsiteX3-3911" fmla="*/ 741595 w 1233820"/>
                    <a:gd name="connsiteY3-3912" fmla="*/ 85982 h 2210903"/>
                    <a:gd name="connsiteX4-3913" fmla="*/ 761771 w 1233820"/>
                    <a:gd name="connsiteY4-3914" fmla="*/ 104045 h 2210903"/>
                    <a:gd name="connsiteX5-3915" fmla="*/ 1046228 w 1233820"/>
                    <a:gd name="connsiteY5-3916" fmla="*/ 590488 h 2210903"/>
                    <a:gd name="connsiteX6-3917" fmla="*/ 1047880 w 1233820"/>
                    <a:gd name="connsiteY6-3918" fmla="*/ 600171 h 2210903"/>
                    <a:gd name="connsiteX7-3919" fmla="*/ 1067782 w 1233820"/>
                    <a:gd name="connsiteY7-3920" fmla="*/ 654550 h 2210903"/>
                    <a:gd name="connsiteX8-3921" fmla="*/ 1136618 w 1233820"/>
                    <a:gd name="connsiteY8-3922" fmla="*/ 1109858 h 2210903"/>
                    <a:gd name="connsiteX9-3923" fmla="*/ 1105512 w 1233820"/>
                    <a:gd name="connsiteY9-3924" fmla="*/ 1418432 h 2210903"/>
                    <a:gd name="connsiteX10-3925" fmla="*/ 1084559 w 1233820"/>
                    <a:gd name="connsiteY10-3926" fmla="*/ 1499920 h 2210903"/>
                    <a:gd name="connsiteX11-3927" fmla="*/ 1104142 w 1233820"/>
                    <a:gd name="connsiteY11-3928" fmla="*/ 1545062 h 2210903"/>
                    <a:gd name="connsiteX12-3929" fmla="*/ 1125826 w 1233820"/>
                    <a:gd name="connsiteY12-3930" fmla="*/ 1611235 h 2210903"/>
                    <a:gd name="connsiteX13-3931" fmla="*/ 1127819 w 1233820"/>
                    <a:gd name="connsiteY13-3932" fmla="*/ 1620918 h 2210903"/>
                    <a:gd name="connsiteX14-3933" fmla="*/ 1151835 w 1233820"/>
                    <a:gd name="connsiteY14-3934" fmla="*/ 1675297 h 2210903"/>
                    <a:gd name="connsiteX15-3935" fmla="*/ 1233820 w 1233820"/>
                    <a:gd name="connsiteY15-3936" fmla="*/ 2136689 h 2210903"/>
                    <a:gd name="connsiteX16-3937" fmla="*/ 1232230 w 1233820"/>
                    <a:gd name="connsiteY16-3938" fmla="*/ 2210903 h 2210903"/>
                    <a:gd name="connsiteX17-3939" fmla="*/ 1168198 w 1233820"/>
                    <a:gd name="connsiteY17-3940" fmla="*/ 2195750 h 2210903"/>
                    <a:gd name="connsiteX18-3941" fmla="*/ 958076 w 1233820"/>
                    <a:gd name="connsiteY18-3942" fmla="*/ 2093400 h 2210903"/>
                    <a:gd name="connsiteX19-3943" fmla="*/ 899871 w 1233820"/>
                    <a:gd name="connsiteY19-3944" fmla="*/ 2058040 h 2210903"/>
                    <a:gd name="connsiteX20-3945" fmla="*/ 843790 w 1233820"/>
                    <a:gd name="connsiteY20-3946" fmla="*/ 2065165 h 2210903"/>
                    <a:gd name="connsiteX21-3947" fmla="*/ 649444 w 1233820"/>
                    <a:gd name="connsiteY21-3948" fmla="*/ 2074979 h 2210903"/>
                    <a:gd name="connsiteX22-3949" fmla="*/ 455097 w 1233820"/>
                    <a:gd name="connsiteY22-3950" fmla="*/ 2065165 h 2210903"/>
                    <a:gd name="connsiteX23-3951" fmla="*/ 399017 w 1233820"/>
                    <a:gd name="connsiteY23-3952" fmla="*/ 2058040 h 2210903"/>
                    <a:gd name="connsiteX24-3953" fmla="*/ 331533 w 1233820"/>
                    <a:gd name="connsiteY24-3954" fmla="*/ 2051642 h 2210903"/>
                    <a:gd name="connsiteX25-3955" fmla="*/ 95892 w 1233820"/>
                    <a:gd name="connsiteY25-3956" fmla="*/ 2175451 h 2210903"/>
                    <a:gd name="connsiteX26-3957" fmla="*/ 0 w 1233820"/>
                    <a:gd name="connsiteY26-3958" fmla="*/ 2190518 h 2210903"/>
                    <a:gd name="connsiteX27-3959" fmla="*/ 196326 w 1233820"/>
                    <a:gd name="connsiteY27-3960" fmla="*/ 2090637 h 2210903"/>
                    <a:gd name="connsiteX28-3961" fmla="*/ 372547 w 1233820"/>
                    <a:gd name="connsiteY28-3962" fmla="*/ 2018662 h 2210903"/>
                    <a:gd name="connsiteX29-3963" fmla="*/ 581311 w 1233820"/>
                    <a:gd name="connsiteY29-3964" fmla="*/ 2039125 h 2210903"/>
                    <a:gd name="connsiteX30-3965" fmla="*/ 814117 w 1233820"/>
                    <a:gd name="connsiteY30-3966" fmla="*/ 2020665 h 2210903"/>
                    <a:gd name="connsiteX31-3967" fmla="*/ 891545 w 1233820"/>
                    <a:gd name="connsiteY31-3968" fmla="*/ 2031687 h 2210903"/>
                    <a:gd name="connsiteX32-3969" fmla="*/ 1117686 w 1233820"/>
                    <a:gd name="connsiteY32-3970" fmla="*/ 2132516 h 2210903"/>
                    <a:gd name="connsiteX33-3971" fmla="*/ 1191317 w 1233820"/>
                    <a:gd name="connsiteY33-3972" fmla="*/ 2147989 h 2210903"/>
                    <a:gd name="connsiteX34-3973" fmla="*/ 1125351 w 1233820"/>
                    <a:gd name="connsiteY34-3974" fmla="*/ 1709415 h 2210903"/>
                    <a:gd name="connsiteX35-3975" fmla="*/ 1065702 w 1233820"/>
                    <a:gd name="connsiteY35-3976" fmla="*/ 1564733 h 2210903"/>
                    <a:gd name="connsiteX36-3977" fmla="*/ 1021592 w 1233820"/>
                    <a:gd name="connsiteY36-3978" fmla="*/ 1487912 h 2210903"/>
                    <a:gd name="connsiteX37-3979" fmla="*/ 1002009 w 1233820"/>
                    <a:gd name="connsiteY37-3980" fmla="*/ 1442770 h 2210903"/>
                    <a:gd name="connsiteX38-3981" fmla="*/ 1022962 w 1233820"/>
                    <a:gd name="connsiteY38-3982" fmla="*/ 1361282 h 2210903"/>
                    <a:gd name="connsiteX39-3983" fmla="*/ 1054068 w 1233820"/>
                    <a:gd name="connsiteY39-3984" fmla="*/ 1052708 h 2210903"/>
                    <a:gd name="connsiteX40-3985" fmla="*/ 985232 w 1233820"/>
                    <a:gd name="connsiteY40-3986" fmla="*/ 597400 h 2210903"/>
                    <a:gd name="connsiteX41-3987" fmla="*/ 965330 w 1233820"/>
                    <a:gd name="connsiteY41-3988" fmla="*/ 543021 h 2210903"/>
                    <a:gd name="connsiteX42-3989" fmla="*/ 963678 w 1233820"/>
                    <a:gd name="connsiteY42-3990" fmla="*/ 533338 h 2210903"/>
                    <a:gd name="connsiteX43-3991" fmla="*/ 679221 w 1233820"/>
                    <a:gd name="connsiteY43-3992" fmla="*/ 46895 h 2210903"/>
                    <a:gd name="connsiteX44-3993" fmla="*/ 659045 w 1233820"/>
                    <a:gd name="connsiteY44-3994" fmla="*/ 28832 h 2210903"/>
                    <a:gd name="connsiteX45-3995" fmla="*/ 632841 w 1233820"/>
                    <a:gd name="connsiteY45-3996" fmla="*/ 0 h 2210903"/>
                    <a:gd name="connsiteX0-3997" fmla="*/ 632841 w 1233820"/>
                    <a:gd name="connsiteY0-3998" fmla="*/ 0 h 2210903"/>
                    <a:gd name="connsiteX1-3999" fmla="*/ 661043 w 1233820"/>
                    <a:gd name="connsiteY1-4000" fmla="*/ 2544 h 2210903"/>
                    <a:gd name="connsiteX2-4001" fmla="*/ 688164 w 1233820"/>
                    <a:gd name="connsiteY2-4002" fmla="*/ 27193 h 2210903"/>
                    <a:gd name="connsiteX3-4003" fmla="*/ 741595 w 1233820"/>
                    <a:gd name="connsiteY3-4004" fmla="*/ 85982 h 2210903"/>
                    <a:gd name="connsiteX4-4005" fmla="*/ 761771 w 1233820"/>
                    <a:gd name="connsiteY4-4006" fmla="*/ 104045 h 2210903"/>
                    <a:gd name="connsiteX5-4007" fmla="*/ 1046228 w 1233820"/>
                    <a:gd name="connsiteY5-4008" fmla="*/ 590488 h 2210903"/>
                    <a:gd name="connsiteX6-4009" fmla="*/ 1047880 w 1233820"/>
                    <a:gd name="connsiteY6-4010" fmla="*/ 600171 h 2210903"/>
                    <a:gd name="connsiteX7-4011" fmla="*/ 1067782 w 1233820"/>
                    <a:gd name="connsiteY7-4012" fmla="*/ 654550 h 2210903"/>
                    <a:gd name="connsiteX8-4013" fmla="*/ 1136618 w 1233820"/>
                    <a:gd name="connsiteY8-4014" fmla="*/ 1109858 h 2210903"/>
                    <a:gd name="connsiteX9-4015" fmla="*/ 1105512 w 1233820"/>
                    <a:gd name="connsiteY9-4016" fmla="*/ 1418432 h 2210903"/>
                    <a:gd name="connsiteX10-4017" fmla="*/ 1084559 w 1233820"/>
                    <a:gd name="connsiteY10-4018" fmla="*/ 1499920 h 2210903"/>
                    <a:gd name="connsiteX11-4019" fmla="*/ 1104142 w 1233820"/>
                    <a:gd name="connsiteY11-4020" fmla="*/ 1545062 h 2210903"/>
                    <a:gd name="connsiteX12-4021" fmla="*/ 1125826 w 1233820"/>
                    <a:gd name="connsiteY12-4022" fmla="*/ 1611235 h 2210903"/>
                    <a:gd name="connsiteX13-4023" fmla="*/ 1127819 w 1233820"/>
                    <a:gd name="connsiteY13-4024" fmla="*/ 1620918 h 2210903"/>
                    <a:gd name="connsiteX14-4025" fmla="*/ 1151835 w 1233820"/>
                    <a:gd name="connsiteY14-4026" fmla="*/ 1675297 h 2210903"/>
                    <a:gd name="connsiteX15-4027" fmla="*/ 1233820 w 1233820"/>
                    <a:gd name="connsiteY15-4028" fmla="*/ 2136689 h 2210903"/>
                    <a:gd name="connsiteX16-4029" fmla="*/ 1232230 w 1233820"/>
                    <a:gd name="connsiteY16-4030" fmla="*/ 2210903 h 2210903"/>
                    <a:gd name="connsiteX17-4031" fmla="*/ 1168198 w 1233820"/>
                    <a:gd name="connsiteY17-4032" fmla="*/ 2195750 h 2210903"/>
                    <a:gd name="connsiteX18-4033" fmla="*/ 958076 w 1233820"/>
                    <a:gd name="connsiteY18-4034" fmla="*/ 2093400 h 2210903"/>
                    <a:gd name="connsiteX19-4035" fmla="*/ 899871 w 1233820"/>
                    <a:gd name="connsiteY19-4036" fmla="*/ 2058040 h 2210903"/>
                    <a:gd name="connsiteX20-4037" fmla="*/ 843790 w 1233820"/>
                    <a:gd name="connsiteY20-4038" fmla="*/ 2065165 h 2210903"/>
                    <a:gd name="connsiteX21-4039" fmla="*/ 649444 w 1233820"/>
                    <a:gd name="connsiteY21-4040" fmla="*/ 2074979 h 2210903"/>
                    <a:gd name="connsiteX22-4041" fmla="*/ 455097 w 1233820"/>
                    <a:gd name="connsiteY22-4042" fmla="*/ 2065165 h 2210903"/>
                    <a:gd name="connsiteX23-4043" fmla="*/ 399017 w 1233820"/>
                    <a:gd name="connsiteY23-4044" fmla="*/ 2058040 h 2210903"/>
                    <a:gd name="connsiteX24-4045" fmla="*/ 331533 w 1233820"/>
                    <a:gd name="connsiteY24-4046" fmla="*/ 2051642 h 2210903"/>
                    <a:gd name="connsiteX25-4047" fmla="*/ 95892 w 1233820"/>
                    <a:gd name="connsiteY25-4048" fmla="*/ 2175451 h 2210903"/>
                    <a:gd name="connsiteX26-4049" fmla="*/ 0 w 1233820"/>
                    <a:gd name="connsiteY26-4050" fmla="*/ 2190518 h 2210903"/>
                    <a:gd name="connsiteX27-4051" fmla="*/ 196326 w 1233820"/>
                    <a:gd name="connsiteY27-4052" fmla="*/ 2090637 h 2210903"/>
                    <a:gd name="connsiteX28-4053" fmla="*/ 372547 w 1233820"/>
                    <a:gd name="connsiteY28-4054" fmla="*/ 2018662 h 2210903"/>
                    <a:gd name="connsiteX29-4055" fmla="*/ 581311 w 1233820"/>
                    <a:gd name="connsiteY29-4056" fmla="*/ 2039125 h 2210903"/>
                    <a:gd name="connsiteX30-4057" fmla="*/ 814117 w 1233820"/>
                    <a:gd name="connsiteY30-4058" fmla="*/ 2020665 h 2210903"/>
                    <a:gd name="connsiteX31-4059" fmla="*/ 891545 w 1233820"/>
                    <a:gd name="connsiteY31-4060" fmla="*/ 2031687 h 2210903"/>
                    <a:gd name="connsiteX32-4061" fmla="*/ 1117686 w 1233820"/>
                    <a:gd name="connsiteY32-4062" fmla="*/ 2132516 h 2210903"/>
                    <a:gd name="connsiteX33-4063" fmla="*/ 1191317 w 1233820"/>
                    <a:gd name="connsiteY33-4064" fmla="*/ 2147989 h 2210903"/>
                    <a:gd name="connsiteX34-4065" fmla="*/ 1125351 w 1233820"/>
                    <a:gd name="connsiteY34-4066" fmla="*/ 1709415 h 2210903"/>
                    <a:gd name="connsiteX35-4067" fmla="*/ 1065702 w 1233820"/>
                    <a:gd name="connsiteY35-4068" fmla="*/ 1564733 h 2210903"/>
                    <a:gd name="connsiteX36-4069" fmla="*/ 1036009 w 1233820"/>
                    <a:gd name="connsiteY36-4070" fmla="*/ 1490954 h 2210903"/>
                    <a:gd name="connsiteX37-4071" fmla="*/ 1002009 w 1233820"/>
                    <a:gd name="connsiteY37-4072" fmla="*/ 1442770 h 2210903"/>
                    <a:gd name="connsiteX38-4073" fmla="*/ 1022962 w 1233820"/>
                    <a:gd name="connsiteY38-4074" fmla="*/ 1361282 h 2210903"/>
                    <a:gd name="connsiteX39-4075" fmla="*/ 1054068 w 1233820"/>
                    <a:gd name="connsiteY39-4076" fmla="*/ 1052708 h 2210903"/>
                    <a:gd name="connsiteX40-4077" fmla="*/ 985232 w 1233820"/>
                    <a:gd name="connsiteY40-4078" fmla="*/ 597400 h 2210903"/>
                    <a:gd name="connsiteX41-4079" fmla="*/ 965330 w 1233820"/>
                    <a:gd name="connsiteY41-4080" fmla="*/ 543021 h 2210903"/>
                    <a:gd name="connsiteX42-4081" fmla="*/ 963678 w 1233820"/>
                    <a:gd name="connsiteY42-4082" fmla="*/ 533338 h 2210903"/>
                    <a:gd name="connsiteX43-4083" fmla="*/ 679221 w 1233820"/>
                    <a:gd name="connsiteY43-4084" fmla="*/ 46895 h 2210903"/>
                    <a:gd name="connsiteX44-4085" fmla="*/ 659045 w 1233820"/>
                    <a:gd name="connsiteY44-4086" fmla="*/ 28832 h 2210903"/>
                    <a:gd name="connsiteX45-4087" fmla="*/ 632841 w 1233820"/>
                    <a:gd name="connsiteY45-4088" fmla="*/ 0 h 2210903"/>
                    <a:gd name="connsiteX0-4089" fmla="*/ 632841 w 1233820"/>
                    <a:gd name="connsiteY0-4090" fmla="*/ 0 h 2210903"/>
                    <a:gd name="connsiteX1-4091" fmla="*/ 661043 w 1233820"/>
                    <a:gd name="connsiteY1-4092" fmla="*/ 2544 h 2210903"/>
                    <a:gd name="connsiteX2-4093" fmla="*/ 688164 w 1233820"/>
                    <a:gd name="connsiteY2-4094" fmla="*/ 27193 h 2210903"/>
                    <a:gd name="connsiteX3-4095" fmla="*/ 741595 w 1233820"/>
                    <a:gd name="connsiteY3-4096" fmla="*/ 85982 h 2210903"/>
                    <a:gd name="connsiteX4-4097" fmla="*/ 761771 w 1233820"/>
                    <a:gd name="connsiteY4-4098" fmla="*/ 104045 h 2210903"/>
                    <a:gd name="connsiteX5-4099" fmla="*/ 1046228 w 1233820"/>
                    <a:gd name="connsiteY5-4100" fmla="*/ 590488 h 2210903"/>
                    <a:gd name="connsiteX6-4101" fmla="*/ 1047880 w 1233820"/>
                    <a:gd name="connsiteY6-4102" fmla="*/ 600171 h 2210903"/>
                    <a:gd name="connsiteX7-4103" fmla="*/ 1067782 w 1233820"/>
                    <a:gd name="connsiteY7-4104" fmla="*/ 654550 h 2210903"/>
                    <a:gd name="connsiteX8-4105" fmla="*/ 1136618 w 1233820"/>
                    <a:gd name="connsiteY8-4106" fmla="*/ 1109858 h 2210903"/>
                    <a:gd name="connsiteX9-4107" fmla="*/ 1105512 w 1233820"/>
                    <a:gd name="connsiteY9-4108" fmla="*/ 1418432 h 2210903"/>
                    <a:gd name="connsiteX10-4109" fmla="*/ 1084559 w 1233820"/>
                    <a:gd name="connsiteY10-4110" fmla="*/ 1499920 h 2210903"/>
                    <a:gd name="connsiteX11-4111" fmla="*/ 1104142 w 1233820"/>
                    <a:gd name="connsiteY11-4112" fmla="*/ 1545062 h 2210903"/>
                    <a:gd name="connsiteX12-4113" fmla="*/ 1125826 w 1233820"/>
                    <a:gd name="connsiteY12-4114" fmla="*/ 1611235 h 2210903"/>
                    <a:gd name="connsiteX13-4115" fmla="*/ 1127819 w 1233820"/>
                    <a:gd name="connsiteY13-4116" fmla="*/ 1620918 h 2210903"/>
                    <a:gd name="connsiteX14-4117" fmla="*/ 1151835 w 1233820"/>
                    <a:gd name="connsiteY14-4118" fmla="*/ 1675297 h 2210903"/>
                    <a:gd name="connsiteX15-4119" fmla="*/ 1233820 w 1233820"/>
                    <a:gd name="connsiteY15-4120" fmla="*/ 2136689 h 2210903"/>
                    <a:gd name="connsiteX16-4121" fmla="*/ 1232230 w 1233820"/>
                    <a:gd name="connsiteY16-4122" fmla="*/ 2210903 h 2210903"/>
                    <a:gd name="connsiteX17-4123" fmla="*/ 1168198 w 1233820"/>
                    <a:gd name="connsiteY17-4124" fmla="*/ 2195750 h 2210903"/>
                    <a:gd name="connsiteX18-4125" fmla="*/ 958076 w 1233820"/>
                    <a:gd name="connsiteY18-4126" fmla="*/ 2093400 h 2210903"/>
                    <a:gd name="connsiteX19-4127" fmla="*/ 899871 w 1233820"/>
                    <a:gd name="connsiteY19-4128" fmla="*/ 2058040 h 2210903"/>
                    <a:gd name="connsiteX20-4129" fmla="*/ 843790 w 1233820"/>
                    <a:gd name="connsiteY20-4130" fmla="*/ 2065165 h 2210903"/>
                    <a:gd name="connsiteX21-4131" fmla="*/ 649444 w 1233820"/>
                    <a:gd name="connsiteY21-4132" fmla="*/ 2074979 h 2210903"/>
                    <a:gd name="connsiteX22-4133" fmla="*/ 455097 w 1233820"/>
                    <a:gd name="connsiteY22-4134" fmla="*/ 2065165 h 2210903"/>
                    <a:gd name="connsiteX23-4135" fmla="*/ 399017 w 1233820"/>
                    <a:gd name="connsiteY23-4136" fmla="*/ 2058040 h 2210903"/>
                    <a:gd name="connsiteX24-4137" fmla="*/ 331533 w 1233820"/>
                    <a:gd name="connsiteY24-4138" fmla="*/ 2051642 h 2210903"/>
                    <a:gd name="connsiteX25-4139" fmla="*/ 95892 w 1233820"/>
                    <a:gd name="connsiteY25-4140" fmla="*/ 2175451 h 2210903"/>
                    <a:gd name="connsiteX26-4141" fmla="*/ 0 w 1233820"/>
                    <a:gd name="connsiteY26-4142" fmla="*/ 2190518 h 2210903"/>
                    <a:gd name="connsiteX27-4143" fmla="*/ 196326 w 1233820"/>
                    <a:gd name="connsiteY27-4144" fmla="*/ 2090637 h 2210903"/>
                    <a:gd name="connsiteX28-4145" fmla="*/ 372547 w 1233820"/>
                    <a:gd name="connsiteY28-4146" fmla="*/ 2018662 h 2210903"/>
                    <a:gd name="connsiteX29-4147" fmla="*/ 581311 w 1233820"/>
                    <a:gd name="connsiteY29-4148" fmla="*/ 2039125 h 2210903"/>
                    <a:gd name="connsiteX30-4149" fmla="*/ 814117 w 1233820"/>
                    <a:gd name="connsiteY30-4150" fmla="*/ 2020665 h 2210903"/>
                    <a:gd name="connsiteX31-4151" fmla="*/ 891545 w 1233820"/>
                    <a:gd name="connsiteY31-4152" fmla="*/ 2031687 h 2210903"/>
                    <a:gd name="connsiteX32-4153" fmla="*/ 1117686 w 1233820"/>
                    <a:gd name="connsiteY32-4154" fmla="*/ 2132516 h 2210903"/>
                    <a:gd name="connsiteX33-4155" fmla="*/ 1191317 w 1233820"/>
                    <a:gd name="connsiteY33-4156" fmla="*/ 2147989 h 2210903"/>
                    <a:gd name="connsiteX34-4157" fmla="*/ 1125351 w 1233820"/>
                    <a:gd name="connsiteY34-4158" fmla="*/ 1709415 h 2210903"/>
                    <a:gd name="connsiteX35-4159" fmla="*/ 1065702 w 1233820"/>
                    <a:gd name="connsiteY35-4160" fmla="*/ 1564733 h 2210903"/>
                    <a:gd name="connsiteX36-4161" fmla="*/ 1036009 w 1233820"/>
                    <a:gd name="connsiteY36-4162" fmla="*/ 1490954 h 2210903"/>
                    <a:gd name="connsiteX37-4163" fmla="*/ 1048997 w 1233820"/>
                    <a:gd name="connsiteY37-4164" fmla="*/ 1444799 h 2210903"/>
                    <a:gd name="connsiteX38-4165" fmla="*/ 1022962 w 1233820"/>
                    <a:gd name="connsiteY38-4166" fmla="*/ 1361282 h 2210903"/>
                    <a:gd name="connsiteX39-4167" fmla="*/ 1054068 w 1233820"/>
                    <a:gd name="connsiteY39-4168" fmla="*/ 1052708 h 2210903"/>
                    <a:gd name="connsiteX40-4169" fmla="*/ 985232 w 1233820"/>
                    <a:gd name="connsiteY40-4170" fmla="*/ 597400 h 2210903"/>
                    <a:gd name="connsiteX41-4171" fmla="*/ 965330 w 1233820"/>
                    <a:gd name="connsiteY41-4172" fmla="*/ 543021 h 2210903"/>
                    <a:gd name="connsiteX42-4173" fmla="*/ 963678 w 1233820"/>
                    <a:gd name="connsiteY42-4174" fmla="*/ 533338 h 2210903"/>
                    <a:gd name="connsiteX43-4175" fmla="*/ 679221 w 1233820"/>
                    <a:gd name="connsiteY43-4176" fmla="*/ 46895 h 2210903"/>
                    <a:gd name="connsiteX44-4177" fmla="*/ 659045 w 1233820"/>
                    <a:gd name="connsiteY44-4178" fmla="*/ 28832 h 2210903"/>
                    <a:gd name="connsiteX45-4179" fmla="*/ 632841 w 1233820"/>
                    <a:gd name="connsiteY45-4180" fmla="*/ 0 h 2210903"/>
                    <a:gd name="connsiteX0-4181" fmla="*/ 632841 w 1233820"/>
                    <a:gd name="connsiteY0-4182" fmla="*/ 0 h 2210903"/>
                    <a:gd name="connsiteX1-4183" fmla="*/ 661043 w 1233820"/>
                    <a:gd name="connsiteY1-4184" fmla="*/ 2544 h 2210903"/>
                    <a:gd name="connsiteX2-4185" fmla="*/ 688164 w 1233820"/>
                    <a:gd name="connsiteY2-4186" fmla="*/ 27193 h 2210903"/>
                    <a:gd name="connsiteX3-4187" fmla="*/ 741595 w 1233820"/>
                    <a:gd name="connsiteY3-4188" fmla="*/ 85982 h 2210903"/>
                    <a:gd name="connsiteX4-4189" fmla="*/ 761771 w 1233820"/>
                    <a:gd name="connsiteY4-4190" fmla="*/ 104045 h 2210903"/>
                    <a:gd name="connsiteX5-4191" fmla="*/ 1046228 w 1233820"/>
                    <a:gd name="connsiteY5-4192" fmla="*/ 590488 h 2210903"/>
                    <a:gd name="connsiteX6-4193" fmla="*/ 1047880 w 1233820"/>
                    <a:gd name="connsiteY6-4194" fmla="*/ 600171 h 2210903"/>
                    <a:gd name="connsiteX7-4195" fmla="*/ 1067782 w 1233820"/>
                    <a:gd name="connsiteY7-4196" fmla="*/ 654550 h 2210903"/>
                    <a:gd name="connsiteX8-4197" fmla="*/ 1136618 w 1233820"/>
                    <a:gd name="connsiteY8-4198" fmla="*/ 1109858 h 2210903"/>
                    <a:gd name="connsiteX9-4199" fmla="*/ 1105512 w 1233820"/>
                    <a:gd name="connsiteY9-4200" fmla="*/ 1418432 h 2210903"/>
                    <a:gd name="connsiteX10-4201" fmla="*/ 1084559 w 1233820"/>
                    <a:gd name="connsiteY10-4202" fmla="*/ 1499920 h 2210903"/>
                    <a:gd name="connsiteX11-4203" fmla="*/ 1104142 w 1233820"/>
                    <a:gd name="connsiteY11-4204" fmla="*/ 1545062 h 2210903"/>
                    <a:gd name="connsiteX12-4205" fmla="*/ 1125826 w 1233820"/>
                    <a:gd name="connsiteY12-4206" fmla="*/ 1611235 h 2210903"/>
                    <a:gd name="connsiteX13-4207" fmla="*/ 1127819 w 1233820"/>
                    <a:gd name="connsiteY13-4208" fmla="*/ 1620918 h 2210903"/>
                    <a:gd name="connsiteX14-4209" fmla="*/ 1151835 w 1233820"/>
                    <a:gd name="connsiteY14-4210" fmla="*/ 1675297 h 2210903"/>
                    <a:gd name="connsiteX15-4211" fmla="*/ 1233820 w 1233820"/>
                    <a:gd name="connsiteY15-4212" fmla="*/ 2136689 h 2210903"/>
                    <a:gd name="connsiteX16-4213" fmla="*/ 1232230 w 1233820"/>
                    <a:gd name="connsiteY16-4214" fmla="*/ 2210903 h 2210903"/>
                    <a:gd name="connsiteX17-4215" fmla="*/ 1168198 w 1233820"/>
                    <a:gd name="connsiteY17-4216" fmla="*/ 2195750 h 2210903"/>
                    <a:gd name="connsiteX18-4217" fmla="*/ 958076 w 1233820"/>
                    <a:gd name="connsiteY18-4218" fmla="*/ 2093400 h 2210903"/>
                    <a:gd name="connsiteX19-4219" fmla="*/ 899871 w 1233820"/>
                    <a:gd name="connsiteY19-4220" fmla="*/ 2058040 h 2210903"/>
                    <a:gd name="connsiteX20-4221" fmla="*/ 843790 w 1233820"/>
                    <a:gd name="connsiteY20-4222" fmla="*/ 2065165 h 2210903"/>
                    <a:gd name="connsiteX21-4223" fmla="*/ 649444 w 1233820"/>
                    <a:gd name="connsiteY21-4224" fmla="*/ 2074979 h 2210903"/>
                    <a:gd name="connsiteX22-4225" fmla="*/ 455097 w 1233820"/>
                    <a:gd name="connsiteY22-4226" fmla="*/ 2065165 h 2210903"/>
                    <a:gd name="connsiteX23-4227" fmla="*/ 399017 w 1233820"/>
                    <a:gd name="connsiteY23-4228" fmla="*/ 2058040 h 2210903"/>
                    <a:gd name="connsiteX24-4229" fmla="*/ 331533 w 1233820"/>
                    <a:gd name="connsiteY24-4230" fmla="*/ 2051642 h 2210903"/>
                    <a:gd name="connsiteX25-4231" fmla="*/ 95892 w 1233820"/>
                    <a:gd name="connsiteY25-4232" fmla="*/ 2175451 h 2210903"/>
                    <a:gd name="connsiteX26-4233" fmla="*/ 0 w 1233820"/>
                    <a:gd name="connsiteY26-4234" fmla="*/ 2190518 h 2210903"/>
                    <a:gd name="connsiteX27-4235" fmla="*/ 196326 w 1233820"/>
                    <a:gd name="connsiteY27-4236" fmla="*/ 2090637 h 2210903"/>
                    <a:gd name="connsiteX28-4237" fmla="*/ 372547 w 1233820"/>
                    <a:gd name="connsiteY28-4238" fmla="*/ 2018662 h 2210903"/>
                    <a:gd name="connsiteX29-4239" fmla="*/ 581311 w 1233820"/>
                    <a:gd name="connsiteY29-4240" fmla="*/ 2039125 h 2210903"/>
                    <a:gd name="connsiteX30-4241" fmla="*/ 814117 w 1233820"/>
                    <a:gd name="connsiteY30-4242" fmla="*/ 2020665 h 2210903"/>
                    <a:gd name="connsiteX31-4243" fmla="*/ 891545 w 1233820"/>
                    <a:gd name="connsiteY31-4244" fmla="*/ 2031687 h 2210903"/>
                    <a:gd name="connsiteX32-4245" fmla="*/ 1117686 w 1233820"/>
                    <a:gd name="connsiteY32-4246" fmla="*/ 2132516 h 2210903"/>
                    <a:gd name="connsiteX33-4247" fmla="*/ 1191317 w 1233820"/>
                    <a:gd name="connsiteY33-4248" fmla="*/ 2147989 h 2210903"/>
                    <a:gd name="connsiteX34-4249" fmla="*/ 1125351 w 1233820"/>
                    <a:gd name="connsiteY34-4250" fmla="*/ 1709415 h 2210903"/>
                    <a:gd name="connsiteX35-4251" fmla="*/ 1065702 w 1233820"/>
                    <a:gd name="connsiteY35-4252" fmla="*/ 1564733 h 2210903"/>
                    <a:gd name="connsiteX36-4253" fmla="*/ 1036009 w 1233820"/>
                    <a:gd name="connsiteY36-4254" fmla="*/ 1490954 h 2210903"/>
                    <a:gd name="connsiteX37-4255" fmla="*/ 1048997 w 1233820"/>
                    <a:gd name="connsiteY37-4256" fmla="*/ 1444799 h 2210903"/>
                    <a:gd name="connsiteX38-4257" fmla="*/ 1072086 w 1233820"/>
                    <a:gd name="connsiteY38-4258" fmla="*/ 1351141 h 2210903"/>
                    <a:gd name="connsiteX39-4259" fmla="*/ 1054068 w 1233820"/>
                    <a:gd name="connsiteY39-4260" fmla="*/ 1052708 h 2210903"/>
                    <a:gd name="connsiteX40-4261" fmla="*/ 985232 w 1233820"/>
                    <a:gd name="connsiteY40-4262" fmla="*/ 597400 h 2210903"/>
                    <a:gd name="connsiteX41-4263" fmla="*/ 965330 w 1233820"/>
                    <a:gd name="connsiteY41-4264" fmla="*/ 543021 h 2210903"/>
                    <a:gd name="connsiteX42-4265" fmla="*/ 963678 w 1233820"/>
                    <a:gd name="connsiteY42-4266" fmla="*/ 533338 h 2210903"/>
                    <a:gd name="connsiteX43-4267" fmla="*/ 679221 w 1233820"/>
                    <a:gd name="connsiteY43-4268" fmla="*/ 46895 h 2210903"/>
                    <a:gd name="connsiteX44-4269" fmla="*/ 659045 w 1233820"/>
                    <a:gd name="connsiteY44-4270" fmla="*/ 28832 h 2210903"/>
                    <a:gd name="connsiteX45-4271" fmla="*/ 632841 w 1233820"/>
                    <a:gd name="connsiteY45-4272" fmla="*/ 0 h 2210903"/>
                    <a:gd name="connsiteX0-4273" fmla="*/ 632841 w 1233820"/>
                    <a:gd name="connsiteY0-4274" fmla="*/ 0 h 2210903"/>
                    <a:gd name="connsiteX1-4275" fmla="*/ 661043 w 1233820"/>
                    <a:gd name="connsiteY1-4276" fmla="*/ 2544 h 2210903"/>
                    <a:gd name="connsiteX2-4277" fmla="*/ 688164 w 1233820"/>
                    <a:gd name="connsiteY2-4278" fmla="*/ 27193 h 2210903"/>
                    <a:gd name="connsiteX3-4279" fmla="*/ 741595 w 1233820"/>
                    <a:gd name="connsiteY3-4280" fmla="*/ 85982 h 2210903"/>
                    <a:gd name="connsiteX4-4281" fmla="*/ 761771 w 1233820"/>
                    <a:gd name="connsiteY4-4282" fmla="*/ 104045 h 2210903"/>
                    <a:gd name="connsiteX5-4283" fmla="*/ 1046228 w 1233820"/>
                    <a:gd name="connsiteY5-4284" fmla="*/ 590488 h 2210903"/>
                    <a:gd name="connsiteX6-4285" fmla="*/ 1047880 w 1233820"/>
                    <a:gd name="connsiteY6-4286" fmla="*/ 600171 h 2210903"/>
                    <a:gd name="connsiteX7-4287" fmla="*/ 1067782 w 1233820"/>
                    <a:gd name="connsiteY7-4288" fmla="*/ 654550 h 2210903"/>
                    <a:gd name="connsiteX8-4289" fmla="*/ 1136618 w 1233820"/>
                    <a:gd name="connsiteY8-4290" fmla="*/ 1109858 h 2210903"/>
                    <a:gd name="connsiteX9-4291" fmla="*/ 1105512 w 1233820"/>
                    <a:gd name="connsiteY9-4292" fmla="*/ 1418432 h 2210903"/>
                    <a:gd name="connsiteX10-4293" fmla="*/ 1084559 w 1233820"/>
                    <a:gd name="connsiteY10-4294" fmla="*/ 1499920 h 2210903"/>
                    <a:gd name="connsiteX11-4295" fmla="*/ 1104142 w 1233820"/>
                    <a:gd name="connsiteY11-4296" fmla="*/ 1545062 h 2210903"/>
                    <a:gd name="connsiteX12-4297" fmla="*/ 1125826 w 1233820"/>
                    <a:gd name="connsiteY12-4298" fmla="*/ 1611235 h 2210903"/>
                    <a:gd name="connsiteX13-4299" fmla="*/ 1127819 w 1233820"/>
                    <a:gd name="connsiteY13-4300" fmla="*/ 1620918 h 2210903"/>
                    <a:gd name="connsiteX14-4301" fmla="*/ 1151835 w 1233820"/>
                    <a:gd name="connsiteY14-4302" fmla="*/ 1675297 h 2210903"/>
                    <a:gd name="connsiteX15-4303" fmla="*/ 1233820 w 1233820"/>
                    <a:gd name="connsiteY15-4304" fmla="*/ 2136689 h 2210903"/>
                    <a:gd name="connsiteX16-4305" fmla="*/ 1232230 w 1233820"/>
                    <a:gd name="connsiteY16-4306" fmla="*/ 2210903 h 2210903"/>
                    <a:gd name="connsiteX17-4307" fmla="*/ 1168198 w 1233820"/>
                    <a:gd name="connsiteY17-4308" fmla="*/ 2195750 h 2210903"/>
                    <a:gd name="connsiteX18-4309" fmla="*/ 958076 w 1233820"/>
                    <a:gd name="connsiteY18-4310" fmla="*/ 2093400 h 2210903"/>
                    <a:gd name="connsiteX19-4311" fmla="*/ 899871 w 1233820"/>
                    <a:gd name="connsiteY19-4312" fmla="*/ 2058040 h 2210903"/>
                    <a:gd name="connsiteX20-4313" fmla="*/ 843790 w 1233820"/>
                    <a:gd name="connsiteY20-4314" fmla="*/ 2065165 h 2210903"/>
                    <a:gd name="connsiteX21-4315" fmla="*/ 649444 w 1233820"/>
                    <a:gd name="connsiteY21-4316" fmla="*/ 2074979 h 2210903"/>
                    <a:gd name="connsiteX22-4317" fmla="*/ 455097 w 1233820"/>
                    <a:gd name="connsiteY22-4318" fmla="*/ 2065165 h 2210903"/>
                    <a:gd name="connsiteX23-4319" fmla="*/ 399017 w 1233820"/>
                    <a:gd name="connsiteY23-4320" fmla="*/ 2058040 h 2210903"/>
                    <a:gd name="connsiteX24-4321" fmla="*/ 331533 w 1233820"/>
                    <a:gd name="connsiteY24-4322" fmla="*/ 2051642 h 2210903"/>
                    <a:gd name="connsiteX25-4323" fmla="*/ 95892 w 1233820"/>
                    <a:gd name="connsiteY25-4324" fmla="*/ 2175451 h 2210903"/>
                    <a:gd name="connsiteX26-4325" fmla="*/ 0 w 1233820"/>
                    <a:gd name="connsiteY26-4326" fmla="*/ 2190518 h 2210903"/>
                    <a:gd name="connsiteX27-4327" fmla="*/ 196326 w 1233820"/>
                    <a:gd name="connsiteY27-4328" fmla="*/ 2090637 h 2210903"/>
                    <a:gd name="connsiteX28-4329" fmla="*/ 372547 w 1233820"/>
                    <a:gd name="connsiteY28-4330" fmla="*/ 2018662 h 2210903"/>
                    <a:gd name="connsiteX29-4331" fmla="*/ 581311 w 1233820"/>
                    <a:gd name="connsiteY29-4332" fmla="*/ 2039125 h 2210903"/>
                    <a:gd name="connsiteX30-4333" fmla="*/ 814117 w 1233820"/>
                    <a:gd name="connsiteY30-4334" fmla="*/ 2020665 h 2210903"/>
                    <a:gd name="connsiteX31-4335" fmla="*/ 891545 w 1233820"/>
                    <a:gd name="connsiteY31-4336" fmla="*/ 2031687 h 2210903"/>
                    <a:gd name="connsiteX32-4337" fmla="*/ 1117686 w 1233820"/>
                    <a:gd name="connsiteY32-4338" fmla="*/ 2132516 h 2210903"/>
                    <a:gd name="connsiteX33-4339" fmla="*/ 1191317 w 1233820"/>
                    <a:gd name="connsiteY33-4340" fmla="*/ 2147989 h 2210903"/>
                    <a:gd name="connsiteX34-4341" fmla="*/ 1125351 w 1233820"/>
                    <a:gd name="connsiteY34-4342" fmla="*/ 1709415 h 2210903"/>
                    <a:gd name="connsiteX35-4343" fmla="*/ 1065702 w 1233820"/>
                    <a:gd name="connsiteY35-4344" fmla="*/ 1564733 h 2210903"/>
                    <a:gd name="connsiteX36-4345" fmla="*/ 1036009 w 1233820"/>
                    <a:gd name="connsiteY36-4346" fmla="*/ 1490954 h 2210903"/>
                    <a:gd name="connsiteX37-4347" fmla="*/ 1048997 w 1233820"/>
                    <a:gd name="connsiteY37-4348" fmla="*/ 1444799 h 2210903"/>
                    <a:gd name="connsiteX38-4349" fmla="*/ 1072086 w 1233820"/>
                    <a:gd name="connsiteY38-4350" fmla="*/ 1351141 h 2210903"/>
                    <a:gd name="connsiteX39-4351" fmla="*/ 1092513 w 1233820"/>
                    <a:gd name="connsiteY39-4352" fmla="*/ 1036483 h 2210903"/>
                    <a:gd name="connsiteX40-4353" fmla="*/ 985232 w 1233820"/>
                    <a:gd name="connsiteY40-4354" fmla="*/ 597400 h 2210903"/>
                    <a:gd name="connsiteX41-4355" fmla="*/ 965330 w 1233820"/>
                    <a:gd name="connsiteY41-4356" fmla="*/ 543021 h 2210903"/>
                    <a:gd name="connsiteX42-4357" fmla="*/ 963678 w 1233820"/>
                    <a:gd name="connsiteY42-4358" fmla="*/ 533338 h 2210903"/>
                    <a:gd name="connsiteX43-4359" fmla="*/ 679221 w 1233820"/>
                    <a:gd name="connsiteY43-4360" fmla="*/ 46895 h 2210903"/>
                    <a:gd name="connsiteX44-4361" fmla="*/ 659045 w 1233820"/>
                    <a:gd name="connsiteY44-4362" fmla="*/ 28832 h 2210903"/>
                    <a:gd name="connsiteX45-4363" fmla="*/ 632841 w 1233820"/>
                    <a:gd name="connsiteY45-4364" fmla="*/ 0 h 2210903"/>
                    <a:gd name="connsiteX0-4365" fmla="*/ 632841 w 1233820"/>
                    <a:gd name="connsiteY0-4366" fmla="*/ 0 h 2210903"/>
                    <a:gd name="connsiteX1-4367" fmla="*/ 661043 w 1233820"/>
                    <a:gd name="connsiteY1-4368" fmla="*/ 2544 h 2210903"/>
                    <a:gd name="connsiteX2-4369" fmla="*/ 688164 w 1233820"/>
                    <a:gd name="connsiteY2-4370" fmla="*/ 27193 h 2210903"/>
                    <a:gd name="connsiteX3-4371" fmla="*/ 741595 w 1233820"/>
                    <a:gd name="connsiteY3-4372" fmla="*/ 85982 h 2210903"/>
                    <a:gd name="connsiteX4-4373" fmla="*/ 761771 w 1233820"/>
                    <a:gd name="connsiteY4-4374" fmla="*/ 104045 h 2210903"/>
                    <a:gd name="connsiteX5-4375" fmla="*/ 1046228 w 1233820"/>
                    <a:gd name="connsiteY5-4376" fmla="*/ 590488 h 2210903"/>
                    <a:gd name="connsiteX6-4377" fmla="*/ 1047880 w 1233820"/>
                    <a:gd name="connsiteY6-4378" fmla="*/ 600171 h 2210903"/>
                    <a:gd name="connsiteX7-4379" fmla="*/ 1067782 w 1233820"/>
                    <a:gd name="connsiteY7-4380" fmla="*/ 654550 h 2210903"/>
                    <a:gd name="connsiteX8-4381" fmla="*/ 1136618 w 1233820"/>
                    <a:gd name="connsiteY8-4382" fmla="*/ 1109858 h 2210903"/>
                    <a:gd name="connsiteX9-4383" fmla="*/ 1105512 w 1233820"/>
                    <a:gd name="connsiteY9-4384" fmla="*/ 1418432 h 2210903"/>
                    <a:gd name="connsiteX10-4385" fmla="*/ 1084559 w 1233820"/>
                    <a:gd name="connsiteY10-4386" fmla="*/ 1499920 h 2210903"/>
                    <a:gd name="connsiteX11-4387" fmla="*/ 1104142 w 1233820"/>
                    <a:gd name="connsiteY11-4388" fmla="*/ 1545062 h 2210903"/>
                    <a:gd name="connsiteX12-4389" fmla="*/ 1125826 w 1233820"/>
                    <a:gd name="connsiteY12-4390" fmla="*/ 1611235 h 2210903"/>
                    <a:gd name="connsiteX13-4391" fmla="*/ 1127819 w 1233820"/>
                    <a:gd name="connsiteY13-4392" fmla="*/ 1620918 h 2210903"/>
                    <a:gd name="connsiteX14-4393" fmla="*/ 1151835 w 1233820"/>
                    <a:gd name="connsiteY14-4394" fmla="*/ 1675297 h 2210903"/>
                    <a:gd name="connsiteX15-4395" fmla="*/ 1233820 w 1233820"/>
                    <a:gd name="connsiteY15-4396" fmla="*/ 2136689 h 2210903"/>
                    <a:gd name="connsiteX16-4397" fmla="*/ 1232230 w 1233820"/>
                    <a:gd name="connsiteY16-4398" fmla="*/ 2210903 h 2210903"/>
                    <a:gd name="connsiteX17-4399" fmla="*/ 1168198 w 1233820"/>
                    <a:gd name="connsiteY17-4400" fmla="*/ 2195750 h 2210903"/>
                    <a:gd name="connsiteX18-4401" fmla="*/ 958076 w 1233820"/>
                    <a:gd name="connsiteY18-4402" fmla="*/ 2093400 h 2210903"/>
                    <a:gd name="connsiteX19-4403" fmla="*/ 899871 w 1233820"/>
                    <a:gd name="connsiteY19-4404" fmla="*/ 2058040 h 2210903"/>
                    <a:gd name="connsiteX20-4405" fmla="*/ 843790 w 1233820"/>
                    <a:gd name="connsiteY20-4406" fmla="*/ 2065165 h 2210903"/>
                    <a:gd name="connsiteX21-4407" fmla="*/ 649444 w 1233820"/>
                    <a:gd name="connsiteY21-4408" fmla="*/ 2074979 h 2210903"/>
                    <a:gd name="connsiteX22-4409" fmla="*/ 455097 w 1233820"/>
                    <a:gd name="connsiteY22-4410" fmla="*/ 2065165 h 2210903"/>
                    <a:gd name="connsiteX23-4411" fmla="*/ 399017 w 1233820"/>
                    <a:gd name="connsiteY23-4412" fmla="*/ 2058040 h 2210903"/>
                    <a:gd name="connsiteX24-4413" fmla="*/ 331533 w 1233820"/>
                    <a:gd name="connsiteY24-4414" fmla="*/ 2051642 h 2210903"/>
                    <a:gd name="connsiteX25-4415" fmla="*/ 95892 w 1233820"/>
                    <a:gd name="connsiteY25-4416" fmla="*/ 2175451 h 2210903"/>
                    <a:gd name="connsiteX26-4417" fmla="*/ 0 w 1233820"/>
                    <a:gd name="connsiteY26-4418" fmla="*/ 2190518 h 2210903"/>
                    <a:gd name="connsiteX27-4419" fmla="*/ 196326 w 1233820"/>
                    <a:gd name="connsiteY27-4420" fmla="*/ 2090637 h 2210903"/>
                    <a:gd name="connsiteX28-4421" fmla="*/ 372547 w 1233820"/>
                    <a:gd name="connsiteY28-4422" fmla="*/ 2018662 h 2210903"/>
                    <a:gd name="connsiteX29-4423" fmla="*/ 581311 w 1233820"/>
                    <a:gd name="connsiteY29-4424" fmla="*/ 2039125 h 2210903"/>
                    <a:gd name="connsiteX30-4425" fmla="*/ 814117 w 1233820"/>
                    <a:gd name="connsiteY30-4426" fmla="*/ 2020665 h 2210903"/>
                    <a:gd name="connsiteX31-4427" fmla="*/ 891545 w 1233820"/>
                    <a:gd name="connsiteY31-4428" fmla="*/ 2031687 h 2210903"/>
                    <a:gd name="connsiteX32-4429" fmla="*/ 1117686 w 1233820"/>
                    <a:gd name="connsiteY32-4430" fmla="*/ 2132516 h 2210903"/>
                    <a:gd name="connsiteX33-4431" fmla="*/ 1191317 w 1233820"/>
                    <a:gd name="connsiteY33-4432" fmla="*/ 2147989 h 2210903"/>
                    <a:gd name="connsiteX34-4433" fmla="*/ 1125351 w 1233820"/>
                    <a:gd name="connsiteY34-4434" fmla="*/ 1709415 h 2210903"/>
                    <a:gd name="connsiteX35-4435" fmla="*/ 1065702 w 1233820"/>
                    <a:gd name="connsiteY35-4436" fmla="*/ 1564733 h 2210903"/>
                    <a:gd name="connsiteX36-4437" fmla="*/ 1036009 w 1233820"/>
                    <a:gd name="connsiteY36-4438" fmla="*/ 1490954 h 2210903"/>
                    <a:gd name="connsiteX37-4439" fmla="*/ 1048997 w 1233820"/>
                    <a:gd name="connsiteY37-4440" fmla="*/ 1444799 h 2210903"/>
                    <a:gd name="connsiteX38-4441" fmla="*/ 1072086 w 1233820"/>
                    <a:gd name="connsiteY38-4442" fmla="*/ 1351141 h 2210903"/>
                    <a:gd name="connsiteX39-4443" fmla="*/ 1092513 w 1233820"/>
                    <a:gd name="connsiteY39-4444" fmla="*/ 1036483 h 2210903"/>
                    <a:gd name="connsiteX40-4445" fmla="*/ 1021541 w 1233820"/>
                    <a:gd name="connsiteY40-4446" fmla="*/ 603485 h 2210903"/>
                    <a:gd name="connsiteX41-4447" fmla="*/ 965330 w 1233820"/>
                    <a:gd name="connsiteY41-4448" fmla="*/ 543021 h 2210903"/>
                    <a:gd name="connsiteX42-4449" fmla="*/ 963678 w 1233820"/>
                    <a:gd name="connsiteY42-4450" fmla="*/ 533338 h 2210903"/>
                    <a:gd name="connsiteX43-4451" fmla="*/ 679221 w 1233820"/>
                    <a:gd name="connsiteY43-4452" fmla="*/ 46895 h 2210903"/>
                    <a:gd name="connsiteX44-4453" fmla="*/ 659045 w 1233820"/>
                    <a:gd name="connsiteY44-4454" fmla="*/ 28832 h 2210903"/>
                    <a:gd name="connsiteX45-4455" fmla="*/ 632841 w 1233820"/>
                    <a:gd name="connsiteY45-4456" fmla="*/ 0 h 2210903"/>
                    <a:gd name="connsiteX0-4457" fmla="*/ 632841 w 1233820"/>
                    <a:gd name="connsiteY0-4458" fmla="*/ 0 h 2210903"/>
                    <a:gd name="connsiteX1-4459" fmla="*/ 661043 w 1233820"/>
                    <a:gd name="connsiteY1-4460" fmla="*/ 2544 h 2210903"/>
                    <a:gd name="connsiteX2-4461" fmla="*/ 688164 w 1233820"/>
                    <a:gd name="connsiteY2-4462" fmla="*/ 27193 h 2210903"/>
                    <a:gd name="connsiteX3-4463" fmla="*/ 741595 w 1233820"/>
                    <a:gd name="connsiteY3-4464" fmla="*/ 85982 h 2210903"/>
                    <a:gd name="connsiteX4-4465" fmla="*/ 761771 w 1233820"/>
                    <a:gd name="connsiteY4-4466" fmla="*/ 104045 h 2210903"/>
                    <a:gd name="connsiteX5-4467" fmla="*/ 1046228 w 1233820"/>
                    <a:gd name="connsiteY5-4468" fmla="*/ 590488 h 2210903"/>
                    <a:gd name="connsiteX6-4469" fmla="*/ 1047880 w 1233820"/>
                    <a:gd name="connsiteY6-4470" fmla="*/ 600171 h 2210903"/>
                    <a:gd name="connsiteX7-4471" fmla="*/ 1067782 w 1233820"/>
                    <a:gd name="connsiteY7-4472" fmla="*/ 654550 h 2210903"/>
                    <a:gd name="connsiteX8-4473" fmla="*/ 1136618 w 1233820"/>
                    <a:gd name="connsiteY8-4474" fmla="*/ 1109858 h 2210903"/>
                    <a:gd name="connsiteX9-4475" fmla="*/ 1105512 w 1233820"/>
                    <a:gd name="connsiteY9-4476" fmla="*/ 1418432 h 2210903"/>
                    <a:gd name="connsiteX10-4477" fmla="*/ 1084559 w 1233820"/>
                    <a:gd name="connsiteY10-4478" fmla="*/ 1499920 h 2210903"/>
                    <a:gd name="connsiteX11-4479" fmla="*/ 1104142 w 1233820"/>
                    <a:gd name="connsiteY11-4480" fmla="*/ 1545062 h 2210903"/>
                    <a:gd name="connsiteX12-4481" fmla="*/ 1125826 w 1233820"/>
                    <a:gd name="connsiteY12-4482" fmla="*/ 1611235 h 2210903"/>
                    <a:gd name="connsiteX13-4483" fmla="*/ 1127819 w 1233820"/>
                    <a:gd name="connsiteY13-4484" fmla="*/ 1620918 h 2210903"/>
                    <a:gd name="connsiteX14-4485" fmla="*/ 1151835 w 1233820"/>
                    <a:gd name="connsiteY14-4486" fmla="*/ 1675297 h 2210903"/>
                    <a:gd name="connsiteX15-4487" fmla="*/ 1233820 w 1233820"/>
                    <a:gd name="connsiteY15-4488" fmla="*/ 2136689 h 2210903"/>
                    <a:gd name="connsiteX16-4489" fmla="*/ 1232230 w 1233820"/>
                    <a:gd name="connsiteY16-4490" fmla="*/ 2210903 h 2210903"/>
                    <a:gd name="connsiteX17-4491" fmla="*/ 1168198 w 1233820"/>
                    <a:gd name="connsiteY17-4492" fmla="*/ 2195750 h 2210903"/>
                    <a:gd name="connsiteX18-4493" fmla="*/ 958076 w 1233820"/>
                    <a:gd name="connsiteY18-4494" fmla="*/ 2093400 h 2210903"/>
                    <a:gd name="connsiteX19-4495" fmla="*/ 899871 w 1233820"/>
                    <a:gd name="connsiteY19-4496" fmla="*/ 2058040 h 2210903"/>
                    <a:gd name="connsiteX20-4497" fmla="*/ 843790 w 1233820"/>
                    <a:gd name="connsiteY20-4498" fmla="*/ 2065165 h 2210903"/>
                    <a:gd name="connsiteX21-4499" fmla="*/ 649444 w 1233820"/>
                    <a:gd name="connsiteY21-4500" fmla="*/ 2074979 h 2210903"/>
                    <a:gd name="connsiteX22-4501" fmla="*/ 455097 w 1233820"/>
                    <a:gd name="connsiteY22-4502" fmla="*/ 2065165 h 2210903"/>
                    <a:gd name="connsiteX23-4503" fmla="*/ 399017 w 1233820"/>
                    <a:gd name="connsiteY23-4504" fmla="*/ 2058040 h 2210903"/>
                    <a:gd name="connsiteX24-4505" fmla="*/ 331533 w 1233820"/>
                    <a:gd name="connsiteY24-4506" fmla="*/ 2051642 h 2210903"/>
                    <a:gd name="connsiteX25-4507" fmla="*/ 95892 w 1233820"/>
                    <a:gd name="connsiteY25-4508" fmla="*/ 2175451 h 2210903"/>
                    <a:gd name="connsiteX26-4509" fmla="*/ 0 w 1233820"/>
                    <a:gd name="connsiteY26-4510" fmla="*/ 2190518 h 2210903"/>
                    <a:gd name="connsiteX27-4511" fmla="*/ 196326 w 1233820"/>
                    <a:gd name="connsiteY27-4512" fmla="*/ 2090637 h 2210903"/>
                    <a:gd name="connsiteX28-4513" fmla="*/ 372547 w 1233820"/>
                    <a:gd name="connsiteY28-4514" fmla="*/ 2018662 h 2210903"/>
                    <a:gd name="connsiteX29-4515" fmla="*/ 581311 w 1233820"/>
                    <a:gd name="connsiteY29-4516" fmla="*/ 2039125 h 2210903"/>
                    <a:gd name="connsiteX30-4517" fmla="*/ 814117 w 1233820"/>
                    <a:gd name="connsiteY30-4518" fmla="*/ 2020665 h 2210903"/>
                    <a:gd name="connsiteX31-4519" fmla="*/ 891545 w 1233820"/>
                    <a:gd name="connsiteY31-4520" fmla="*/ 2031687 h 2210903"/>
                    <a:gd name="connsiteX32-4521" fmla="*/ 1117686 w 1233820"/>
                    <a:gd name="connsiteY32-4522" fmla="*/ 2132516 h 2210903"/>
                    <a:gd name="connsiteX33-4523" fmla="*/ 1191317 w 1233820"/>
                    <a:gd name="connsiteY33-4524" fmla="*/ 2147989 h 2210903"/>
                    <a:gd name="connsiteX34-4525" fmla="*/ 1125351 w 1233820"/>
                    <a:gd name="connsiteY34-4526" fmla="*/ 1709415 h 2210903"/>
                    <a:gd name="connsiteX35-4527" fmla="*/ 1065702 w 1233820"/>
                    <a:gd name="connsiteY35-4528" fmla="*/ 1564733 h 2210903"/>
                    <a:gd name="connsiteX36-4529" fmla="*/ 1036009 w 1233820"/>
                    <a:gd name="connsiteY36-4530" fmla="*/ 1490954 h 2210903"/>
                    <a:gd name="connsiteX37-4531" fmla="*/ 1048997 w 1233820"/>
                    <a:gd name="connsiteY37-4532" fmla="*/ 1444799 h 2210903"/>
                    <a:gd name="connsiteX38-4533" fmla="*/ 1072086 w 1233820"/>
                    <a:gd name="connsiteY38-4534" fmla="*/ 1351141 h 2210903"/>
                    <a:gd name="connsiteX39-4535" fmla="*/ 1096785 w 1233820"/>
                    <a:gd name="connsiteY39-4536" fmla="*/ 1042568 h 2210903"/>
                    <a:gd name="connsiteX40-4537" fmla="*/ 1021541 w 1233820"/>
                    <a:gd name="connsiteY40-4538" fmla="*/ 603485 h 2210903"/>
                    <a:gd name="connsiteX41-4539" fmla="*/ 965330 w 1233820"/>
                    <a:gd name="connsiteY41-4540" fmla="*/ 543021 h 2210903"/>
                    <a:gd name="connsiteX42-4541" fmla="*/ 963678 w 1233820"/>
                    <a:gd name="connsiteY42-4542" fmla="*/ 533338 h 2210903"/>
                    <a:gd name="connsiteX43-4543" fmla="*/ 679221 w 1233820"/>
                    <a:gd name="connsiteY43-4544" fmla="*/ 46895 h 2210903"/>
                    <a:gd name="connsiteX44-4545" fmla="*/ 659045 w 1233820"/>
                    <a:gd name="connsiteY44-4546" fmla="*/ 28832 h 2210903"/>
                    <a:gd name="connsiteX45-4547" fmla="*/ 632841 w 1233820"/>
                    <a:gd name="connsiteY45-4548" fmla="*/ 0 h 2210903"/>
                    <a:gd name="connsiteX0-4549" fmla="*/ 632841 w 1233820"/>
                    <a:gd name="connsiteY0-4550" fmla="*/ 0 h 2210903"/>
                    <a:gd name="connsiteX1-4551" fmla="*/ 661043 w 1233820"/>
                    <a:gd name="connsiteY1-4552" fmla="*/ 2544 h 2210903"/>
                    <a:gd name="connsiteX2-4553" fmla="*/ 688164 w 1233820"/>
                    <a:gd name="connsiteY2-4554" fmla="*/ 27193 h 2210903"/>
                    <a:gd name="connsiteX3-4555" fmla="*/ 741595 w 1233820"/>
                    <a:gd name="connsiteY3-4556" fmla="*/ 85982 h 2210903"/>
                    <a:gd name="connsiteX4-4557" fmla="*/ 761771 w 1233820"/>
                    <a:gd name="connsiteY4-4558" fmla="*/ 104045 h 2210903"/>
                    <a:gd name="connsiteX5-4559" fmla="*/ 1046228 w 1233820"/>
                    <a:gd name="connsiteY5-4560" fmla="*/ 590488 h 2210903"/>
                    <a:gd name="connsiteX6-4561" fmla="*/ 1047880 w 1233820"/>
                    <a:gd name="connsiteY6-4562" fmla="*/ 600171 h 2210903"/>
                    <a:gd name="connsiteX7-4563" fmla="*/ 1067782 w 1233820"/>
                    <a:gd name="connsiteY7-4564" fmla="*/ 654550 h 2210903"/>
                    <a:gd name="connsiteX8-4565" fmla="*/ 1136618 w 1233820"/>
                    <a:gd name="connsiteY8-4566" fmla="*/ 1109858 h 2210903"/>
                    <a:gd name="connsiteX9-4567" fmla="*/ 1105512 w 1233820"/>
                    <a:gd name="connsiteY9-4568" fmla="*/ 1418432 h 2210903"/>
                    <a:gd name="connsiteX10-4569" fmla="*/ 1084559 w 1233820"/>
                    <a:gd name="connsiteY10-4570" fmla="*/ 1499920 h 2210903"/>
                    <a:gd name="connsiteX11-4571" fmla="*/ 1104142 w 1233820"/>
                    <a:gd name="connsiteY11-4572" fmla="*/ 1545062 h 2210903"/>
                    <a:gd name="connsiteX12-4573" fmla="*/ 1125826 w 1233820"/>
                    <a:gd name="connsiteY12-4574" fmla="*/ 1611235 h 2210903"/>
                    <a:gd name="connsiteX13-4575" fmla="*/ 1127819 w 1233820"/>
                    <a:gd name="connsiteY13-4576" fmla="*/ 1620918 h 2210903"/>
                    <a:gd name="connsiteX14-4577" fmla="*/ 1151835 w 1233820"/>
                    <a:gd name="connsiteY14-4578" fmla="*/ 1675297 h 2210903"/>
                    <a:gd name="connsiteX15-4579" fmla="*/ 1233820 w 1233820"/>
                    <a:gd name="connsiteY15-4580" fmla="*/ 2136689 h 2210903"/>
                    <a:gd name="connsiteX16-4581" fmla="*/ 1232230 w 1233820"/>
                    <a:gd name="connsiteY16-4582" fmla="*/ 2210903 h 2210903"/>
                    <a:gd name="connsiteX17-4583" fmla="*/ 1168198 w 1233820"/>
                    <a:gd name="connsiteY17-4584" fmla="*/ 2195750 h 2210903"/>
                    <a:gd name="connsiteX18-4585" fmla="*/ 958076 w 1233820"/>
                    <a:gd name="connsiteY18-4586" fmla="*/ 2093400 h 2210903"/>
                    <a:gd name="connsiteX19-4587" fmla="*/ 899871 w 1233820"/>
                    <a:gd name="connsiteY19-4588" fmla="*/ 2058040 h 2210903"/>
                    <a:gd name="connsiteX20-4589" fmla="*/ 843790 w 1233820"/>
                    <a:gd name="connsiteY20-4590" fmla="*/ 2065165 h 2210903"/>
                    <a:gd name="connsiteX21-4591" fmla="*/ 649444 w 1233820"/>
                    <a:gd name="connsiteY21-4592" fmla="*/ 2074979 h 2210903"/>
                    <a:gd name="connsiteX22-4593" fmla="*/ 455097 w 1233820"/>
                    <a:gd name="connsiteY22-4594" fmla="*/ 2065165 h 2210903"/>
                    <a:gd name="connsiteX23-4595" fmla="*/ 399017 w 1233820"/>
                    <a:gd name="connsiteY23-4596" fmla="*/ 2058040 h 2210903"/>
                    <a:gd name="connsiteX24-4597" fmla="*/ 331533 w 1233820"/>
                    <a:gd name="connsiteY24-4598" fmla="*/ 2051642 h 2210903"/>
                    <a:gd name="connsiteX25-4599" fmla="*/ 95892 w 1233820"/>
                    <a:gd name="connsiteY25-4600" fmla="*/ 2175451 h 2210903"/>
                    <a:gd name="connsiteX26-4601" fmla="*/ 0 w 1233820"/>
                    <a:gd name="connsiteY26-4602" fmla="*/ 2190518 h 2210903"/>
                    <a:gd name="connsiteX27-4603" fmla="*/ 196326 w 1233820"/>
                    <a:gd name="connsiteY27-4604" fmla="*/ 2090637 h 2210903"/>
                    <a:gd name="connsiteX28-4605" fmla="*/ 372547 w 1233820"/>
                    <a:gd name="connsiteY28-4606" fmla="*/ 2018662 h 2210903"/>
                    <a:gd name="connsiteX29-4607" fmla="*/ 581311 w 1233820"/>
                    <a:gd name="connsiteY29-4608" fmla="*/ 2039125 h 2210903"/>
                    <a:gd name="connsiteX30-4609" fmla="*/ 814117 w 1233820"/>
                    <a:gd name="connsiteY30-4610" fmla="*/ 2020665 h 2210903"/>
                    <a:gd name="connsiteX31-4611" fmla="*/ 891545 w 1233820"/>
                    <a:gd name="connsiteY31-4612" fmla="*/ 2031687 h 2210903"/>
                    <a:gd name="connsiteX32-4613" fmla="*/ 1117686 w 1233820"/>
                    <a:gd name="connsiteY32-4614" fmla="*/ 2132516 h 2210903"/>
                    <a:gd name="connsiteX33-4615" fmla="*/ 1191317 w 1233820"/>
                    <a:gd name="connsiteY33-4616" fmla="*/ 2147989 h 2210903"/>
                    <a:gd name="connsiteX34-4617" fmla="*/ 1125351 w 1233820"/>
                    <a:gd name="connsiteY34-4618" fmla="*/ 1709415 h 2210903"/>
                    <a:gd name="connsiteX35-4619" fmla="*/ 1065702 w 1233820"/>
                    <a:gd name="connsiteY35-4620" fmla="*/ 1564733 h 2210903"/>
                    <a:gd name="connsiteX36-4621" fmla="*/ 1036009 w 1233820"/>
                    <a:gd name="connsiteY36-4622" fmla="*/ 1490954 h 2210903"/>
                    <a:gd name="connsiteX37-4623" fmla="*/ 1048997 w 1233820"/>
                    <a:gd name="connsiteY37-4624" fmla="*/ 1444799 h 2210903"/>
                    <a:gd name="connsiteX38-4625" fmla="*/ 1072086 w 1233820"/>
                    <a:gd name="connsiteY38-4626" fmla="*/ 1351141 h 2210903"/>
                    <a:gd name="connsiteX39-4627" fmla="*/ 1096785 w 1233820"/>
                    <a:gd name="connsiteY39-4628" fmla="*/ 1042568 h 2210903"/>
                    <a:gd name="connsiteX40-4629" fmla="*/ 1021541 w 1233820"/>
                    <a:gd name="connsiteY40-4630" fmla="*/ 603485 h 2210903"/>
                    <a:gd name="connsiteX41-4631" fmla="*/ 965330 w 1233820"/>
                    <a:gd name="connsiteY41-4632" fmla="*/ 543021 h 2210903"/>
                    <a:gd name="connsiteX42-4633" fmla="*/ 679221 w 1233820"/>
                    <a:gd name="connsiteY42-4634" fmla="*/ 46895 h 2210903"/>
                    <a:gd name="connsiteX43-4635" fmla="*/ 659045 w 1233820"/>
                    <a:gd name="connsiteY43-4636" fmla="*/ 28832 h 2210903"/>
                    <a:gd name="connsiteX44-4637" fmla="*/ 632841 w 1233820"/>
                    <a:gd name="connsiteY44-4638" fmla="*/ 0 h 2210903"/>
                    <a:gd name="connsiteX0-4639" fmla="*/ 632841 w 1233820"/>
                    <a:gd name="connsiteY0-4640" fmla="*/ 0 h 2210903"/>
                    <a:gd name="connsiteX1-4641" fmla="*/ 661043 w 1233820"/>
                    <a:gd name="connsiteY1-4642" fmla="*/ 2544 h 2210903"/>
                    <a:gd name="connsiteX2-4643" fmla="*/ 688164 w 1233820"/>
                    <a:gd name="connsiteY2-4644" fmla="*/ 27193 h 2210903"/>
                    <a:gd name="connsiteX3-4645" fmla="*/ 741595 w 1233820"/>
                    <a:gd name="connsiteY3-4646" fmla="*/ 85982 h 2210903"/>
                    <a:gd name="connsiteX4-4647" fmla="*/ 761771 w 1233820"/>
                    <a:gd name="connsiteY4-4648" fmla="*/ 104045 h 2210903"/>
                    <a:gd name="connsiteX5-4649" fmla="*/ 1046228 w 1233820"/>
                    <a:gd name="connsiteY5-4650" fmla="*/ 590488 h 2210903"/>
                    <a:gd name="connsiteX6-4651" fmla="*/ 1047880 w 1233820"/>
                    <a:gd name="connsiteY6-4652" fmla="*/ 600171 h 2210903"/>
                    <a:gd name="connsiteX7-4653" fmla="*/ 1067782 w 1233820"/>
                    <a:gd name="connsiteY7-4654" fmla="*/ 654550 h 2210903"/>
                    <a:gd name="connsiteX8-4655" fmla="*/ 1136618 w 1233820"/>
                    <a:gd name="connsiteY8-4656" fmla="*/ 1109858 h 2210903"/>
                    <a:gd name="connsiteX9-4657" fmla="*/ 1105512 w 1233820"/>
                    <a:gd name="connsiteY9-4658" fmla="*/ 1418432 h 2210903"/>
                    <a:gd name="connsiteX10-4659" fmla="*/ 1084559 w 1233820"/>
                    <a:gd name="connsiteY10-4660" fmla="*/ 1499920 h 2210903"/>
                    <a:gd name="connsiteX11-4661" fmla="*/ 1104142 w 1233820"/>
                    <a:gd name="connsiteY11-4662" fmla="*/ 1545062 h 2210903"/>
                    <a:gd name="connsiteX12-4663" fmla="*/ 1125826 w 1233820"/>
                    <a:gd name="connsiteY12-4664" fmla="*/ 1611235 h 2210903"/>
                    <a:gd name="connsiteX13-4665" fmla="*/ 1127819 w 1233820"/>
                    <a:gd name="connsiteY13-4666" fmla="*/ 1620918 h 2210903"/>
                    <a:gd name="connsiteX14-4667" fmla="*/ 1151835 w 1233820"/>
                    <a:gd name="connsiteY14-4668" fmla="*/ 1675297 h 2210903"/>
                    <a:gd name="connsiteX15-4669" fmla="*/ 1233820 w 1233820"/>
                    <a:gd name="connsiteY15-4670" fmla="*/ 2136689 h 2210903"/>
                    <a:gd name="connsiteX16-4671" fmla="*/ 1232230 w 1233820"/>
                    <a:gd name="connsiteY16-4672" fmla="*/ 2210903 h 2210903"/>
                    <a:gd name="connsiteX17-4673" fmla="*/ 1168198 w 1233820"/>
                    <a:gd name="connsiteY17-4674" fmla="*/ 2195750 h 2210903"/>
                    <a:gd name="connsiteX18-4675" fmla="*/ 958076 w 1233820"/>
                    <a:gd name="connsiteY18-4676" fmla="*/ 2093400 h 2210903"/>
                    <a:gd name="connsiteX19-4677" fmla="*/ 899871 w 1233820"/>
                    <a:gd name="connsiteY19-4678" fmla="*/ 2058040 h 2210903"/>
                    <a:gd name="connsiteX20-4679" fmla="*/ 843790 w 1233820"/>
                    <a:gd name="connsiteY20-4680" fmla="*/ 2065165 h 2210903"/>
                    <a:gd name="connsiteX21-4681" fmla="*/ 649444 w 1233820"/>
                    <a:gd name="connsiteY21-4682" fmla="*/ 2074979 h 2210903"/>
                    <a:gd name="connsiteX22-4683" fmla="*/ 455097 w 1233820"/>
                    <a:gd name="connsiteY22-4684" fmla="*/ 2065165 h 2210903"/>
                    <a:gd name="connsiteX23-4685" fmla="*/ 399017 w 1233820"/>
                    <a:gd name="connsiteY23-4686" fmla="*/ 2058040 h 2210903"/>
                    <a:gd name="connsiteX24-4687" fmla="*/ 331533 w 1233820"/>
                    <a:gd name="connsiteY24-4688" fmla="*/ 2051642 h 2210903"/>
                    <a:gd name="connsiteX25-4689" fmla="*/ 95892 w 1233820"/>
                    <a:gd name="connsiteY25-4690" fmla="*/ 2175451 h 2210903"/>
                    <a:gd name="connsiteX26-4691" fmla="*/ 0 w 1233820"/>
                    <a:gd name="connsiteY26-4692" fmla="*/ 2190518 h 2210903"/>
                    <a:gd name="connsiteX27-4693" fmla="*/ 196326 w 1233820"/>
                    <a:gd name="connsiteY27-4694" fmla="*/ 2090637 h 2210903"/>
                    <a:gd name="connsiteX28-4695" fmla="*/ 372547 w 1233820"/>
                    <a:gd name="connsiteY28-4696" fmla="*/ 2018662 h 2210903"/>
                    <a:gd name="connsiteX29-4697" fmla="*/ 581311 w 1233820"/>
                    <a:gd name="connsiteY29-4698" fmla="*/ 2039125 h 2210903"/>
                    <a:gd name="connsiteX30-4699" fmla="*/ 814117 w 1233820"/>
                    <a:gd name="connsiteY30-4700" fmla="*/ 2020665 h 2210903"/>
                    <a:gd name="connsiteX31-4701" fmla="*/ 891545 w 1233820"/>
                    <a:gd name="connsiteY31-4702" fmla="*/ 2031687 h 2210903"/>
                    <a:gd name="connsiteX32-4703" fmla="*/ 1117686 w 1233820"/>
                    <a:gd name="connsiteY32-4704" fmla="*/ 2132516 h 2210903"/>
                    <a:gd name="connsiteX33-4705" fmla="*/ 1191317 w 1233820"/>
                    <a:gd name="connsiteY33-4706" fmla="*/ 2147989 h 2210903"/>
                    <a:gd name="connsiteX34-4707" fmla="*/ 1125351 w 1233820"/>
                    <a:gd name="connsiteY34-4708" fmla="*/ 1709415 h 2210903"/>
                    <a:gd name="connsiteX35-4709" fmla="*/ 1065702 w 1233820"/>
                    <a:gd name="connsiteY35-4710" fmla="*/ 1564733 h 2210903"/>
                    <a:gd name="connsiteX36-4711" fmla="*/ 1036009 w 1233820"/>
                    <a:gd name="connsiteY36-4712" fmla="*/ 1490954 h 2210903"/>
                    <a:gd name="connsiteX37-4713" fmla="*/ 1048997 w 1233820"/>
                    <a:gd name="connsiteY37-4714" fmla="*/ 1444799 h 2210903"/>
                    <a:gd name="connsiteX38-4715" fmla="*/ 1072086 w 1233820"/>
                    <a:gd name="connsiteY38-4716" fmla="*/ 1351141 h 2210903"/>
                    <a:gd name="connsiteX39-4717" fmla="*/ 1096785 w 1233820"/>
                    <a:gd name="connsiteY39-4718" fmla="*/ 1042568 h 2210903"/>
                    <a:gd name="connsiteX40-4719" fmla="*/ 1021541 w 1233820"/>
                    <a:gd name="connsiteY40-4720" fmla="*/ 603485 h 2210903"/>
                    <a:gd name="connsiteX41-4721" fmla="*/ 978145 w 1233820"/>
                    <a:gd name="connsiteY41-4722" fmla="*/ 457837 h 2210903"/>
                    <a:gd name="connsiteX42-4723" fmla="*/ 679221 w 1233820"/>
                    <a:gd name="connsiteY42-4724" fmla="*/ 46895 h 2210903"/>
                    <a:gd name="connsiteX43-4725" fmla="*/ 659045 w 1233820"/>
                    <a:gd name="connsiteY43-4726" fmla="*/ 28832 h 2210903"/>
                    <a:gd name="connsiteX44-4727" fmla="*/ 632841 w 1233820"/>
                    <a:gd name="connsiteY44-4728" fmla="*/ 0 h 2210903"/>
                    <a:gd name="connsiteX0-4729" fmla="*/ 632841 w 1233820"/>
                    <a:gd name="connsiteY0-4730" fmla="*/ 0 h 2210903"/>
                    <a:gd name="connsiteX1-4731" fmla="*/ 661043 w 1233820"/>
                    <a:gd name="connsiteY1-4732" fmla="*/ 2544 h 2210903"/>
                    <a:gd name="connsiteX2-4733" fmla="*/ 688164 w 1233820"/>
                    <a:gd name="connsiteY2-4734" fmla="*/ 27193 h 2210903"/>
                    <a:gd name="connsiteX3-4735" fmla="*/ 741595 w 1233820"/>
                    <a:gd name="connsiteY3-4736" fmla="*/ 85982 h 2210903"/>
                    <a:gd name="connsiteX4-4737" fmla="*/ 761771 w 1233820"/>
                    <a:gd name="connsiteY4-4738" fmla="*/ 104045 h 2210903"/>
                    <a:gd name="connsiteX5-4739" fmla="*/ 1046228 w 1233820"/>
                    <a:gd name="connsiteY5-4740" fmla="*/ 590488 h 2210903"/>
                    <a:gd name="connsiteX6-4741" fmla="*/ 1047880 w 1233820"/>
                    <a:gd name="connsiteY6-4742" fmla="*/ 600171 h 2210903"/>
                    <a:gd name="connsiteX7-4743" fmla="*/ 1067782 w 1233820"/>
                    <a:gd name="connsiteY7-4744" fmla="*/ 654550 h 2210903"/>
                    <a:gd name="connsiteX8-4745" fmla="*/ 1136618 w 1233820"/>
                    <a:gd name="connsiteY8-4746" fmla="*/ 1109858 h 2210903"/>
                    <a:gd name="connsiteX9-4747" fmla="*/ 1105512 w 1233820"/>
                    <a:gd name="connsiteY9-4748" fmla="*/ 1418432 h 2210903"/>
                    <a:gd name="connsiteX10-4749" fmla="*/ 1084559 w 1233820"/>
                    <a:gd name="connsiteY10-4750" fmla="*/ 1499920 h 2210903"/>
                    <a:gd name="connsiteX11-4751" fmla="*/ 1104142 w 1233820"/>
                    <a:gd name="connsiteY11-4752" fmla="*/ 1545062 h 2210903"/>
                    <a:gd name="connsiteX12-4753" fmla="*/ 1125826 w 1233820"/>
                    <a:gd name="connsiteY12-4754" fmla="*/ 1611235 h 2210903"/>
                    <a:gd name="connsiteX13-4755" fmla="*/ 1127819 w 1233820"/>
                    <a:gd name="connsiteY13-4756" fmla="*/ 1620918 h 2210903"/>
                    <a:gd name="connsiteX14-4757" fmla="*/ 1151835 w 1233820"/>
                    <a:gd name="connsiteY14-4758" fmla="*/ 1675297 h 2210903"/>
                    <a:gd name="connsiteX15-4759" fmla="*/ 1233820 w 1233820"/>
                    <a:gd name="connsiteY15-4760" fmla="*/ 2136689 h 2210903"/>
                    <a:gd name="connsiteX16-4761" fmla="*/ 1232230 w 1233820"/>
                    <a:gd name="connsiteY16-4762" fmla="*/ 2210903 h 2210903"/>
                    <a:gd name="connsiteX17-4763" fmla="*/ 1168198 w 1233820"/>
                    <a:gd name="connsiteY17-4764" fmla="*/ 2195750 h 2210903"/>
                    <a:gd name="connsiteX18-4765" fmla="*/ 958076 w 1233820"/>
                    <a:gd name="connsiteY18-4766" fmla="*/ 2093400 h 2210903"/>
                    <a:gd name="connsiteX19-4767" fmla="*/ 899871 w 1233820"/>
                    <a:gd name="connsiteY19-4768" fmla="*/ 2058040 h 2210903"/>
                    <a:gd name="connsiteX20-4769" fmla="*/ 843790 w 1233820"/>
                    <a:gd name="connsiteY20-4770" fmla="*/ 2065165 h 2210903"/>
                    <a:gd name="connsiteX21-4771" fmla="*/ 649444 w 1233820"/>
                    <a:gd name="connsiteY21-4772" fmla="*/ 2074979 h 2210903"/>
                    <a:gd name="connsiteX22-4773" fmla="*/ 455097 w 1233820"/>
                    <a:gd name="connsiteY22-4774" fmla="*/ 2065165 h 2210903"/>
                    <a:gd name="connsiteX23-4775" fmla="*/ 399017 w 1233820"/>
                    <a:gd name="connsiteY23-4776" fmla="*/ 2058040 h 2210903"/>
                    <a:gd name="connsiteX24-4777" fmla="*/ 331533 w 1233820"/>
                    <a:gd name="connsiteY24-4778" fmla="*/ 2051642 h 2210903"/>
                    <a:gd name="connsiteX25-4779" fmla="*/ 95892 w 1233820"/>
                    <a:gd name="connsiteY25-4780" fmla="*/ 2175451 h 2210903"/>
                    <a:gd name="connsiteX26-4781" fmla="*/ 0 w 1233820"/>
                    <a:gd name="connsiteY26-4782" fmla="*/ 2190518 h 2210903"/>
                    <a:gd name="connsiteX27-4783" fmla="*/ 196326 w 1233820"/>
                    <a:gd name="connsiteY27-4784" fmla="*/ 2090637 h 2210903"/>
                    <a:gd name="connsiteX28-4785" fmla="*/ 372547 w 1233820"/>
                    <a:gd name="connsiteY28-4786" fmla="*/ 2018662 h 2210903"/>
                    <a:gd name="connsiteX29-4787" fmla="*/ 581311 w 1233820"/>
                    <a:gd name="connsiteY29-4788" fmla="*/ 2039125 h 2210903"/>
                    <a:gd name="connsiteX30-4789" fmla="*/ 814117 w 1233820"/>
                    <a:gd name="connsiteY30-4790" fmla="*/ 2020665 h 2210903"/>
                    <a:gd name="connsiteX31-4791" fmla="*/ 891545 w 1233820"/>
                    <a:gd name="connsiteY31-4792" fmla="*/ 2031687 h 2210903"/>
                    <a:gd name="connsiteX32-4793" fmla="*/ 1117686 w 1233820"/>
                    <a:gd name="connsiteY32-4794" fmla="*/ 2132516 h 2210903"/>
                    <a:gd name="connsiteX33-4795" fmla="*/ 1191317 w 1233820"/>
                    <a:gd name="connsiteY33-4796" fmla="*/ 2147989 h 2210903"/>
                    <a:gd name="connsiteX34-4797" fmla="*/ 1125351 w 1233820"/>
                    <a:gd name="connsiteY34-4798" fmla="*/ 1709415 h 2210903"/>
                    <a:gd name="connsiteX35-4799" fmla="*/ 1065702 w 1233820"/>
                    <a:gd name="connsiteY35-4800" fmla="*/ 1564733 h 2210903"/>
                    <a:gd name="connsiteX36-4801" fmla="*/ 1036009 w 1233820"/>
                    <a:gd name="connsiteY36-4802" fmla="*/ 1490954 h 2210903"/>
                    <a:gd name="connsiteX37-4803" fmla="*/ 1048997 w 1233820"/>
                    <a:gd name="connsiteY37-4804" fmla="*/ 1444799 h 2210903"/>
                    <a:gd name="connsiteX38-4805" fmla="*/ 1072086 w 1233820"/>
                    <a:gd name="connsiteY38-4806" fmla="*/ 1351141 h 2210903"/>
                    <a:gd name="connsiteX39-4807" fmla="*/ 1096785 w 1233820"/>
                    <a:gd name="connsiteY39-4808" fmla="*/ 1042568 h 2210903"/>
                    <a:gd name="connsiteX40-4809" fmla="*/ 1021541 w 1233820"/>
                    <a:gd name="connsiteY40-4810" fmla="*/ 603485 h 2210903"/>
                    <a:gd name="connsiteX41-4811" fmla="*/ 978145 w 1233820"/>
                    <a:gd name="connsiteY41-4812" fmla="*/ 457837 h 2210903"/>
                    <a:gd name="connsiteX42-4813" fmla="*/ 679221 w 1233820"/>
                    <a:gd name="connsiteY42-4814" fmla="*/ 46895 h 2210903"/>
                    <a:gd name="connsiteX43-4815" fmla="*/ 659045 w 1233820"/>
                    <a:gd name="connsiteY43-4816" fmla="*/ 28832 h 2210903"/>
                    <a:gd name="connsiteX44-4817" fmla="*/ 632841 w 1233820"/>
                    <a:gd name="connsiteY44-4818" fmla="*/ 0 h 2210903"/>
                    <a:gd name="connsiteX0-4819" fmla="*/ 632841 w 1233820"/>
                    <a:gd name="connsiteY0-4820" fmla="*/ 0 h 2210903"/>
                    <a:gd name="connsiteX1-4821" fmla="*/ 661043 w 1233820"/>
                    <a:gd name="connsiteY1-4822" fmla="*/ 2544 h 2210903"/>
                    <a:gd name="connsiteX2-4823" fmla="*/ 688164 w 1233820"/>
                    <a:gd name="connsiteY2-4824" fmla="*/ 27193 h 2210903"/>
                    <a:gd name="connsiteX3-4825" fmla="*/ 741595 w 1233820"/>
                    <a:gd name="connsiteY3-4826" fmla="*/ 85982 h 2210903"/>
                    <a:gd name="connsiteX4-4827" fmla="*/ 761771 w 1233820"/>
                    <a:gd name="connsiteY4-4828" fmla="*/ 104045 h 2210903"/>
                    <a:gd name="connsiteX5-4829" fmla="*/ 1046228 w 1233820"/>
                    <a:gd name="connsiteY5-4830" fmla="*/ 590488 h 2210903"/>
                    <a:gd name="connsiteX6-4831" fmla="*/ 1047880 w 1233820"/>
                    <a:gd name="connsiteY6-4832" fmla="*/ 600171 h 2210903"/>
                    <a:gd name="connsiteX7-4833" fmla="*/ 1067782 w 1233820"/>
                    <a:gd name="connsiteY7-4834" fmla="*/ 654550 h 2210903"/>
                    <a:gd name="connsiteX8-4835" fmla="*/ 1136618 w 1233820"/>
                    <a:gd name="connsiteY8-4836" fmla="*/ 1109858 h 2210903"/>
                    <a:gd name="connsiteX9-4837" fmla="*/ 1105512 w 1233820"/>
                    <a:gd name="connsiteY9-4838" fmla="*/ 1418432 h 2210903"/>
                    <a:gd name="connsiteX10-4839" fmla="*/ 1084559 w 1233820"/>
                    <a:gd name="connsiteY10-4840" fmla="*/ 1499920 h 2210903"/>
                    <a:gd name="connsiteX11-4841" fmla="*/ 1104142 w 1233820"/>
                    <a:gd name="connsiteY11-4842" fmla="*/ 1545062 h 2210903"/>
                    <a:gd name="connsiteX12-4843" fmla="*/ 1125826 w 1233820"/>
                    <a:gd name="connsiteY12-4844" fmla="*/ 1611235 h 2210903"/>
                    <a:gd name="connsiteX13-4845" fmla="*/ 1127819 w 1233820"/>
                    <a:gd name="connsiteY13-4846" fmla="*/ 1620918 h 2210903"/>
                    <a:gd name="connsiteX14-4847" fmla="*/ 1151835 w 1233820"/>
                    <a:gd name="connsiteY14-4848" fmla="*/ 1675297 h 2210903"/>
                    <a:gd name="connsiteX15-4849" fmla="*/ 1233820 w 1233820"/>
                    <a:gd name="connsiteY15-4850" fmla="*/ 2136689 h 2210903"/>
                    <a:gd name="connsiteX16-4851" fmla="*/ 1232230 w 1233820"/>
                    <a:gd name="connsiteY16-4852" fmla="*/ 2210903 h 2210903"/>
                    <a:gd name="connsiteX17-4853" fmla="*/ 1168198 w 1233820"/>
                    <a:gd name="connsiteY17-4854" fmla="*/ 2195750 h 2210903"/>
                    <a:gd name="connsiteX18-4855" fmla="*/ 958076 w 1233820"/>
                    <a:gd name="connsiteY18-4856" fmla="*/ 2093400 h 2210903"/>
                    <a:gd name="connsiteX19-4857" fmla="*/ 899871 w 1233820"/>
                    <a:gd name="connsiteY19-4858" fmla="*/ 2058040 h 2210903"/>
                    <a:gd name="connsiteX20-4859" fmla="*/ 843790 w 1233820"/>
                    <a:gd name="connsiteY20-4860" fmla="*/ 2065165 h 2210903"/>
                    <a:gd name="connsiteX21-4861" fmla="*/ 649444 w 1233820"/>
                    <a:gd name="connsiteY21-4862" fmla="*/ 2074979 h 2210903"/>
                    <a:gd name="connsiteX22-4863" fmla="*/ 455097 w 1233820"/>
                    <a:gd name="connsiteY22-4864" fmla="*/ 2065165 h 2210903"/>
                    <a:gd name="connsiteX23-4865" fmla="*/ 399017 w 1233820"/>
                    <a:gd name="connsiteY23-4866" fmla="*/ 2058040 h 2210903"/>
                    <a:gd name="connsiteX24-4867" fmla="*/ 331533 w 1233820"/>
                    <a:gd name="connsiteY24-4868" fmla="*/ 2051642 h 2210903"/>
                    <a:gd name="connsiteX25-4869" fmla="*/ 95892 w 1233820"/>
                    <a:gd name="connsiteY25-4870" fmla="*/ 2175451 h 2210903"/>
                    <a:gd name="connsiteX26-4871" fmla="*/ 0 w 1233820"/>
                    <a:gd name="connsiteY26-4872" fmla="*/ 2190518 h 2210903"/>
                    <a:gd name="connsiteX27-4873" fmla="*/ 196326 w 1233820"/>
                    <a:gd name="connsiteY27-4874" fmla="*/ 2090637 h 2210903"/>
                    <a:gd name="connsiteX28-4875" fmla="*/ 372547 w 1233820"/>
                    <a:gd name="connsiteY28-4876" fmla="*/ 2018662 h 2210903"/>
                    <a:gd name="connsiteX29-4877" fmla="*/ 581311 w 1233820"/>
                    <a:gd name="connsiteY29-4878" fmla="*/ 2039125 h 2210903"/>
                    <a:gd name="connsiteX30-4879" fmla="*/ 814117 w 1233820"/>
                    <a:gd name="connsiteY30-4880" fmla="*/ 2020665 h 2210903"/>
                    <a:gd name="connsiteX31-4881" fmla="*/ 891545 w 1233820"/>
                    <a:gd name="connsiteY31-4882" fmla="*/ 2031687 h 2210903"/>
                    <a:gd name="connsiteX32-4883" fmla="*/ 1117686 w 1233820"/>
                    <a:gd name="connsiteY32-4884" fmla="*/ 2132516 h 2210903"/>
                    <a:gd name="connsiteX33-4885" fmla="*/ 1191317 w 1233820"/>
                    <a:gd name="connsiteY33-4886" fmla="*/ 2147989 h 2210903"/>
                    <a:gd name="connsiteX34-4887" fmla="*/ 1125351 w 1233820"/>
                    <a:gd name="connsiteY34-4888" fmla="*/ 1709415 h 2210903"/>
                    <a:gd name="connsiteX35-4889" fmla="*/ 1065702 w 1233820"/>
                    <a:gd name="connsiteY35-4890" fmla="*/ 1564733 h 2210903"/>
                    <a:gd name="connsiteX36-4891" fmla="*/ 1036009 w 1233820"/>
                    <a:gd name="connsiteY36-4892" fmla="*/ 1490954 h 2210903"/>
                    <a:gd name="connsiteX37-4893" fmla="*/ 1048997 w 1233820"/>
                    <a:gd name="connsiteY37-4894" fmla="*/ 1444799 h 2210903"/>
                    <a:gd name="connsiteX38-4895" fmla="*/ 1072086 w 1233820"/>
                    <a:gd name="connsiteY38-4896" fmla="*/ 1351141 h 2210903"/>
                    <a:gd name="connsiteX39-4897" fmla="*/ 1096785 w 1233820"/>
                    <a:gd name="connsiteY39-4898" fmla="*/ 1042568 h 2210903"/>
                    <a:gd name="connsiteX40-4899" fmla="*/ 1021541 w 1233820"/>
                    <a:gd name="connsiteY40-4900" fmla="*/ 603485 h 2210903"/>
                    <a:gd name="connsiteX41-4901" fmla="*/ 978145 w 1233820"/>
                    <a:gd name="connsiteY41-4902" fmla="*/ 457837 h 2210903"/>
                    <a:gd name="connsiteX42-4903" fmla="*/ 679221 w 1233820"/>
                    <a:gd name="connsiteY42-4904" fmla="*/ 46895 h 2210903"/>
                    <a:gd name="connsiteX43-4905" fmla="*/ 659045 w 1233820"/>
                    <a:gd name="connsiteY43-4906" fmla="*/ 28832 h 2210903"/>
                    <a:gd name="connsiteX44-4907" fmla="*/ 632841 w 1233820"/>
                    <a:gd name="connsiteY44-4908" fmla="*/ 0 h 2210903"/>
                    <a:gd name="connsiteX0-4909" fmla="*/ 632841 w 1233820"/>
                    <a:gd name="connsiteY0-4910" fmla="*/ 0 h 2210903"/>
                    <a:gd name="connsiteX1-4911" fmla="*/ 661043 w 1233820"/>
                    <a:gd name="connsiteY1-4912" fmla="*/ 2544 h 2210903"/>
                    <a:gd name="connsiteX2-4913" fmla="*/ 688164 w 1233820"/>
                    <a:gd name="connsiteY2-4914" fmla="*/ 27193 h 2210903"/>
                    <a:gd name="connsiteX3-4915" fmla="*/ 741595 w 1233820"/>
                    <a:gd name="connsiteY3-4916" fmla="*/ 85982 h 2210903"/>
                    <a:gd name="connsiteX4-4917" fmla="*/ 1046228 w 1233820"/>
                    <a:gd name="connsiteY4-4918" fmla="*/ 590488 h 2210903"/>
                    <a:gd name="connsiteX5-4919" fmla="*/ 1047880 w 1233820"/>
                    <a:gd name="connsiteY5-4920" fmla="*/ 600171 h 2210903"/>
                    <a:gd name="connsiteX6-4921" fmla="*/ 1067782 w 1233820"/>
                    <a:gd name="connsiteY6-4922" fmla="*/ 654550 h 2210903"/>
                    <a:gd name="connsiteX7-4923" fmla="*/ 1136618 w 1233820"/>
                    <a:gd name="connsiteY7-4924" fmla="*/ 1109858 h 2210903"/>
                    <a:gd name="connsiteX8-4925" fmla="*/ 1105512 w 1233820"/>
                    <a:gd name="connsiteY8-4926" fmla="*/ 1418432 h 2210903"/>
                    <a:gd name="connsiteX9-4927" fmla="*/ 1084559 w 1233820"/>
                    <a:gd name="connsiteY9-4928" fmla="*/ 1499920 h 2210903"/>
                    <a:gd name="connsiteX10-4929" fmla="*/ 1104142 w 1233820"/>
                    <a:gd name="connsiteY10-4930" fmla="*/ 1545062 h 2210903"/>
                    <a:gd name="connsiteX11-4931" fmla="*/ 1125826 w 1233820"/>
                    <a:gd name="connsiteY11-4932" fmla="*/ 1611235 h 2210903"/>
                    <a:gd name="connsiteX12-4933" fmla="*/ 1127819 w 1233820"/>
                    <a:gd name="connsiteY12-4934" fmla="*/ 1620918 h 2210903"/>
                    <a:gd name="connsiteX13-4935" fmla="*/ 1151835 w 1233820"/>
                    <a:gd name="connsiteY13-4936" fmla="*/ 1675297 h 2210903"/>
                    <a:gd name="connsiteX14-4937" fmla="*/ 1233820 w 1233820"/>
                    <a:gd name="connsiteY14-4938" fmla="*/ 2136689 h 2210903"/>
                    <a:gd name="connsiteX15-4939" fmla="*/ 1232230 w 1233820"/>
                    <a:gd name="connsiteY15-4940" fmla="*/ 2210903 h 2210903"/>
                    <a:gd name="connsiteX16-4941" fmla="*/ 1168198 w 1233820"/>
                    <a:gd name="connsiteY16-4942" fmla="*/ 2195750 h 2210903"/>
                    <a:gd name="connsiteX17-4943" fmla="*/ 958076 w 1233820"/>
                    <a:gd name="connsiteY17-4944" fmla="*/ 2093400 h 2210903"/>
                    <a:gd name="connsiteX18-4945" fmla="*/ 899871 w 1233820"/>
                    <a:gd name="connsiteY18-4946" fmla="*/ 2058040 h 2210903"/>
                    <a:gd name="connsiteX19-4947" fmla="*/ 843790 w 1233820"/>
                    <a:gd name="connsiteY19-4948" fmla="*/ 2065165 h 2210903"/>
                    <a:gd name="connsiteX20-4949" fmla="*/ 649444 w 1233820"/>
                    <a:gd name="connsiteY20-4950" fmla="*/ 2074979 h 2210903"/>
                    <a:gd name="connsiteX21-4951" fmla="*/ 455097 w 1233820"/>
                    <a:gd name="connsiteY21-4952" fmla="*/ 2065165 h 2210903"/>
                    <a:gd name="connsiteX22-4953" fmla="*/ 399017 w 1233820"/>
                    <a:gd name="connsiteY22-4954" fmla="*/ 2058040 h 2210903"/>
                    <a:gd name="connsiteX23-4955" fmla="*/ 331533 w 1233820"/>
                    <a:gd name="connsiteY23-4956" fmla="*/ 2051642 h 2210903"/>
                    <a:gd name="connsiteX24-4957" fmla="*/ 95892 w 1233820"/>
                    <a:gd name="connsiteY24-4958" fmla="*/ 2175451 h 2210903"/>
                    <a:gd name="connsiteX25-4959" fmla="*/ 0 w 1233820"/>
                    <a:gd name="connsiteY25-4960" fmla="*/ 2190518 h 2210903"/>
                    <a:gd name="connsiteX26-4961" fmla="*/ 196326 w 1233820"/>
                    <a:gd name="connsiteY26-4962" fmla="*/ 2090637 h 2210903"/>
                    <a:gd name="connsiteX27-4963" fmla="*/ 372547 w 1233820"/>
                    <a:gd name="connsiteY27-4964" fmla="*/ 2018662 h 2210903"/>
                    <a:gd name="connsiteX28-4965" fmla="*/ 581311 w 1233820"/>
                    <a:gd name="connsiteY28-4966" fmla="*/ 2039125 h 2210903"/>
                    <a:gd name="connsiteX29-4967" fmla="*/ 814117 w 1233820"/>
                    <a:gd name="connsiteY29-4968" fmla="*/ 2020665 h 2210903"/>
                    <a:gd name="connsiteX30-4969" fmla="*/ 891545 w 1233820"/>
                    <a:gd name="connsiteY30-4970" fmla="*/ 2031687 h 2210903"/>
                    <a:gd name="connsiteX31-4971" fmla="*/ 1117686 w 1233820"/>
                    <a:gd name="connsiteY31-4972" fmla="*/ 2132516 h 2210903"/>
                    <a:gd name="connsiteX32-4973" fmla="*/ 1191317 w 1233820"/>
                    <a:gd name="connsiteY32-4974" fmla="*/ 2147989 h 2210903"/>
                    <a:gd name="connsiteX33-4975" fmla="*/ 1125351 w 1233820"/>
                    <a:gd name="connsiteY33-4976" fmla="*/ 1709415 h 2210903"/>
                    <a:gd name="connsiteX34-4977" fmla="*/ 1065702 w 1233820"/>
                    <a:gd name="connsiteY34-4978" fmla="*/ 1564733 h 2210903"/>
                    <a:gd name="connsiteX35-4979" fmla="*/ 1036009 w 1233820"/>
                    <a:gd name="connsiteY35-4980" fmla="*/ 1490954 h 2210903"/>
                    <a:gd name="connsiteX36-4981" fmla="*/ 1048997 w 1233820"/>
                    <a:gd name="connsiteY36-4982" fmla="*/ 1444799 h 2210903"/>
                    <a:gd name="connsiteX37-4983" fmla="*/ 1072086 w 1233820"/>
                    <a:gd name="connsiteY37-4984" fmla="*/ 1351141 h 2210903"/>
                    <a:gd name="connsiteX38-4985" fmla="*/ 1096785 w 1233820"/>
                    <a:gd name="connsiteY38-4986" fmla="*/ 1042568 h 2210903"/>
                    <a:gd name="connsiteX39-4987" fmla="*/ 1021541 w 1233820"/>
                    <a:gd name="connsiteY39-4988" fmla="*/ 603485 h 2210903"/>
                    <a:gd name="connsiteX40-4989" fmla="*/ 978145 w 1233820"/>
                    <a:gd name="connsiteY40-4990" fmla="*/ 457837 h 2210903"/>
                    <a:gd name="connsiteX41-4991" fmla="*/ 679221 w 1233820"/>
                    <a:gd name="connsiteY41-4992" fmla="*/ 46895 h 2210903"/>
                    <a:gd name="connsiteX42-4993" fmla="*/ 659045 w 1233820"/>
                    <a:gd name="connsiteY42-4994" fmla="*/ 28832 h 2210903"/>
                    <a:gd name="connsiteX43-4995" fmla="*/ 632841 w 1233820"/>
                    <a:gd name="connsiteY43-4996" fmla="*/ 0 h 2210903"/>
                    <a:gd name="connsiteX0-4997" fmla="*/ 632841 w 1233820"/>
                    <a:gd name="connsiteY0-4998" fmla="*/ 0 h 2210903"/>
                    <a:gd name="connsiteX1-4999" fmla="*/ 661043 w 1233820"/>
                    <a:gd name="connsiteY1-5000" fmla="*/ 2544 h 2210903"/>
                    <a:gd name="connsiteX2-5001" fmla="*/ 688164 w 1233820"/>
                    <a:gd name="connsiteY2-5002" fmla="*/ 27193 h 2210903"/>
                    <a:gd name="connsiteX3-5003" fmla="*/ 1046228 w 1233820"/>
                    <a:gd name="connsiteY3-5004" fmla="*/ 590488 h 2210903"/>
                    <a:gd name="connsiteX4-5005" fmla="*/ 1047880 w 1233820"/>
                    <a:gd name="connsiteY4-5006" fmla="*/ 600171 h 2210903"/>
                    <a:gd name="connsiteX5-5007" fmla="*/ 1067782 w 1233820"/>
                    <a:gd name="connsiteY5-5008" fmla="*/ 654550 h 2210903"/>
                    <a:gd name="connsiteX6-5009" fmla="*/ 1136618 w 1233820"/>
                    <a:gd name="connsiteY6-5010" fmla="*/ 1109858 h 2210903"/>
                    <a:gd name="connsiteX7-5011" fmla="*/ 1105512 w 1233820"/>
                    <a:gd name="connsiteY7-5012" fmla="*/ 1418432 h 2210903"/>
                    <a:gd name="connsiteX8-5013" fmla="*/ 1084559 w 1233820"/>
                    <a:gd name="connsiteY8-5014" fmla="*/ 1499920 h 2210903"/>
                    <a:gd name="connsiteX9-5015" fmla="*/ 1104142 w 1233820"/>
                    <a:gd name="connsiteY9-5016" fmla="*/ 1545062 h 2210903"/>
                    <a:gd name="connsiteX10-5017" fmla="*/ 1125826 w 1233820"/>
                    <a:gd name="connsiteY10-5018" fmla="*/ 1611235 h 2210903"/>
                    <a:gd name="connsiteX11-5019" fmla="*/ 1127819 w 1233820"/>
                    <a:gd name="connsiteY11-5020" fmla="*/ 1620918 h 2210903"/>
                    <a:gd name="connsiteX12-5021" fmla="*/ 1151835 w 1233820"/>
                    <a:gd name="connsiteY12-5022" fmla="*/ 1675297 h 2210903"/>
                    <a:gd name="connsiteX13-5023" fmla="*/ 1233820 w 1233820"/>
                    <a:gd name="connsiteY13-5024" fmla="*/ 2136689 h 2210903"/>
                    <a:gd name="connsiteX14-5025" fmla="*/ 1232230 w 1233820"/>
                    <a:gd name="connsiteY14-5026" fmla="*/ 2210903 h 2210903"/>
                    <a:gd name="connsiteX15-5027" fmla="*/ 1168198 w 1233820"/>
                    <a:gd name="connsiteY15-5028" fmla="*/ 2195750 h 2210903"/>
                    <a:gd name="connsiteX16-5029" fmla="*/ 958076 w 1233820"/>
                    <a:gd name="connsiteY16-5030" fmla="*/ 2093400 h 2210903"/>
                    <a:gd name="connsiteX17-5031" fmla="*/ 899871 w 1233820"/>
                    <a:gd name="connsiteY17-5032" fmla="*/ 2058040 h 2210903"/>
                    <a:gd name="connsiteX18-5033" fmla="*/ 843790 w 1233820"/>
                    <a:gd name="connsiteY18-5034" fmla="*/ 2065165 h 2210903"/>
                    <a:gd name="connsiteX19-5035" fmla="*/ 649444 w 1233820"/>
                    <a:gd name="connsiteY19-5036" fmla="*/ 2074979 h 2210903"/>
                    <a:gd name="connsiteX20-5037" fmla="*/ 455097 w 1233820"/>
                    <a:gd name="connsiteY20-5038" fmla="*/ 2065165 h 2210903"/>
                    <a:gd name="connsiteX21-5039" fmla="*/ 399017 w 1233820"/>
                    <a:gd name="connsiteY21-5040" fmla="*/ 2058040 h 2210903"/>
                    <a:gd name="connsiteX22-5041" fmla="*/ 331533 w 1233820"/>
                    <a:gd name="connsiteY22-5042" fmla="*/ 2051642 h 2210903"/>
                    <a:gd name="connsiteX23-5043" fmla="*/ 95892 w 1233820"/>
                    <a:gd name="connsiteY23-5044" fmla="*/ 2175451 h 2210903"/>
                    <a:gd name="connsiteX24-5045" fmla="*/ 0 w 1233820"/>
                    <a:gd name="connsiteY24-5046" fmla="*/ 2190518 h 2210903"/>
                    <a:gd name="connsiteX25-5047" fmla="*/ 196326 w 1233820"/>
                    <a:gd name="connsiteY25-5048" fmla="*/ 2090637 h 2210903"/>
                    <a:gd name="connsiteX26-5049" fmla="*/ 372547 w 1233820"/>
                    <a:gd name="connsiteY26-5050" fmla="*/ 2018662 h 2210903"/>
                    <a:gd name="connsiteX27-5051" fmla="*/ 581311 w 1233820"/>
                    <a:gd name="connsiteY27-5052" fmla="*/ 2039125 h 2210903"/>
                    <a:gd name="connsiteX28-5053" fmla="*/ 814117 w 1233820"/>
                    <a:gd name="connsiteY28-5054" fmla="*/ 2020665 h 2210903"/>
                    <a:gd name="connsiteX29-5055" fmla="*/ 891545 w 1233820"/>
                    <a:gd name="connsiteY29-5056" fmla="*/ 2031687 h 2210903"/>
                    <a:gd name="connsiteX30-5057" fmla="*/ 1117686 w 1233820"/>
                    <a:gd name="connsiteY30-5058" fmla="*/ 2132516 h 2210903"/>
                    <a:gd name="connsiteX31-5059" fmla="*/ 1191317 w 1233820"/>
                    <a:gd name="connsiteY31-5060" fmla="*/ 2147989 h 2210903"/>
                    <a:gd name="connsiteX32-5061" fmla="*/ 1125351 w 1233820"/>
                    <a:gd name="connsiteY32-5062" fmla="*/ 1709415 h 2210903"/>
                    <a:gd name="connsiteX33-5063" fmla="*/ 1065702 w 1233820"/>
                    <a:gd name="connsiteY33-5064" fmla="*/ 1564733 h 2210903"/>
                    <a:gd name="connsiteX34-5065" fmla="*/ 1036009 w 1233820"/>
                    <a:gd name="connsiteY34-5066" fmla="*/ 1490954 h 2210903"/>
                    <a:gd name="connsiteX35-5067" fmla="*/ 1048997 w 1233820"/>
                    <a:gd name="connsiteY35-5068" fmla="*/ 1444799 h 2210903"/>
                    <a:gd name="connsiteX36-5069" fmla="*/ 1072086 w 1233820"/>
                    <a:gd name="connsiteY36-5070" fmla="*/ 1351141 h 2210903"/>
                    <a:gd name="connsiteX37-5071" fmla="*/ 1096785 w 1233820"/>
                    <a:gd name="connsiteY37-5072" fmla="*/ 1042568 h 2210903"/>
                    <a:gd name="connsiteX38-5073" fmla="*/ 1021541 w 1233820"/>
                    <a:gd name="connsiteY38-5074" fmla="*/ 603485 h 2210903"/>
                    <a:gd name="connsiteX39-5075" fmla="*/ 978145 w 1233820"/>
                    <a:gd name="connsiteY39-5076" fmla="*/ 457837 h 2210903"/>
                    <a:gd name="connsiteX40-5077" fmla="*/ 679221 w 1233820"/>
                    <a:gd name="connsiteY40-5078" fmla="*/ 46895 h 2210903"/>
                    <a:gd name="connsiteX41-5079" fmla="*/ 659045 w 1233820"/>
                    <a:gd name="connsiteY41-5080" fmla="*/ 28832 h 2210903"/>
                    <a:gd name="connsiteX42-5081" fmla="*/ 632841 w 1233820"/>
                    <a:gd name="connsiteY42-5082" fmla="*/ 0 h 2210903"/>
                    <a:gd name="connsiteX0-5083" fmla="*/ 632841 w 1233820"/>
                    <a:gd name="connsiteY0-5084" fmla="*/ 0 h 2210903"/>
                    <a:gd name="connsiteX1-5085" fmla="*/ 661043 w 1233820"/>
                    <a:gd name="connsiteY1-5086" fmla="*/ 2544 h 2210903"/>
                    <a:gd name="connsiteX2-5087" fmla="*/ 688164 w 1233820"/>
                    <a:gd name="connsiteY2-5088" fmla="*/ 27193 h 2210903"/>
                    <a:gd name="connsiteX3-5089" fmla="*/ 1046228 w 1233820"/>
                    <a:gd name="connsiteY3-5090" fmla="*/ 590488 h 2210903"/>
                    <a:gd name="connsiteX4-5091" fmla="*/ 1047880 w 1233820"/>
                    <a:gd name="connsiteY4-5092" fmla="*/ 600171 h 2210903"/>
                    <a:gd name="connsiteX5-5093" fmla="*/ 1067782 w 1233820"/>
                    <a:gd name="connsiteY5-5094" fmla="*/ 654550 h 2210903"/>
                    <a:gd name="connsiteX6-5095" fmla="*/ 1136618 w 1233820"/>
                    <a:gd name="connsiteY6-5096" fmla="*/ 1109858 h 2210903"/>
                    <a:gd name="connsiteX7-5097" fmla="*/ 1105512 w 1233820"/>
                    <a:gd name="connsiteY7-5098" fmla="*/ 1418432 h 2210903"/>
                    <a:gd name="connsiteX8-5099" fmla="*/ 1084559 w 1233820"/>
                    <a:gd name="connsiteY8-5100" fmla="*/ 1499920 h 2210903"/>
                    <a:gd name="connsiteX9-5101" fmla="*/ 1104142 w 1233820"/>
                    <a:gd name="connsiteY9-5102" fmla="*/ 1545062 h 2210903"/>
                    <a:gd name="connsiteX10-5103" fmla="*/ 1125826 w 1233820"/>
                    <a:gd name="connsiteY10-5104" fmla="*/ 1611235 h 2210903"/>
                    <a:gd name="connsiteX11-5105" fmla="*/ 1127819 w 1233820"/>
                    <a:gd name="connsiteY11-5106" fmla="*/ 1620918 h 2210903"/>
                    <a:gd name="connsiteX12-5107" fmla="*/ 1151835 w 1233820"/>
                    <a:gd name="connsiteY12-5108" fmla="*/ 1675297 h 2210903"/>
                    <a:gd name="connsiteX13-5109" fmla="*/ 1233820 w 1233820"/>
                    <a:gd name="connsiteY13-5110" fmla="*/ 2136689 h 2210903"/>
                    <a:gd name="connsiteX14-5111" fmla="*/ 1232230 w 1233820"/>
                    <a:gd name="connsiteY14-5112" fmla="*/ 2210903 h 2210903"/>
                    <a:gd name="connsiteX15-5113" fmla="*/ 1168198 w 1233820"/>
                    <a:gd name="connsiteY15-5114" fmla="*/ 2195750 h 2210903"/>
                    <a:gd name="connsiteX16-5115" fmla="*/ 958076 w 1233820"/>
                    <a:gd name="connsiteY16-5116" fmla="*/ 2093400 h 2210903"/>
                    <a:gd name="connsiteX17-5117" fmla="*/ 899871 w 1233820"/>
                    <a:gd name="connsiteY17-5118" fmla="*/ 2058040 h 2210903"/>
                    <a:gd name="connsiteX18-5119" fmla="*/ 843790 w 1233820"/>
                    <a:gd name="connsiteY18-5120" fmla="*/ 2065165 h 2210903"/>
                    <a:gd name="connsiteX19-5121" fmla="*/ 649444 w 1233820"/>
                    <a:gd name="connsiteY19-5122" fmla="*/ 2074979 h 2210903"/>
                    <a:gd name="connsiteX20-5123" fmla="*/ 455097 w 1233820"/>
                    <a:gd name="connsiteY20-5124" fmla="*/ 2065165 h 2210903"/>
                    <a:gd name="connsiteX21-5125" fmla="*/ 399017 w 1233820"/>
                    <a:gd name="connsiteY21-5126" fmla="*/ 2058040 h 2210903"/>
                    <a:gd name="connsiteX22-5127" fmla="*/ 331533 w 1233820"/>
                    <a:gd name="connsiteY22-5128" fmla="*/ 2051642 h 2210903"/>
                    <a:gd name="connsiteX23-5129" fmla="*/ 95892 w 1233820"/>
                    <a:gd name="connsiteY23-5130" fmla="*/ 2175451 h 2210903"/>
                    <a:gd name="connsiteX24-5131" fmla="*/ 0 w 1233820"/>
                    <a:gd name="connsiteY24-5132" fmla="*/ 2190518 h 2210903"/>
                    <a:gd name="connsiteX25-5133" fmla="*/ 196326 w 1233820"/>
                    <a:gd name="connsiteY25-5134" fmla="*/ 2090637 h 2210903"/>
                    <a:gd name="connsiteX26-5135" fmla="*/ 372547 w 1233820"/>
                    <a:gd name="connsiteY26-5136" fmla="*/ 2018662 h 2210903"/>
                    <a:gd name="connsiteX27-5137" fmla="*/ 581311 w 1233820"/>
                    <a:gd name="connsiteY27-5138" fmla="*/ 2039125 h 2210903"/>
                    <a:gd name="connsiteX28-5139" fmla="*/ 814117 w 1233820"/>
                    <a:gd name="connsiteY28-5140" fmla="*/ 2020665 h 2210903"/>
                    <a:gd name="connsiteX29-5141" fmla="*/ 891545 w 1233820"/>
                    <a:gd name="connsiteY29-5142" fmla="*/ 2031687 h 2210903"/>
                    <a:gd name="connsiteX30-5143" fmla="*/ 1117686 w 1233820"/>
                    <a:gd name="connsiteY30-5144" fmla="*/ 2132516 h 2210903"/>
                    <a:gd name="connsiteX31-5145" fmla="*/ 1191317 w 1233820"/>
                    <a:gd name="connsiteY31-5146" fmla="*/ 2147989 h 2210903"/>
                    <a:gd name="connsiteX32-5147" fmla="*/ 1125351 w 1233820"/>
                    <a:gd name="connsiteY32-5148" fmla="*/ 1709415 h 2210903"/>
                    <a:gd name="connsiteX33-5149" fmla="*/ 1065702 w 1233820"/>
                    <a:gd name="connsiteY33-5150" fmla="*/ 1564733 h 2210903"/>
                    <a:gd name="connsiteX34-5151" fmla="*/ 1036009 w 1233820"/>
                    <a:gd name="connsiteY34-5152" fmla="*/ 1490954 h 2210903"/>
                    <a:gd name="connsiteX35-5153" fmla="*/ 1048997 w 1233820"/>
                    <a:gd name="connsiteY35-5154" fmla="*/ 1444799 h 2210903"/>
                    <a:gd name="connsiteX36-5155" fmla="*/ 1072086 w 1233820"/>
                    <a:gd name="connsiteY36-5156" fmla="*/ 1351141 h 2210903"/>
                    <a:gd name="connsiteX37-5157" fmla="*/ 1096785 w 1233820"/>
                    <a:gd name="connsiteY37-5158" fmla="*/ 1042568 h 2210903"/>
                    <a:gd name="connsiteX38-5159" fmla="*/ 1021541 w 1233820"/>
                    <a:gd name="connsiteY38-5160" fmla="*/ 603485 h 2210903"/>
                    <a:gd name="connsiteX39-5161" fmla="*/ 978145 w 1233820"/>
                    <a:gd name="connsiteY39-5162" fmla="*/ 457837 h 2210903"/>
                    <a:gd name="connsiteX40-5163" fmla="*/ 679221 w 1233820"/>
                    <a:gd name="connsiteY40-5164" fmla="*/ 46895 h 2210903"/>
                    <a:gd name="connsiteX41-5165" fmla="*/ 659045 w 1233820"/>
                    <a:gd name="connsiteY41-5166" fmla="*/ 28832 h 2210903"/>
                    <a:gd name="connsiteX42-5167" fmla="*/ 632841 w 1233820"/>
                    <a:gd name="connsiteY42-5168" fmla="*/ 0 h 2210903"/>
                    <a:gd name="connsiteX0-5169" fmla="*/ 632841 w 1233820"/>
                    <a:gd name="connsiteY0-5170" fmla="*/ 0 h 2210903"/>
                    <a:gd name="connsiteX1-5171" fmla="*/ 661043 w 1233820"/>
                    <a:gd name="connsiteY1-5172" fmla="*/ 2544 h 2210903"/>
                    <a:gd name="connsiteX2-5173" fmla="*/ 688164 w 1233820"/>
                    <a:gd name="connsiteY2-5174" fmla="*/ 27193 h 2210903"/>
                    <a:gd name="connsiteX3-5175" fmla="*/ 1046228 w 1233820"/>
                    <a:gd name="connsiteY3-5176" fmla="*/ 590488 h 2210903"/>
                    <a:gd name="connsiteX4-5177" fmla="*/ 1047880 w 1233820"/>
                    <a:gd name="connsiteY4-5178" fmla="*/ 600171 h 2210903"/>
                    <a:gd name="connsiteX5-5179" fmla="*/ 1067782 w 1233820"/>
                    <a:gd name="connsiteY5-5180" fmla="*/ 654550 h 2210903"/>
                    <a:gd name="connsiteX6-5181" fmla="*/ 1136618 w 1233820"/>
                    <a:gd name="connsiteY6-5182" fmla="*/ 1109858 h 2210903"/>
                    <a:gd name="connsiteX7-5183" fmla="*/ 1105512 w 1233820"/>
                    <a:gd name="connsiteY7-5184" fmla="*/ 1418432 h 2210903"/>
                    <a:gd name="connsiteX8-5185" fmla="*/ 1084559 w 1233820"/>
                    <a:gd name="connsiteY8-5186" fmla="*/ 1499920 h 2210903"/>
                    <a:gd name="connsiteX9-5187" fmla="*/ 1104142 w 1233820"/>
                    <a:gd name="connsiteY9-5188" fmla="*/ 1545062 h 2210903"/>
                    <a:gd name="connsiteX10-5189" fmla="*/ 1125826 w 1233820"/>
                    <a:gd name="connsiteY10-5190" fmla="*/ 1611235 h 2210903"/>
                    <a:gd name="connsiteX11-5191" fmla="*/ 1127819 w 1233820"/>
                    <a:gd name="connsiteY11-5192" fmla="*/ 1620918 h 2210903"/>
                    <a:gd name="connsiteX12-5193" fmla="*/ 1151835 w 1233820"/>
                    <a:gd name="connsiteY12-5194" fmla="*/ 1675297 h 2210903"/>
                    <a:gd name="connsiteX13-5195" fmla="*/ 1233820 w 1233820"/>
                    <a:gd name="connsiteY13-5196" fmla="*/ 2136689 h 2210903"/>
                    <a:gd name="connsiteX14-5197" fmla="*/ 1232230 w 1233820"/>
                    <a:gd name="connsiteY14-5198" fmla="*/ 2210903 h 2210903"/>
                    <a:gd name="connsiteX15-5199" fmla="*/ 1168198 w 1233820"/>
                    <a:gd name="connsiteY15-5200" fmla="*/ 2195750 h 2210903"/>
                    <a:gd name="connsiteX16-5201" fmla="*/ 958076 w 1233820"/>
                    <a:gd name="connsiteY16-5202" fmla="*/ 2093400 h 2210903"/>
                    <a:gd name="connsiteX17-5203" fmla="*/ 899871 w 1233820"/>
                    <a:gd name="connsiteY17-5204" fmla="*/ 2058040 h 2210903"/>
                    <a:gd name="connsiteX18-5205" fmla="*/ 843790 w 1233820"/>
                    <a:gd name="connsiteY18-5206" fmla="*/ 2065165 h 2210903"/>
                    <a:gd name="connsiteX19-5207" fmla="*/ 649444 w 1233820"/>
                    <a:gd name="connsiteY19-5208" fmla="*/ 2074979 h 2210903"/>
                    <a:gd name="connsiteX20-5209" fmla="*/ 455097 w 1233820"/>
                    <a:gd name="connsiteY20-5210" fmla="*/ 2065165 h 2210903"/>
                    <a:gd name="connsiteX21-5211" fmla="*/ 399017 w 1233820"/>
                    <a:gd name="connsiteY21-5212" fmla="*/ 2058040 h 2210903"/>
                    <a:gd name="connsiteX22-5213" fmla="*/ 331533 w 1233820"/>
                    <a:gd name="connsiteY22-5214" fmla="*/ 2051642 h 2210903"/>
                    <a:gd name="connsiteX23-5215" fmla="*/ 95892 w 1233820"/>
                    <a:gd name="connsiteY23-5216" fmla="*/ 2175451 h 2210903"/>
                    <a:gd name="connsiteX24-5217" fmla="*/ 0 w 1233820"/>
                    <a:gd name="connsiteY24-5218" fmla="*/ 2190518 h 2210903"/>
                    <a:gd name="connsiteX25-5219" fmla="*/ 196326 w 1233820"/>
                    <a:gd name="connsiteY25-5220" fmla="*/ 2090637 h 2210903"/>
                    <a:gd name="connsiteX26-5221" fmla="*/ 372547 w 1233820"/>
                    <a:gd name="connsiteY26-5222" fmla="*/ 2018662 h 2210903"/>
                    <a:gd name="connsiteX27-5223" fmla="*/ 581311 w 1233820"/>
                    <a:gd name="connsiteY27-5224" fmla="*/ 2039125 h 2210903"/>
                    <a:gd name="connsiteX28-5225" fmla="*/ 814117 w 1233820"/>
                    <a:gd name="connsiteY28-5226" fmla="*/ 2020665 h 2210903"/>
                    <a:gd name="connsiteX29-5227" fmla="*/ 891545 w 1233820"/>
                    <a:gd name="connsiteY29-5228" fmla="*/ 2031687 h 2210903"/>
                    <a:gd name="connsiteX30-5229" fmla="*/ 1117686 w 1233820"/>
                    <a:gd name="connsiteY30-5230" fmla="*/ 2132516 h 2210903"/>
                    <a:gd name="connsiteX31-5231" fmla="*/ 1191317 w 1233820"/>
                    <a:gd name="connsiteY31-5232" fmla="*/ 2147989 h 2210903"/>
                    <a:gd name="connsiteX32-5233" fmla="*/ 1125351 w 1233820"/>
                    <a:gd name="connsiteY32-5234" fmla="*/ 1709415 h 2210903"/>
                    <a:gd name="connsiteX33-5235" fmla="*/ 1065702 w 1233820"/>
                    <a:gd name="connsiteY33-5236" fmla="*/ 1564733 h 2210903"/>
                    <a:gd name="connsiteX34-5237" fmla="*/ 1036009 w 1233820"/>
                    <a:gd name="connsiteY34-5238" fmla="*/ 1490954 h 2210903"/>
                    <a:gd name="connsiteX35-5239" fmla="*/ 1048997 w 1233820"/>
                    <a:gd name="connsiteY35-5240" fmla="*/ 1444799 h 2210903"/>
                    <a:gd name="connsiteX36-5241" fmla="*/ 1072086 w 1233820"/>
                    <a:gd name="connsiteY36-5242" fmla="*/ 1351141 h 2210903"/>
                    <a:gd name="connsiteX37-5243" fmla="*/ 1096785 w 1233820"/>
                    <a:gd name="connsiteY37-5244" fmla="*/ 1042568 h 2210903"/>
                    <a:gd name="connsiteX38-5245" fmla="*/ 1021541 w 1233820"/>
                    <a:gd name="connsiteY38-5246" fmla="*/ 603485 h 2210903"/>
                    <a:gd name="connsiteX39-5247" fmla="*/ 978145 w 1233820"/>
                    <a:gd name="connsiteY39-5248" fmla="*/ 457837 h 2210903"/>
                    <a:gd name="connsiteX40-5249" fmla="*/ 679221 w 1233820"/>
                    <a:gd name="connsiteY40-5250" fmla="*/ 46895 h 2210903"/>
                    <a:gd name="connsiteX41-5251" fmla="*/ 659045 w 1233820"/>
                    <a:gd name="connsiteY41-5252" fmla="*/ 28832 h 2210903"/>
                    <a:gd name="connsiteX42-5253" fmla="*/ 632841 w 1233820"/>
                    <a:gd name="connsiteY42-5254" fmla="*/ 0 h 2210903"/>
                    <a:gd name="connsiteX0-5255" fmla="*/ 632841 w 1233820"/>
                    <a:gd name="connsiteY0-5256" fmla="*/ 0 h 2210903"/>
                    <a:gd name="connsiteX1-5257" fmla="*/ 661043 w 1233820"/>
                    <a:gd name="connsiteY1-5258" fmla="*/ 2544 h 2210903"/>
                    <a:gd name="connsiteX2-5259" fmla="*/ 688164 w 1233820"/>
                    <a:gd name="connsiteY2-5260" fmla="*/ 27193 h 2210903"/>
                    <a:gd name="connsiteX3-5261" fmla="*/ 1046228 w 1233820"/>
                    <a:gd name="connsiteY3-5262" fmla="*/ 590488 h 2210903"/>
                    <a:gd name="connsiteX4-5263" fmla="*/ 1047880 w 1233820"/>
                    <a:gd name="connsiteY4-5264" fmla="*/ 600171 h 2210903"/>
                    <a:gd name="connsiteX5-5265" fmla="*/ 1067782 w 1233820"/>
                    <a:gd name="connsiteY5-5266" fmla="*/ 654550 h 2210903"/>
                    <a:gd name="connsiteX6-5267" fmla="*/ 1136618 w 1233820"/>
                    <a:gd name="connsiteY6-5268" fmla="*/ 1109858 h 2210903"/>
                    <a:gd name="connsiteX7-5269" fmla="*/ 1105512 w 1233820"/>
                    <a:gd name="connsiteY7-5270" fmla="*/ 1418432 h 2210903"/>
                    <a:gd name="connsiteX8-5271" fmla="*/ 1084559 w 1233820"/>
                    <a:gd name="connsiteY8-5272" fmla="*/ 1499920 h 2210903"/>
                    <a:gd name="connsiteX9-5273" fmla="*/ 1104142 w 1233820"/>
                    <a:gd name="connsiteY9-5274" fmla="*/ 1545062 h 2210903"/>
                    <a:gd name="connsiteX10-5275" fmla="*/ 1125826 w 1233820"/>
                    <a:gd name="connsiteY10-5276" fmla="*/ 1611235 h 2210903"/>
                    <a:gd name="connsiteX11-5277" fmla="*/ 1127819 w 1233820"/>
                    <a:gd name="connsiteY11-5278" fmla="*/ 1620918 h 2210903"/>
                    <a:gd name="connsiteX12-5279" fmla="*/ 1151835 w 1233820"/>
                    <a:gd name="connsiteY12-5280" fmla="*/ 1675297 h 2210903"/>
                    <a:gd name="connsiteX13-5281" fmla="*/ 1233820 w 1233820"/>
                    <a:gd name="connsiteY13-5282" fmla="*/ 2136689 h 2210903"/>
                    <a:gd name="connsiteX14-5283" fmla="*/ 1232230 w 1233820"/>
                    <a:gd name="connsiteY14-5284" fmla="*/ 2210903 h 2210903"/>
                    <a:gd name="connsiteX15-5285" fmla="*/ 1168198 w 1233820"/>
                    <a:gd name="connsiteY15-5286" fmla="*/ 2195750 h 2210903"/>
                    <a:gd name="connsiteX16-5287" fmla="*/ 958076 w 1233820"/>
                    <a:gd name="connsiteY16-5288" fmla="*/ 2093400 h 2210903"/>
                    <a:gd name="connsiteX17-5289" fmla="*/ 899871 w 1233820"/>
                    <a:gd name="connsiteY17-5290" fmla="*/ 2058040 h 2210903"/>
                    <a:gd name="connsiteX18-5291" fmla="*/ 843790 w 1233820"/>
                    <a:gd name="connsiteY18-5292" fmla="*/ 2065165 h 2210903"/>
                    <a:gd name="connsiteX19-5293" fmla="*/ 649444 w 1233820"/>
                    <a:gd name="connsiteY19-5294" fmla="*/ 2074979 h 2210903"/>
                    <a:gd name="connsiteX20-5295" fmla="*/ 455097 w 1233820"/>
                    <a:gd name="connsiteY20-5296" fmla="*/ 2065165 h 2210903"/>
                    <a:gd name="connsiteX21-5297" fmla="*/ 399017 w 1233820"/>
                    <a:gd name="connsiteY21-5298" fmla="*/ 2058040 h 2210903"/>
                    <a:gd name="connsiteX22-5299" fmla="*/ 331533 w 1233820"/>
                    <a:gd name="connsiteY22-5300" fmla="*/ 2051642 h 2210903"/>
                    <a:gd name="connsiteX23-5301" fmla="*/ 95892 w 1233820"/>
                    <a:gd name="connsiteY23-5302" fmla="*/ 2175451 h 2210903"/>
                    <a:gd name="connsiteX24-5303" fmla="*/ 0 w 1233820"/>
                    <a:gd name="connsiteY24-5304" fmla="*/ 2190518 h 2210903"/>
                    <a:gd name="connsiteX25-5305" fmla="*/ 196326 w 1233820"/>
                    <a:gd name="connsiteY25-5306" fmla="*/ 2090637 h 2210903"/>
                    <a:gd name="connsiteX26-5307" fmla="*/ 372547 w 1233820"/>
                    <a:gd name="connsiteY26-5308" fmla="*/ 2018662 h 2210903"/>
                    <a:gd name="connsiteX27-5309" fmla="*/ 581311 w 1233820"/>
                    <a:gd name="connsiteY27-5310" fmla="*/ 2039125 h 2210903"/>
                    <a:gd name="connsiteX28-5311" fmla="*/ 814117 w 1233820"/>
                    <a:gd name="connsiteY28-5312" fmla="*/ 2020665 h 2210903"/>
                    <a:gd name="connsiteX29-5313" fmla="*/ 891545 w 1233820"/>
                    <a:gd name="connsiteY29-5314" fmla="*/ 2031687 h 2210903"/>
                    <a:gd name="connsiteX30-5315" fmla="*/ 1117686 w 1233820"/>
                    <a:gd name="connsiteY30-5316" fmla="*/ 2132516 h 2210903"/>
                    <a:gd name="connsiteX31-5317" fmla="*/ 1191317 w 1233820"/>
                    <a:gd name="connsiteY31-5318" fmla="*/ 2147989 h 2210903"/>
                    <a:gd name="connsiteX32-5319" fmla="*/ 1125351 w 1233820"/>
                    <a:gd name="connsiteY32-5320" fmla="*/ 1709415 h 2210903"/>
                    <a:gd name="connsiteX33-5321" fmla="*/ 1065702 w 1233820"/>
                    <a:gd name="connsiteY33-5322" fmla="*/ 1564733 h 2210903"/>
                    <a:gd name="connsiteX34-5323" fmla="*/ 1036009 w 1233820"/>
                    <a:gd name="connsiteY34-5324" fmla="*/ 1490954 h 2210903"/>
                    <a:gd name="connsiteX35-5325" fmla="*/ 1048997 w 1233820"/>
                    <a:gd name="connsiteY35-5326" fmla="*/ 1444799 h 2210903"/>
                    <a:gd name="connsiteX36-5327" fmla="*/ 1072086 w 1233820"/>
                    <a:gd name="connsiteY36-5328" fmla="*/ 1351141 h 2210903"/>
                    <a:gd name="connsiteX37-5329" fmla="*/ 1096785 w 1233820"/>
                    <a:gd name="connsiteY37-5330" fmla="*/ 1042568 h 2210903"/>
                    <a:gd name="connsiteX38-5331" fmla="*/ 1021541 w 1233820"/>
                    <a:gd name="connsiteY38-5332" fmla="*/ 603485 h 2210903"/>
                    <a:gd name="connsiteX39-5333" fmla="*/ 920477 w 1233820"/>
                    <a:gd name="connsiteY39-5334" fmla="*/ 478119 h 2210903"/>
                    <a:gd name="connsiteX40-5335" fmla="*/ 679221 w 1233820"/>
                    <a:gd name="connsiteY40-5336" fmla="*/ 46895 h 2210903"/>
                    <a:gd name="connsiteX41-5337" fmla="*/ 659045 w 1233820"/>
                    <a:gd name="connsiteY41-5338" fmla="*/ 28832 h 2210903"/>
                    <a:gd name="connsiteX42-5339" fmla="*/ 632841 w 1233820"/>
                    <a:gd name="connsiteY42-5340" fmla="*/ 0 h 2210903"/>
                    <a:gd name="connsiteX0-5341" fmla="*/ 632841 w 1233820"/>
                    <a:gd name="connsiteY0-5342" fmla="*/ 0 h 2210903"/>
                    <a:gd name="connsiteX1-5343" fmla="*/ 661043 w 1233820"/>
                    <a:gd name="connsiteY1-5344" fmla="*/ 2544 h 2210903"/>
                    <a:gd name="connsiteX2-5345" fmla="*/ 711658 w 1233820"/>
                    <a:gd name="connsiteY2-5346" fmla="*/ 27193 h 2210903"/>
                    <a:gd name="connsiteX3-5347" fmla="*/ 1046228 w 1233820"/>
                    <a:gd name="connsiteY3-5348" fmla="*/ 590488 h 2210903"/>
                    <a:gd name="connsiteX4-5349" fmla="*/ 1047880 w 1233820"/>
                    <a:gd name="connsiteY4-5350" fmla="*/ 600171 h 2210903"/>
                    <a:gd name="connsiteX5-5351" fmla="*/ 1067782 w 1233820"/>
                    <a:gd name="connsiteY5-5352" fmla="*/ 654550 h 2210903"/>
                    <a:gd name="connsiteX6-5353" fmla="*/ 1136618 w 1233820"/>
                    <a:gd name="connsiteY6-5354" fmla="*/ 1109858 h 2210903"/>
                    <a:gd name="connsiteX7-5355" fmla="*/ 1105512 w 1233820"/>
                    <a:gd name="connsiteY7-5356" fmla="*/ 1418432 h 2210903"/>
                    <a:gd name="connsiteX8-5357" fmla="*/ 1084559 w 1233820"/>
                    <a:gd name="connsiteY8-5358" fmla="*/ 1499920 h 2210903"/>
                    <a:gd name="connsiteX9-5359" fmla="*/ 1104142 w 1233820"/>
                    <a:gd name="connsiteY9-5360" fmla="*/ 1545062 h 2210903"/>
                    <a:gd name="connsiteX10-5361" fmla="*/ 1125826 w 1233820"/>
                    <a:gd name="connsiteY10-5362" fmla="*/ 1611235 h 2210903"/>
                    <a:gd name="connsiteX11-5363" fmla="*/ 1127819 w 1233820"/>
                    <a:gd name="connsiteY11-5364" fmla="*/ 1620918 h 2210903"/>
                    <a:gd name="connsiteX12-5365" fmla="*/ 1151835 w 1233820"/>
                    <a:gd name="connsiteY12-5366" fmla="*/ 1675297 h 2210903"/>
                    <a:gd name="connsiteX13-5367" fmla="*/ 1233820 w 1233820"/>
                    <a:gd name="connsiteY13-5368" fmla="*/ 2136689 h 2210903"/>
                    <a:gd name="connsiteX14-5369" fmla="*/ 1232230 w 1233820"/>
                    <a:gd name="connsiteY14-5370" fmla="*/ 2210903 h 2210903"/>
                    <a:gd name="connsiteX15-5371" fmla="*/ 1168198 w 1233820"/>
                    <a:gd name="connsiteY15-5372" fmla="*/ 2195750 h 2210903"/>
                    <a:gd name="connsiteX16-5373" fmla="*/ 958076 w 1233820"/>
                    <a:gd name="connsiteY16-5374" fmla="*/ 2093400 h 2210903"/>
                    <a:gd name="connsiteX17-5375" fmla="*/ 899871 w 1233820"/>
                    <a:gd name="connsiteY17-5376" fmla="*/ 2058040 h 2210903"/>
                    <a:gd name="connsiteX18-5377" fmla="*/ 843790 w 1233820"/>
                    <a:gd name="connsiteY18-5378" fmla="*/ 2065165 h 2210903"/>
                    <a:gd name="connsiteX19-5379" fmla="*/ 649444 w 1233820"/>
                    <a:gd name="connsiteY19-5380" fmla="*/ 2074979 h 2210903"/>
                    <a:gd name="connsiteX20-5381" fmla="*/ 455097 w 1233820"/>
                    <a:gd name="connsiteY20-5382" fmla="*/ 2065165 h 2210903"/>
                    <a:gd name="connsiteX21-5383" fmla="*/ 399017 w 1233820"/>
                    <a:gd name="connsiteY21-5384" fmla="*/ 2058040 h 2210903"/>
                    <a:gd name="connsiteX22-5385" fmla="*/ 331533 w 1233820"/>
                    <a:gd name="connsiteY22-5386" fmla="*/ 2051642 h 2210903"/>
                    <a:gd name="connsiteX23-5387" fmla="*/ 95892 w 1233820"/>
                    <a:gd name="connsiteY23-5388" fmla="*/ 2175451 h 2210903"/>
                    <a:gd name="connsiteX24-5389" fmla="*/ 0 w 1233820"/>
                    <a:gd name="connsiteY24-5390" fmla="*/ 2190518 h 2210903"/>
                    <a:gd name="connsiteX25-5391" fmla="*/ 196326 w 1233820"/>
                    <a:gd name="connsiteY25-5392" fmla="*/ 2090637 h 2210903"/>
                    <a:gd name="connsiteX26-5393" fmla="*/ 372547 w 1233820"/>
                    <a:gd name="connsiteY26-5394" fmla="*/ 2018662 h 2210903"/>
                    <a:gd name="connsiteX27-5395" fmla="*/ 581311 w 1233820"/>
                    <a:gd name="connsiteY27-5396" fmla="*/ 2039125 h 2210903"/>
                    <a:gd name="connsiteX28-5397" fmla="*/ 814117 w 1233820"/>
                    <a:gd name="connsiteY28-5398" fmla="*/ 2020665 h 2210903"/>
                    <a:gd name="connsiteX29-5399" fmla="*/ 891545 w 1233820"/>
                    <a:gd name="connsiteY29-5400" fmla="*/ 2031687 h 2210903"/>
                    <a:gd name="connsiteX30-5401" fmla="*/ 1117686 w 1233820"/>
                    <a:gd name="connsiteY30-5402" fmla="*/ 2132516 h 2210903"/>
                    <a:gd name="connsiteX31-5403" fmla="*/ 1191317 w 1233820"/>
                    <a:gd name="connsiteY31-5404" fmla="*/ 2147989 h 2210903"/>
                    <a:gd name="connsiteX32-5405" fmla="*/ 1125351 w 1233820"/>
                    <a:gd name="connsiteY32-5406" fmla="*/ 1709415 h 2210903"/>
                    <a:gd name="connsiteX33-5407" fmla="*/ 1065702 w 1233820"/>
                    <a:gd name="connsiteY33-5408" fmla="*/ 1564733 h 2210903"/>
                    <a:gd name="connsiteX34-5409" fmla="*/ 1036009 w 1233820"/>
                    <a:gd name="connsiteY34-5410" fmla="*/ 1490954 h 2210903"/>
                    <a:gd name="connsiteX35-5411" fmla="*/ 1048997 w 1233820"/>
                    <a:gd name="connsiteY35-5412" fmla="*/ 1444799 h 2210903"/>
                    <a:gd name="connsiteX36-5413" fmla="*/ 1072086 w 1233820"/>
                    <a:gd name="connsiteY36-5414" fmla="*/ 1351141 h 2210903"/>
                    <a:gd name="connsiteX37-5415" fmla="*/ 1096785 w 1233820"/>
                    <a:gd name="connsiteY37-5416" fmla="*/ 1042568 h 2210903"/>
                    <a:gd name="connsiteX38-5417" fmla="*/ 1021541 w 1233820"/>
                    <a:gd name="connsiteY38-5418" fmla="*/ 603485 h 2210903"/>
                    <a:gd name="connsiteX39-5419" fmla="*/ 920477 w 1233820"/>
                    <a:gd name="connsiteY39-5420" fmla="*/ 478119 h 2210903"/>
                    <a:gd name="connsiteX40-5421" fmla="*/ 679221 w 1233820"/>
                    <a:gd name="connsiteY40-5422" fmla="*/ 46895 h 2210903"/>
                    <a:gd name="connsiteX41-5423" fmla="*/ 659045 w 1233820"/>
                    <a:gd name="connsiteY41-5424" fmla="*/ 28832 h 2210903"/>
                    <a:gd name="connsiteX42-5425" fmla="*/ 632841 w 1233820"/>
                    <a:gd name="connsiteY42-5426" fmla="*/ 0 h 2210903"/>
                    <a:gd name="connsiteX0-5427" fmla="*/ 632841 w 1233820"/>
                    <a:gd name="connsiteY0-5428" fmla="*/ 0 h 2210903"/>
                    <a:gd name="connsiteX1-5429" fmla="*/ 661043 w 1233820"/>
                    <a:gd name="connsiteY1-5430" fmla="*/ 2544 h 2210903"/>
                    <a:gd name="connsiteX2-5431" fmla="*/ 711658 w 1233820"/>
                    <a:gd name="connsiteY2-5432" fmla="*/ 27193 h 2210903"/>
                    <a:gd name="connsiteX3-5433" fmla="*/ 1046228 w 1233820"/>
                    <a:gd name="connsiteY3-5434" fmla="*/ 590488 h 2210903"/>
                    <a:gd name="connsiteX4-5435" fmla="*/ 1047880 w 1233820"/>
                    <a:gd name="connsiteY4-5436" fmla="*/ 600171 h 2210903"/>
                    <a:gd name="connsiteX5-5437" fmla="*/ 1067782 w 1233820"/>
                    <a:gd name="connsiteY5-5438" fmla="*/ 654550 h 2210903"/>
                    <a:gd name="connsiteX6-5439" fmla="*/ 1136618 w 1233820"/>
                    <a:gd name="connsiteY6-5440" fmla="*/ 1109858 h 2210903"/>
                    <a:gd name="connsiteX7-5441" fmla="*/ 1105512 w 1233820"/>
                    <a:gd name="connsiteY7-5442" fmla="*/ 1418432 h 2210903"/>
                    <a:gd name="connsiteX8-5443" fmla="*/ 1084559 w 1233820"/>
                    <a:gd name="connsiteY8-5444" fmla="*/ 1499920 h 2210903"/>
                    <a:gd name="connsiteX9-5445" fmla="*/ 1104142 w 1233820"/>
                    <a:gd name="connsiteY9-5446" fmla="*/ 1545062 h 2210903"/>
                    <a:gd name="connsiteX10-5447" fmla="*/ 1125826 w 1233820"/>
                    <a:gd name="connsiteY10-5448" fmla="*/ 1611235 h 2210903"/>
                    <a:gd name="connsiteX11-5449" fmla="*/ 1127819 w 1233820"/>
                    <a:gd name="connsiteY11-5450" fmla="*/ 1620918 h 2210903"/>
                    <a:gd name="connsiteX12-5451" fmla="*/ 1151835 w 1233820"/>
                    <a:gd name="connsiteY12-5452" fmla="*/ 1675297 h 2210903"/>
                    <a:gd name="connsiteX13-5453" fmla="*/ 1233820 w 1233820"/>
                    <a:gd name="connsiteY13-5454" fmla="*/ 2136689 h 2210903"/>
                    <a:gd name="connsiteX14-5455" fmla="*/ 1232230 w 1233820"/>
                    <a:gd name="connsiteY14-5456" fmla="*/ 2210903 h 2210903"/>
                    <a:gd name="connsiteX15-5457" fmla="*/ 1168198 w 1233820"/>
                    <a:gd name="connsiteY15-5458" fmla="*/ 2195750 h 2210903"/>
                    <a:gd name="connsiteX16-5459" fmla="*/ 958076 w 1233820"/>
                    <a:gd name="connsiteY16-5460" fmla="*/ 2093400 h 2210903"/>
                    <a:gd name="connsiteX17-5461" fmla="*/ 899871 w 1233820"/>
                    <a:gd name="connsiteY17-5462" fmla="*/ 2058040 h 2210903"/>
                    <a:gd name="connsiteX18-5463" fmla="*/ 843790 w 1233820"/>
                    <a:gd name="connsiteY18-5464" fmla="*/ 2065165 h 2210903"/>
                    <a:gd name="connsiteX19-5465" fmla="*/ 649444 w 1233820"/>
                    <a:gd name="connsiteY19-5466" fmla="*/ 2074979 h 2210903"/>
                    <a:gd name="connsiteX20-5467" fmla="*/ 455097 w 1233820"/>
                    <a:gd name="connsiteY20-5468" fmla="*/ 2065165 h 2210903"/>
                    <a:gd name="connsiteX21-5469" fmla="*/ 399017 w 1233820"/>
                    <a:gd name="connsiteY21-5470" fmla="*/ 2058040 h 2210903"/>
                    <a:gd name="connsiteX22-5471" fmla="*/ 331533 w 1233820"/>
                    <a:gd name="connsiteY22-5472" fmla="*/ 2051642 h 2210903"/>
                    <a:gd name="connsiteX23-5473" fmla="*/ 95892 w 1233820"/>
                    <a:gd name="connsiteY23-5474" fmla="*/ 2175451 h 2210903"/>
                    <a:gd name="connsiteX24-5475" fmla="*/ 0 w 1233820"/>
                    <a:gd name="connsiteY24-5476" fmla="*/ 2190518 h 2210903"/>
                    <a:gd name="connsiteX25-5477" fmla="*/ 196326 w 1233820"/>
                    <a:gd name="connsiteY25-5478" fmla="*/ 2090637 h 2210903"/>
                    <a:gd name="connsiteX26-5479" fmla="*/ 372547 w 1233820"/>
                    <a:gd name="connsiteY26-5480" fmla="*/ 2018662 h 2210903"/>
                    <a:gd name="connsiteX27-5481" fmla="*/ 581311 w 1233820"/>
                    <a:gd name="connsiteY27-5482" fmla="*/ 2039125 h 2210903"/>
                    <a:gd name="connsiteX28-5483" fmla="*/ 814117 w 1233820"/>
                    <a:gd name="connsiteY28-5484" fmla="*/ 2020665 h 2210903"/>
                    <a:gd name="connsiteX29-5485" fmla="*/ 891545 w 1233820"/>
                    <a:gd name="connsiteY29-5486" fmla="*/ 2031687 h 2210903"/>
                    <a:gd name="connsiteX30-5487" fmla="*/ 1117686 w 1233820"/>
                    <a:gd name="connsiteY30-5488" fmla="*/ 2132516 h 2210903"/>
                    <a:gd name="connsiteX31-5489" fmla="*/ 1191317 w 1233820"/>
                    <a:gd name="connsiteY31-5490" fmla="*/ 2147989 h 2210903"/>
                    <a:gd name="connsiteX32-5491" fmla="*/ 1125351 w 1233820"/>
                    <a:gd name="connsiteY32-5492" fmla="*/ 1709415 h 2210903"/>
                    <a:gd name="connsiteX33-5493" fmla="*/ 1065702 w 1233820"/>
                    <a:gd name="connsiteY33-5494" fmla="*/ 1564733 h 2210903"/>
                    <a:gd name="connsiteX34-5495" fmla="*/ 1036009 w 1233820"/>
                    <a:gd name="connsiteY34-5496" fmla="*/ 1490954 h 2210903"/>
                    <a:gd name="connsiteX35-5497" fmla="*/ 1048997 w 1233820"/>
                    <a:gd name="connsiteY35-5498" fmla="*/ 1444799 h 2210903"/>
                    <a:gd name="connsiteX36-5499" fmla="*/ 1072086 w 1233820"/>
                    <a:gd name="connsiteY36-5500" fmla="*/ 1351141 h 2210903"/>
                    <a:gd name="connsiteX37-5501" fmla="*/ 1096785 w 1233820"/>
                    <a:gd name="connsiteY37-5502" fmla="*/ 1042568 h 2210903"/>
                    <a:gd name="connsiteX38-5503" fmla="*/ 1021541 w 1233820"/>
                    <a:gd name="connsiteY38-5504" fmla="*/ 603485 h 2210903"/>
                    <a:gd name="connsiteX39-5505" fmla="*/ 920477 w 1233820"/>
                    <a:gd name="connsiteY39-5506" fmla="*/ 478119 h 2210903"/>
                    <a:gd name="connsiteX40-5507" fmla="*/ 679221 w 1233820"/>
                    <a:gd name="connsiteY40-5508" fmla="*/ 46895 h 2210903"/>
                    <a:gd name="connsiteX41-5509" fmla="*/ 659045 w 1233820"/>
                    <a:gd name="connsiteY41-5510" fmla="*/ 28832 h 2210903"/>
                    <a:gd name="connsiteX42-5511" fmla="*/ 632841 w 1233820"/>
                    <a:gd name="connsiteY42-5512" fmla="*/ 0 h 2210903"/>
                    <a:gd name="connsiteX0-5513" fmla="*/ 632841 w 1233820"/>
                    <a:gd name="connsiteY0-5514" fmla="*/ 0 h 2210903"/>
                    <a:gd name="connsiteX1-5515" fmla="*/ 661043 w 1233820"/>
                    <a:gd name="connsiteY1-5516" fmla="*/ 2544 h 2210903"/>
                    <a:gd name="connsiteX2-5517" fmla="*/ 711658 w 1233820"/>
                    <a:gd name="connsiteY2-5518" fmla="*/ 27193 h 2210903"/>
                    <a:gd name="connsiteX3-5519" fmla="*/ 1046228 w 1233820"/>
                    <a:gd name="connsiteY3-5520" fmla="*/ 590488 h 2210903"/>
                    <a:gd name="connsiteX4-5521" fmla="*/ 1067782 w 1233820"/>
                    <a:gd name="connsiteY4-5522" fmla="*/ 654550 h 2210903"/>
                    <a:gd name="connsiteX5-5523" fmla="*/ 1136618 w 1233820"/>
                    <a:gd name="connsiteY5-5524" fmla="*/ 1109858 h 2210903"/>
                    <a:gd name="connsiteX6-5525" fmla="*/ 1105512 w 1233820"/>
                    <a:gd name="connsiteY6-5526" fmla="*/ 1418432 h 2210903"/>
                    <a:gd name="connsiteX7-5527" fmla="*/ 1084559 w 1233820"/>
                    <a:gd name="connsiteY7-5528" fmla="*/ 1499920 h 2210903"/>
                    <a:gd name="connsiteX8-5529" fmla="*/ 1104142 w 1233820"/>
                    <a:gd name="connsiteY8-5530" fmla="*/ 1545062 h 2210903"/>
                    <a:gd name="connsiteX9-5531" fmla="*/ 1125826 w 1233820"/>
                    <a:gd name="connsiteY9-5532" fmla="*/ 1611235 h 2210903"/>
                    <a:gd name="connsiteX10-5533" fmla="*/ 1127819 w 1233820"/>
                    <a:gd name="connsiteY10-5534" fmla="*/ 1620918 h 2210903"/>
                    <a:gd name="connsiteX11-5535" fmla="*/ 1151835 w 1233820"/>
                    <a:gd name="connsiteY11-5536" fmla="*/ 1675297 h 2210903"/>
                    <a:gd name="connsiteX12-5537" fmla="*/ 1233820 w 1233820"/>
                    <a:gd name="connsiteY12-5538" fmla="*/ 2136689 h 2210903"/>
                    <a:gd name="connsiteX13-5539" fmla="*/ 1232230 w 1233820"/>
                    <a:gd name="connsiteY13-5540" fmla="*/ 2210903 h 2210903"/>
                    <a:gd name="connsiteX14-5541" fmla="*/ 1168198 w 1233820"/>
                    <a:gd name="connsiteY14-5542" fmla="*/ 2195750 h 2210903"/>
                    <a:gd name="connsiteX15-5543" fmla="*/ 958076 w 1233820"/>
                    <a:gd name="connsiteY15-5544" fmla="*/ 2093400 h 2210903"/>
                    <a:gd name="connsiteX16-5545" fmla="*/ 899871 w 1233820"/>
                    <a:gd name="connsiteY16-5546" fmla="*/ 2058040 h 2210903"/>
                    <a:gd name="connsiteX17-5547" fmla="*/ 843790 w 1233820"/>
                    <a:gd name="connsiteY17-5548" fmla="*/ 2065165 h 2210903"/>
                    <a:gd name="connsiteX18-5549" fmla="*/ 649444 w 1233820"/>
                    <a:gd name="connsiteY18-5550" fmla="*/ 2074979 h 2210903"/>
                    <a:gd name="connsiteX19-5551" fmla="*/ 455097 w 1233820"/>
                    <a:gd name="connsiteY19-5552" fmla="*/ 2065165 h 2210903"/>
                    <a:gd name="connsiteX20-5553" fmla="*/ 399017 w 1233820"/>
                    <a:gd name="connsiteY20-5554" fmla="*/ 2058040 h 2210903"/>
                    <a:gd name="connsiteX21-5555" fmla="*/ 331533 w 1233820"/>
                    <a:gd name="connsiteY21-5556" fmla="*/ 2051642 h 2210903"/>
                    <a:gd name="connsiteX22-5557" fmla="*/ 95892 w 1233820"/>
                    <a:gd name="connsiteY22-5558" fmla="*/ 2175451 h 2210903"/>
                    <a:gd name="connsiteX23-5559" fmla="*/ 0 w 1233820"/>
                    <a:gd name="connsiteY23-5560" fmla="*/ 2190518 h 2210903"/>
                    <a:gd name="connsiteX24-5561" fmla="*/ 196326 w 1233820"/>
                    <a:gd name="connsiteY24-5562" fmla="*/ 2090637 h 2210903"/>
                    <a:gd name="connsiteX25-5563" fmla="*/ 372547 w 1233820"/>
                    <a:gd name="connsiteY25-5564" fmla="*/ 2018662 h 2210903"/>
                    <a:gd name="connsiteX26-5565" fmla="*/ 581311 w 1233820"/>
                    <a:gd name="connsiteY26-5566" fmla="*/ 2039125 h 2210903"/>
                    <a:gd name="connsiteX27-5567" fmla="*/ 814117 w 1233820"/>
                    <a:gd name="connsiteY27-5568" fmla="*/ 2020665 h 2210903"/>
                    <a:gd name="connsiteX28-5569" fmla="*/ 891545 w 1233820"/>
                    <a:gd name="connsiteY28-5570" fmla="*/ 2031687 h 2210903"/>
                    <a:gd name="connsiteX29-5571" fmla="*/ 1117686 w 1233820"/>
                    <a:gd name="connsiteY29-5572" fmla="*/ 2132516 h 2210903"/>
                    <a:gd name="connsiteX30-5573" fmla="*/ 1191317 w 1233820"/>
                    <a:gd name="connsiteY30-5574" fmla="*/ 2147989 h 2210903"/>
                    <a:gd name="connsiteX31-5575" fmla="*/ 1125351 w 1233820"/>
                    <a:gd name="connsiteY31-5576" fmla="*/ 1709415 h 2210903"/>
                    <a:gd name="connsiteX32-5577" fmla="*/ 1065702 w 1233820"/>
                    <a:gd name="connsiteY32-5578" fmla="*/ 1564733 h 2210903"/>
                    <a:gd name="connsiteX33-5579" fmla="*/ 1036009 w 1233820"/>
                    <a:gd name="connsiteY33-5580" fmla="*/ 1490954 h 2210903"/>
                    <a:gd name="connsiteX34-5581" fmla="*/ 1048997 w 1233820"/>
                    <a:gd name="connsiteY34-5582" fmla="*/ 1444799 h 2210903"/>
                    <a:gd name="connsiteX35-5583" fmla="*/ 1072086 w 1233820"/>
                    <a:gd name="connsiteY35-5584" fmla="*/ 1351141 h 2210903"/>
                    <a:gd name="connsiteX36-5585" fmla="*/ 1096785 w 1233820"/>
                    <a:gd name="connsiteY36-5586" fmla="*/ 1042568 h 2210903"/>
                    <a:gd name="connsiteX37-5587" fmla="*/ 1021541 w 1233820"/>
                    <a:gd name="connsiteY37-5588" fmla="*/ 603485 h 2210903"/>
                    <a:gd name="connsiteX38-5589" fmla="*/ 920477 w 1233820"/>
                    <a:gd name="connsiteY38-5590" fmla="*/ 478119 h 2210903"/>
                    <a:gd name="connsiteX39-5591" fmla="*/ 679221 w 1233820"/>
                    <a:gd name="connsiteY39-5592" fmla="*/ 46895 h 2210903"/>
                    <a:gd name="connsiteX40-5593" fmla="*/ 659045 w 1233820"/>
                    <a:gd name="connsiteY40-5594" fmla="*/ 28832 h 2210903"/>
                    <a:gd name="connsiteX41-5595" fmla="*/ 632841 w 1233820"/>
                    <a:gd name="connsiteY41-5596" fmla="*/ 0 h 2210903"/>
                    <a:gd name="connsiteX0-5597" fmla="*/ 632841 w 1233820"/>
                    <a:gd name="connsiteY0-5598" fmla="*/ 0 h 2210903"/>
                    <a:gd name="connsiteX1-5599" fmla="*/ 661043 w 1233820"/>
                    <a:gd name="connsiteY1-5600" fmla="*/ 2544 h 2210903"/>
                    <a:gd name="connsiteX2-5601" fmla="*/ 711658 w 1233820"/>
                    <a:gd name="connsiteY2-5602" fmla="*/ 27193 h 2210903"/>
                    <a:gd name="connsiteX3-5603" fmla="*/ 1046228 w 1233820"/>
                    <a:gd name="connsiteY3-5604" fmla="*/ 590488 h 2210903"/>
                    <a:gd name="connsiteX4-5605" fmla="*/ 1067782 w 1233820"/>
                    <a:gd name="connsiteY4-5606" fmla="*/ 654550 h 2210903"/>
                    <a:gd name="connsiteX5-5607" fmla="*/ 1136618 w 1233820"/>
                    <a:gd name="connsiteY5-5608" fmla="*/ 1109858 h 2210903"/>
                    <a:gd name="connsiteX6-5609" fmla="*/ 1105512 w 1233820"/>
                    <a:gd name="connsiteY6-5610" fmla="*/ 1418432 h 2210903"/>
                    <a:gd name="connsiteX7-5611" fmla="*/ 1084559 w 1233820"/>
                    <a:gd name="connsiteY7-5612" fmla="*/ 1499920 h 2210903"/>
                    <a:gd name="connsiteX8-5613" fmla="*/ 1104142 w 1233820"/>
                    <a:gd name="connsiteY8-5614" fmla="*/ 1545062 h 2210903"/>
                    <a:gd name="connsiteX9-5615" fmla="*/ 1125826 w 1233820"/>
                    <a:gd name="connsiteY9-5616" fmla="*/ 1611235 h 2210903"/>
                    <a:gd name="connsiteX10-5617" fmla="*/ 1127819 w 1233820"/>
                    <a:gd name="connsiteY10-5618" fmla="*/ 1620918 h 2210903"/>
                    <a:gd name="connsiteX11-5619" fmla="*/ 1151835 w 1233820"/>
                    <a:gd name="connsiteY11-5620" fmla="*/ 1675297 h 2210903"/>
                    <a:gd name="connsiteX12-5621" fmla="*/ 1233820 w 1233820"/>
                    <a:gd name="connsiteY12-5622" fmla="*/ 2136689 h 2210903"/>
                    <a:gd name="connsiteX13-5623" fmla="*/ 1232230 w 1233820"/>
                    <a:gd name="connsiteY13-5624" fmla="*/ 2210903 h 2210903"/>
                    <a:gd name="connsiteX14-5625" fmla="*/ 1168198 w 1233820"/>
                    <a:gd name="connsiteY14-5626" fmla="*/ 2195750 h 2210903"/>
                    <a:gd name="connsiteX15-5627" fmla="*/ 958076 w 1233820"/>
                    <a:gd name="connsiteY15-5628" fmla="*/ 2093400 h 2210903"/>
                    <a:gd name="connsiteX16-5629" fmla="*/ 899871 w 1233820"/>
                    <a:gd name="connsiteY16-5630" fmla="*/ 2058040 h 2210903"/>
                    <a:gd name="connsiteX17-5631" fmla="*/ 843790 w 1233820"/>
                    <a:gd name="connsiteY17-5632" fmla="*/ 2065165 h 2210903"/>
                    <a:gd name="connsiteX18-5633" fmla="*/ 649444 w 1233820"/>
                    <a:gd name="connsiteY18-5634" fmla="*/ 2074979 h 2210903"/>
                    <a:gd name="connsiteX19-5635" fmla="*/ 455097 w 1233820"/>
                    <a:gd name="connsiteY19-5636" fmla="*/ 2065165 h 2210903"/>
                    <a:gd name="connsiteX20-5637" fmla="*/ 399017 w 1233820"/>
                    <a:gd name="connsiteY20-5638" fmla="*/ 2058040 h 2210903"/>
                    <a:gd name="connsiteX21-5639" fmla="*/ 331533 w 1233820"/>
                    <a:gd name="connsiteY21-5640" fmla="*/ 2051642 h 2210903"/>
                    <a:gd name="connsiteX22-5641" fmla="*/ 95892 w 1233820"/>
                    <a:gd name="connsiteY22-5642" fmla="*/ 2175451 h 2210903"/>
                    <a:gd name="connsiteX23-5643" fmla="*/ 0 w 1233820"/>
                    <a:gd name="connsiteY23-5644" fmla="*/ 2190518 h 2210903"/>
                    <a:gd name="connsiteX24-5645" fmla="*/ 196326 w 1233820"/>
                    <a:gd name="connsiteY24-5646" fmla="*/ 2090637 h 2210903"/>
                    <a:gd name="connsiteX25-5647" fmla="*/ 372547 w 1233820"/>
                    <a:gd name="connsiteY25-5648" fmla="*/ 2018662 h 2210903"/>
                    <a:gd name="connsiteX26-5649" fmla="*/ 581311 w 1233820"/>
                    <a:gd name="connsiteY26-5650" fmla="*/ 2039125 h 2210903"/>
                    <a:gd name="connsiteX27-5651" fmla="*/ 814117 w 1233820"/>
                    <a:gd name="connsiteY27-5652" fmla="*/ 2020665 h 2210903"/>
                    <a:gd name="connsiteX28-5653" fmla="*/ 891545 w 1233820"/>
                    <a:gd name="connsiteY28-5654" fmla="*/ 2031687 h 2210903"/>
                    <a:gd name="connsiteX29-5655" fmla="*/ 1117686 w 1233820"/>
                    <a:gd name="connsiteY29-5656" fmla="*/ 2132516 h 2210903"/>
                    <a:gd name="connsiteX30-5657" fmla="*/ 1191317 w 1233820"/>
                    <a:gd name="connsiteY30-5658" fmla="*/ 2147989 h 2210903"/>
                    <a:gd name="connsiteX31-5659" fmla="*/ 1125351 w 1233820"/>
                    <a:gd name="connsiteY31-5660" fmla="*/ 1709415 h 2210903"/>
                    <a:gd name="connsiteX32-5661" fmla="*/ 1065702 w 1233820"/>
                    <a:gd name="connsiteY32-5662" fmla="*/ 1564733 h 2210903"/>
                    <a:gd name="connsiteX33-5663" fmla="*/ 1036009 w 1233820"/>
                    <a:gd name="connsiteY33-5664" fmla="*/ 1490954 h 2210903"/>
                    <a:gd name="connsiteX34-5665" fmla="*/ 1048997 w 1233820"/>
                    <a:gd name="connsiteY34-5666" fmla="*/ 1444799 h 2210903"/>
                    <a:gd name="connsiteX35-5667" fmla="*/ 1072086 w 1233820"/>
                    <a:gd name="connsiteY35-5668" fmla="*/ 1351141 h 2210903"/>
                    <a:gd name="connsiteX36-5669" fmla="*/ 1096785 w 1233820"/>
                    <a:gd name="connsiteY36-5670" fmla="*/ 1042568 h 2210903"/>
                    <a:gd name="connsiteX37-5671" fmla="*/ 1021541 w 1233820"/>
                    <a:gd name="connsiteY37-5672" fmla="*/ 603485 h 2210903"/>
                    <a:gd name="connsiteX38-5673" fmla="*/ 920477 w 1233820"/>
                    <a:gd name="connsiteY38-5674" fmla="*/ 478119 h 2210903"/>
                    <a:gd name="connsiteX39-5675" fmla="*/ 679221 w 1233820"/>
                    <a:gd name="connsiteY39-5676" fmla="*/ 46895 h 2210903"/>
                    <a:gd name="connsiteX40-5677" fmla="*/ 659045 w 1233820"/>
                    <a:gd name="connsiteY40-5678" fmla="*/ 28832 h 2210903"/>
                    <a:gd name="connsiteX41-5679" fmla="*/ 632841 w 1233820"/>
                    <a:gd name="connsiteY41-5680" fmla="*/ 0 h 2210903"/>
                    <a:gd name="connsiteX0-5681" fmla="*/ 632841 w 1233820"/>
                    <a:gd name="connsiteY0-5682" fmla="*/ 0 h 2210903"/>
                    <a:gd name="connsiteX1-5683" fmla="*/ 661043 w 1233820"/>
                    <a:gd name="connsiteY1-5684" fmla="*/ 2544 h 2210903"/>
                    <a:gd name="connsiteX2-5685" fmla="*/ 711658 w 1233820"/>
                    <a:gd name="connsiteY2-5686" fmla="*/ 27193 h 2210903"/>
                    <a:gd name="connsiteX3-5687" fmla="*/ 1046228 w 1233820"/>
                    <a:gd name="connsiteY3-5688" fmla="*/ 590488 h 2210903"/>
                    <a:gd name="connsiteX4-5689" fmla="*/ 1067782 w 1233820"/>
                    <a:gd name="connsiteY4-5690" fmla="*/ 654550 h 2210903"/>
                    <a:gd name="connsiteX5-5691" fmla="*/ 1136618 w 1233820"/>
                    <a:gd name="connsiteY5-5692" fmla="*/ 1109858 h 2210903"/>
                    <a:gd name="connsiteX6-5693" fmla="*/ 1105512 w 1233820"/>
                    <a:gd name="connsiteY6-5694" fmla="*/ 1418432 h 2210903"/>
                    <a:gd name="connsiteX7-5695" fmla="*/ 1084559 w 1233820"/>
                    <a:gd name="connsiteY7-5696" fmla="*/ 1499920 h 2210903"/>
                    <a:gd name="connsiteX8-5697" fmla="*/ 1104142 w 1233820"/>
                    <a:gd name="connsiteY8-5698" fmla="*/ 1545062 h 2210903"/>
                    <a:gd name="connsiteX9-5699" fmla="*/ 1125826 w 1233820"/>
                    <a:gd name="connsiteY9-5700" fmla="*/ 1611235 h 2210903"/>
                    <a:gd name="connsiteX10-5701" fmla="*/ 1127819 w 1233820"/>
                    <a:gd name="connsiteY10-5702" fmla="*/ 1620918 h 2210903"/>
                    <a:gd name="connsiteX11-5703" fmla="*/ 1151835 w 1233820"/>
                    <a:gd name="connsiteY11-5704" fmla="*/ 1675297 h 2210903"/>
                    <a:gd name="connsiteX12-5705" fmla="*/ 1233820 w 1233820"/>
                    <a:gd name="connsiteY12-5706" fmla="*/ 2136689 h 2210903"/>
                    <a:gd name="connsiteX13-5707" fmla="*/ 1232230 w 1233820"/>
                    <a:gd name="connsiteY13-5708" fmla="*/ 2210903 h 2210903"/>
                    <a:gd name="connsiteX14-5709" fmla="*/ 1168198 w 1233820"/>
                    <a:gd name="connsiteY14-5710" fmla="*/ 2195750 h 2210903"/>
                    <a:gd name="connsiteX15-5711" fmla="*/ 958076 w 1233820"/>
                    <a:gd name="connsiteY15-5712" fmla="*/ 2093400 h 2210903"/>
                    <a:gd name="connsiteX16-5713" fmla="*/ 899871 w 1233820"/>
                    <a:gd name="connsiteY16-5714" fmla="*/ 2058040 h 2210903"/>
                    <a:gd name="connsiteX17-5715" fmla="*/ 843790 w 1233820"/>
                    <a:gd name="connsiteY17-5716" fmla="*/ 2065165 h 2210903"/>
                    <a:gd name="connsiteX18-5717" fmla="*/ 649444 w 1233820"/>
                    <a:gd name="connsiteY18-5718" fmla="*/ 2074979 h 2210903"/>
                    <a:gd name="connsiteX19-5719" fmla="*/ 455097 w 1233820"/>
                    <a:gd name="connsiteY19-5720" fmla="*/ 2065165 h 2210903"/>
                    <a:gd name="connsiteX20-5721" fmla="*/ 399017 w 1233820"/>
                    <a:gd name="connsiteY20-5722" fmla="*/ 2058040 h 2210903"/>
                    <a:gd name="connsiteX21-5723" fmla="*/ 331533 w 1233820"/>
                    <a:gd name="connsiteY21-5724" fmla="*/ 2051642 h 2210903"/>
                    <a:gd name="connsiteX22-5725" fmla="*/ 95892 w 1233820"/>
                    <a:gd name="connsiteY22-5726" fmla="*/ 2175451 h 2210903"/>
                    <a:gd name="connsiteX23-5727" fmla="*/ 0 w 1233820"/>
                    <a:gd name="connsiteY23-5728" fmla="*/ 2190518 h 2210903"/>
                    <a:gd name="connsiteX24-5729" fmla="*/ 196326 w 1233820"/>
                    <a:gd name="connsiteY24-5730" fmla="*/ 2090637 h 2210903"/>
                    <a:gd name="connsiteX25-5731" fmla="*/ 372547 w 1233820"/>
                    <a:gd name="connsiteY25-5732" fmla="*/ 2018662 h 2210903"/>
                    <a:gd name="connsiteX26-5733" fmla="*/ 581311 w 1233820"/>
                    <a:gd name="connsiteY26-5734" fmla="*/ 2039125 h 2210903"/>
                    <a:gd name="connsiteX27-5735" fmla="*/ 814117 w 1233820"/>
                    <a:gd name="connsiteY27-5736" fmla="*/ 2020665 h 2210903"/>
                    <a:gd name="connsiteX28-5737" fmla="*/ 891545 w 1233820"/>
                    <a:gd name="connsiteY28-5738" fmla="*/ 2031687 h 2210903"/>
                    <a:gd name="connsiteX29-5739" fmla="*/ 1117686 w 1233820"/>
                    <a:gd name="connsiteY29-5740" fmla="*/ 2132516 h 2210903"/>
                    <a:gd name="connsiteX30-5741" fmla="*/ 1191317 w 1233820"/>
                    <a:gd name="connsiteY30-5742" fmla="*/ 2147989 h 2210903"/>
                    <a:gd name="connsiteX31-5743" fmla="*/ 1125351 w 1233820"/>
                    <a:gd name="connsiteY31-5744" fmla="*/ 1709415 h 2210903"/>
                    <a:gd name="connsiteX32-5745" fmla="*/ 1065702 w 1233820"/>
                    <a:gd name="connsiteY32-5746" fmla="*/ 1564733 h 2210903"/>
                    <a:gd name="connsiteX33-5747" fmla="*/ 1036009 w 1233820"/>
                    <a:gd name="connsiteY33-5748" fmla="*/ 1490954 h 2210903"/>
                    <a:gd name="connsiteX34-5749" fmla="*/ 1048997 w 1233820"/>
                    <a:gd name="connsiteY34-5750" fmla="*/ 1444799 h 2210903"/>
                    <a:gd name="connsiteX35-5751" fmla="*/ 1072086 w 1233820"/>
                    <a:gd name="connsiteY35-5752" fmla="*/ 1351141 h 2210903"/>
                    <a:gd name="connsiteX36-5753" fmla="*/ 1096785 w 1233820"/>
                    <a:gd name="connsiteY36-5754" fmla="*/ 1042568 h 2210903"/>
                    <a:gd name="connsiteX37-5755" fmla="*/ 1021541 w 1233820"/>
                    <a:gd name="connsiteY37-5756" fmla="*/ 603485 h 2210903"/>
                    <a:gd name="connsiteX38-5757" fmla="*/ 958922 w 1233820"/>
                    <a:gd name="connsiteY38-5758" fmla="*/ 437556 h 2210903"/>
                    <a:gd name="connsiteX39-5759" fmla="*/ 679221 w 1233820"/>
                    <a:gd name="connsiteY39-5760" fmla="*/ 46895 h 2210903"/>
                    <a:gd name="connsiteX40-5761" fmla="*/ 659045 w 1233820"/>
                    <a:gd name="connsiteY40-5762" fmla="*/ 28832 h 2210903"/>
                    <a:gd name="connsiteX41-5763" fmla="*/ 632841 w 1233820"/>
                    <a:gd name="connsiteY41-5764" fmla="*/ 0 h 2210903"/>
                    <a:gd name="connsiteX0-5765" fmla="*/ 632841 w 1233820"/>
                    <a:gd name="connsiteY0-5766" fmla="*/ 0 h 2210903"/>
                    <a:gd name="connsiteX1-5767" fmla="*/ 661043 w 1233820"/>
                    <a:gd name="connsiteY1-5768" fmla="*/ 2544 h 2210903"/>
                    <a:gd name="connsiteX2-5769" fmla="*/ 711658 w 1233820"/>
                    <a:gd name="connsiteY2-5770" fmla="*/ 27193 h 2210903"/>
                    <a:gd name="connsiteX3-5771" fmla="*/ 1046228 w 1233820"/>
                    <a:gd name="connsiteY3-5772" fmla="*/ 590488 h 2210903"/>
                    <a:gd name="connsiteX4-5773" fmla="*/ 1067782 w 1233820"/>
                    <a:gd name="connsiteY4-5774" fmla="*/ 654550 h 2210903"/>
                    <a:gd name="connsiteX5-5775" fmla="*/ 1136618 w 1233820"/>
                    <a:gd name="connsiteY5-5776" fmla="*/ 1109858 h 2210903"/>
                    <a:gd name="connsiteX6-5777" fmla="*/ 1105512 w 1233820"/>
                    <a:gd name="connsiteY6-5778" fmla="*/ 1418432 h 2210903"/>
                    <a:gd name="connsiteX7-5779" fmla="*/ 1084559 w 1233820"/>
                    <a:gd name="connsiteY7-5780" fmla="*/ 1499920 h 2210903"/>
                    <a:gd name="connsiteX8-5781" fmla="*/ 1104142 w 1233820"/>
                    <a:gd name="connsiteY8-5782" fmla="*/ 1545062 h 2210903"/>
                    <a:gd name="connsiteX9-5783" fmla="*/ 1125826 w 1233820"/>
                    <a:gd name="connsiteY9-5784" fmla="*/ 1611235 h 2210903"/>
                    <a:gd name="connsiteX10-5785" fmla="*/ 1127819 w 1233820"/>
                    <a:gd name="connsiteY10-5786" fmla="*/ 1620918 h 2210903"/>
                    <a:gd name="connsiteX11-5787" fmla="*/ 1151835 w 1233820"/>
                    <a:gd name="connsiteY11-5788" fmla="*/ 1675297 h 2210903"/>
                    <a:gd name="connsiteX12-5789" fmla="*/ 1233820 w 1233820"/>
                    <a:gd name="connsiteY12-5790" fmla="*/ 2136689 h 2210903"/>
                    <a:gd name="connsiteX13-5791" fmla="*/ 1232230 w 1233820"/>
                    <a:gd name="connsiteY13-5792" fmla="*/ 2210903 h 2210903"/>
                    <a:gd name="connsiteX14-5793" fmla="*/ 1168198 w 1233820"/>
                    <a:gd name="connsiteY14-5794" fmla="*/ 2195750 h 2210903"/>
                    <a:gd name="connsiteX15-5795" fmla="*/ 958076 w 1233820"/>
                    <a:gd name="connsiteY15-5796" fmla="*/ 2093400 h 2210903"/>
                    <a:gd name="connsiteX16-5797" fmla="*/ 899871 w 1233820"/>
                    <a:gd name="connsiteY16-5798" fmla="*/ 2058040 h 2210903"/>
                    <a:gd name="connsiteX17-5799" fmla="*/ 843790 w 1233820"/>
                    <a:gd name="connsiteY17-5800" fmla="*/ 2065165 h 2210903"/>
                    <a:gd name="connsiteX18-5801" fmla="*/ 649444 w 1233820"/>
                    <a:gd name="connsiteY18-5802" fmla="*/ 2074979 h 2210903"/>
                    <a:gd name="connsiteX19-5803" fmla="*/ 455097 w 1233820"/>
                    <a:gd name="connsiteY19-5804" fmla="*/ 2065165 h 2210903"/>
                    <a:gd name="connsiteX20-5805" fmla="*/ 399017 w 1233820"/>
                    <a:gd name="connsiteY20-5806" fmla="*/ 2058040 h 2210903"/>
                    <a:gd name="connsiteX21-5807" fmla="*/ 331533 w 1233820"/>
                    <a:gd name="connsiteY21-5808" fmla="*/ 2051642 h 2210903"/>
                    <a:gd name="connsiteX22-5809" fmla="*/ 95892 w 1233820"/>
                    <a:gd name="connsiteY22-5810" fmla="*/ 2175451 h 2210903"/>
                    <a:gd name="connsiteX23-5811" fmla="*/ 0 w 1233820"/>
                    <a:gd name="connsiteY23-5812" fmla="*/ 2190518 h 2210903"/>
                    <a:gd name="connsiteX24-5813" fmla="*/ 196326 w 1233820"/>
                    <a:gd name="connsiteY24-5814" fmla="*/ 2090637 h 2210903"/>
                    <a:gd name="connsiteX25-5815" fmla="*/ 372547 w 1233820"/>
                    <a:gd name="connsiteY25-5816" fmla="*/ 2018662 h 2210903"/>
                    <a:gd name="connsiteX26-5817" fmla="*/ 581311 w 1233820"/>
                    <a:gd name="connsiteY26-5818" fmla="*/ 2039125 h 2210903"/>
                    <a:gd name="connsiteX27-5819" fmla="*/ 814117 w 1233820"/>
                    <a:gd name="connsiteY27-5820" fmla="*/ 2020665 h 2210903"/>
                    <a:gd name="connsiteX28-5821" fmla="*/ 891545 w 1233820"/>
                    <a:gd name="connsiteY28-5822" fmla="*/ 2031687 h 2210903"/>
                    <a:gd name="connsiteX29-5823" fmla="*/ 1117686 w 1233820"/>
                    <a:gd name="connsiteY29-5824" fmla="*/ 2132516 h 2210903"/>
                    <a:gd name="connsiteX30-5825" fmla="*/ 1191317 w 1233820"/>
                    <a:gd name="connsiteY30-5826" fmla="*/ 2147989 h 2210903"/>
                    <a:gd name="connsiteX31-5827" fmla="*/ 1125351 w 1233820"/>
                    <a:gd name="connsiteY31-5828" fmla="*/ 1709415 h 2210903"/>
                    <a:gd name="connsiteX32-5829" fmla="*/ 1065702 w 1233820"/>
                    <a:gd name="connsiteY32-5830" fmla="*/ 1564733 h 2210903"/>
                    <a:gd name="connsiteX33-5831" fmla="*/ 1036009 w 1233820"/>
                    <a:gd name="connsiteY33-5832" fmla="*/ 1490954 h 2210903"/>
                    <a:gd name="connsiteX34-5833" fmla="*/ 1048997 w 1233820"/>
                    <a:gd name="connsiteY34-5834" fmla="*/ 1444799 h 2210903"/>
                    <a:gd name="connsiteX35-5835" fmla="*/ 1072086 w 1233820"/>
                    <a:gd name="connsiteY35-5836" fmla="*/ 1351141 h 2210903"/>
                    <a:gd name="connsiteX36-5837" fmla="*/ 1096785 w 1233820"/>
                    <a:gd name="connsiteY36-5838" fmla="*/ 1042568 h 2210903"/>
                    <a:gd name="connsiteX37-5839" fmla="*/ 1021541 w 1233820"/>
                    <a:gd name="connsiteY37-5840" fmla="*/ 603485 h 2210903"/>
                    <a:gd name="connsiteX38-5841" fmla="*/ 958922 w 1233820"/>
                    <a:gd name="connsiteY38-5842" fmla="*/ 437556 h 2210903"/>
                    <a:gd name="connsiteX39-5843" fmla="*/ 679221 w 1233820"/>
                    <a:gd name="connsiteY39-5844" fmla="*/ 46895 h 2210903"/>
                    <a:gd name="connsiteX40-5845" fmla="*/ 659045 w 1233820"/>
                    <a:gd name="connsiteY40-5846" fmla="*/ 28832 h 2210903"/>
                    <a:gd name="connsiteX41-5847" fmla="*/ 632841 w 1233820"/>
                    <a:gd name="connsiteY41-5848" fmla="*/ 0 h 2210903"/>
                    <a:gd name="connsiteX0-5849" fmla="*/ 632841 w 1233820"/>
                    <a:gd name="connsiteY0-5850" fmla="*/ 0 h 2210903"/>
                    <a:gd name="connsiteX1-5851" fmla="*/ 661043 w 1233820"/>
                    <a:gd name="connsiteY1-5852" fmla="*/ 2544 h 2210903"/>
                    <a:gd name="connsiteX2-5853" fmla="*/ 711658 w 1233820"/>
                    <a:gd name="connsiteY2-5854" fmla="*/ 27193 h 2210903"/>
                    <a:gd name="connsiteX3-5855" fmla="*/ 1046228 w 1233820"/>
                    <a:gd name="connsiteY3-5856" fmla="*/ 590488 h 2210903"/>
                    <a:gd name="connsiteX4-5857" fmla="*/ 1067782 w 1233820"/>
                    <a:gd name="connsiteY4-5858" fmla="*/ 654550 h 2210903"/>
                    <a:gd name="connsiteX5-5859" fmla="*/ 1136618 w 1233820"/>
                    <a:gd name="connsiteY5-5860" fmla="*/ 1109858 h 2210903"/>
                    <a:gd name="connsiteX6-5861" fmla="*/ 1105512 w 1233820"/>
                    <a:gd name="connsiteY6-5862" fmla="*/ 1418432 h 2210903"/>
                    <a:gd name="connsiteX7-5863" fmla="*/ 1084559 w 1233820"/>
                    <a:gd name="connsiteY7-5864" fmla="*/ 1499920 h 2210903"/>
                    <a:gd name="connsiteX8-5865" fmla="*/ 1104142 w 1233820"/>
                    <a:gd name="connsiteY8-5866" fmla="*/ 1545062 h 2210903"/>
                    <a:gd name="connsiteX9-5867" fmla="*/ 1125826 w 1233820"/>
                    <a:gd name="connsiteY9-5868" fmla="*/ 1611235 h 2210903"/>
                    <a:gd name="connsiteX10-5869" fmla="*/ 1127819 w 1233820"/>
                    <a:gd name="connsiteY10-5870" fmla="*/ 1620918 h 2210903"/>
                    <a:gd name="connsiteX11-5871" fmla="*/ 1151835 w 1233820"/>
                    <a:gd name="connsiteY11-5872" fmla="*/ 1675297 h 2210903"/>
                    <a:gd name="connsiteX12-5873" fmla="*/ 1233820 w 1233820"/>
                    <a:gd name="connsiteY12-5874" fmla="*/ 2136689 h 2210903"/>
                    <a:gd name="connsiteX13-5875" fmla="*/ 1232230 w 1233820"/>
                    <a:gd name="connsiteY13-5876" fmla="*/ 2210903 h 2210903"/>
                    <a:gd name="connsiteX14-5877" fmla="*/ 1168198 w 1233820"/>
                    <a:gd name="connsiteY14-5878" fmla="*/ 2195750 h 2210903"/>
                    <a:gd name="connsiteX15-5879" fmla="*/ 958076 w 1233820"/>
                    <a:gd name="connsiteY15-5880" fmla="*/ 2093400 h 2210903"/>
                    <a:gd name="connsiteX16-5881" fmla="*/ 899871 w 1233820"/>
                    <a:gd name="connsiteY16-5882" fmla="*/ 2058040 h 2210903"/>
                    <a:gd name="connsiteX17-5883" fmla="*/ 843790 w 1233820"/>
                    <a:gd name="connsiteY17-5884" fmla="*/ 2065165 h 2210903"/>
                    <a:gd name="connsiteX18-5885" fmla="*/ 649444 w 1233820"/>
                    <a:gd name="connsiteY18-5886" fmla="*/ 2074979 h 2210903"/>
                    <a:gd name="connsiteX19-5887" fmla="*/ 455097 w 1233820"/>
                    <a:gd name="connsiteY19-5888" fmla="*/ 2065165 h 2210903"/>
                    <a:gd name="connsiteX20-5889" fmla="*/ 399017 w 1233820"/>
                    <a:gd name="connsiteY20-5890" fmla="*/ 2058040 h 2210903"/>
                    <a:gd name="connsiteX21-5891" fmla="*/ 331533 w 1233820"/>
                    <a:gd name="connsiteY21-5892" fmla="*/ 2051642 h 2210903"/>
                    <a:gd name="connsiteX22-5893" fmla="*/ 95892 w 1233820"/>
                    <a:gd name="connsiteY22-5894" fmla="*/ 2175451 h 2210903"/>
                    <a:gd name="connsiteX23-5895" fmla="*/ 0 w 1233820"/>
                    <a:gd name="connsiteY23-5896" fmla="*/ 2190518 h 2210903"/>
                    <a:gd name="connsiteX24-5897" fmla="*/ 196326 w 1233820"/>
                    <a:gd name="connsiteY24-5898" fmla="*/ 2090637 h 2210903"/>
                    <a:gd name="connsiteX25-5899" fmla="*/ 372547 w 1233820"/>
                    <a:gd name="connsiteY25-5900" fmla="*/ 2018662 h 2210903"/>
                    <a:gd name="connsiteX26-5901" fmla="*/ 581311 w 1233820"/>
                    <a:gd name="connsiteY26-5902" fmla="*/ 2039125 h 2210903"/>
                    <a:gd name="connsiteX27-5903" fmla="*/ 814117 w 1233820"/>
                    <a:gd name="connsiteY27-5904" fmla="*/ 2020665 h 2210903"/>
                    <a:gd name="connsiteX28-5905" fmla="*/ 891545 w 1233820"/>
                    <a:gd name="connsiteY28-5906" fmla="*/ 2031687 h 2210903"/>
                    <a:gd name="connsiteX29-5907" fmla="*/ 1117686 w 1233820"/>
                    <a:gd name="connsiteY29-5908" fmla="*/ 2132516 h 2210903"/>
                    <a:gd name="connsiteX30-5909" fmla="*/ 1191317 w 1233820"/>
                    <a:gd name="connsiteY30-5910" fmla="*/ 2147989 h 2210903"/>
                    <a:gd name="connsiteX31-5911" fmla="*/ 1125351 w 1233820"/>
                    <a:gd name="connsiteY31-5912" fmla="*/ 1709415 h 2210903"/>
                    <a:gd name="connsiteX32-5913" fmla="*/ 1065702 w 1233820"/>
                    <a:gd name="connsiteY32-5914" fmla="*/ 1564733 h 2210903"/>
                    <a:gd name="connsiteX33-5915" fmla="*/ 1036009 w 1233820"/>
                    <a:gd name="connsiteY33-5916" fmla="*/ 1490954 h 2210903"/>
                    <a:gd name="connsiteX34-5917" fmla="*/ 1048997 w 1233820"/>
                    <a:gd name="connsiteY34-5918" fmla="*/ 1444799 h 2210903"/>
                    <a:gd name="connsiteX35-5919" fmla="*/ 1072086 w 1233820"/>
                    <a:gd name="connsiteY35-5920" fmla="*/ 1351141 h 2210903"/>
                    <a:gd name="connsiteX36-5921" fmla="*/ 1096785 w 1233820"/>
                    <a:gd name="connsiteY36-5922" fmla="*/ 1042568 h 2210903"/>
                    <a:gd name="connsiteX37-5923" fmla="*/ 1021541 w 1233820"/>
                    <a:gd name="connsiteY37-5924" fmla="*/ 603485 h 2210903"/>
                    <a:gd name="connsiteX38-5925" fmla="*/ 958922 w 1233820"/>
                    <a:gd name="connsiteY38-5926" fmla="*/ 437556 h 2210903"/>
                    <a:gd name="connsiteX39-5927" fmla="*/ 679221 w 1233820"/>
                    <a:gd name="connsiteY39-5928" fmla="*/ 46895 h 2210903"/>
                    <a:gd name="connsiteX40-5929" fmla="*/ 659045 w 1233820"/>
                    <a:gd name="connsiteY40-5930" fmla="*/ 28832 h 2210903"/>
                    <a:gd name="connsiteX41-5931" fmla="*/ 632841 w 1233820"/>
                    <a:gd name="connsiteY41-5932" fmla="*/ 0 h 2210903"/>
                    <a:gd name="connsiteX0-5933" fmla="*/ 632841 w 1233820"/>
                    <a:gd name="connsiteY0-5934" fmla="*/ 0 h 2210903"/>
                    <a:gd name="connsiteX1-5935" fmla="*/ 661043 w 1233820"/>
                    <a:gd name="connsiteY1-5936" fmla="*/ 2544 h 2210903"/>
                    <a:gd name="connsiteX2-5937" fmla="*/ 711658 w 1233820"/>
                    <a:gd name="connsiteY2-5938" fmla="*/ 27193 h 2210903"/>
                    <a:gd name="connsiteX3-5939" fmla="*/ 1046228 w 1233820"/>
                    <a:gd name="connsiteY3-5940" fmla="*/ 590488 h 2210903"/>
                    <a:gd name="connsiteX4-5941" fmla="*/ 1067782 w 1233820"/>
                    <a:gd name="connsiteY4-5942" fmla="*/ 654550 h 2210903"/>
                    <a:gd name="connsiteX5-5943" fmla="*/ 1136618 w 1233820"/>
                    <a:gd name="connsiteY5-5944" fmla="*/ 1109858 h 2210903"/>
                    <a:gd name="connsiteX6-5945" fmla="*/ 1105512 w 1233820"/>
                    <a:gd name="connsiteY6-5946" fmla="*/ 1418432 h 2210903"/>
                    <a:gd name="connsiteX7-5947" fmla="*/ 1084559 w 1233820"/>
                    <a:gd name="connsiteY7-5948" fmla="*/ 1499920 h 2210903"/>
                    <a:gd name="connsiteX8-5949" fmla="*/ 1104142 w 1233820"/>
                    <a:gd name="connsiteY8-5950" fmla="*/ 1545062 h 2210903"/>
                    <a:gd name="connsiteX9-5951" fmla="*/ 1125826 w 1233820"/>
                    <a:gd name="connsiteY9-5952" fmla="*/ 1611235 h 2210903"/>
                    <a:gd name="connsiteX10-5953" fmla="*/ 1127819 w 1233820"/>
                    <a:gd name="connsiteY10-5954" fmla="*/ 1620918 h 2210903"/>
                    <a:gd name="connsiteX11-5955" fmla="*/ 1151835 w 1233820"/>
                    <a:gd name="connsiteY11-5956" fmla="*/ 1675297 h 2210903"/>
                    <a:gd name="connsiteX12-5957" fmla="*/ 1233820 w 1233820"/>
                    <a:gd name="connsiteY12-5958" fmla="*/ 2136689 h 2210903"/>
                    <a:gd name="connsiteX13-5959" fmla="*/ 1232230 w 1233820"/>
                    <a:gd name="connsiteY13-5960" fmla="*/ 2210903 h 2210903"/>
                    <a:gd name="connsiteX14-5961" fmla="*/ 1168198 w 1233820"/>
                    <a:gd name="connsiteY14-5962" fmla="*/ 2195750 h 2210903"/>
                    <a:gd name="connsiteX15-5963" fmla="*/ 958076 w 1233820"/>
                    <a:gd name="connsiteY15-5964" fmla="*/ 2093400 h 2210903"/>
                    <a:gd name="connsiteX16-5965" fmla="*/ 899871 w 1233820"/>
                    <a:gd name="connsiteY16-5966" fmla="*/ 2058040 h 2210903"/>
                    <a:gd name="connsiteX17-5967" fmla="*/ 843790 w 1233820"/>
                    <a:gd name="connsiteY17-5968" fmla="*/ 2065165 h 2210903"/>
                    <a:gd name="connsiteX18-5969" fmla="*/ 649444 w 1233820"/>
                    <a:gd name="connsiteY18-5970" fmla="*/ 2074979 h 2210903"/>
                    <a:gd name="connsiteX19-5971" fmla="*/ 455097 w 1233820"/>
                    <a:gd name="connsiteY19-5972" fmla="*/ 2065165 h 2210903"/>
                    <a:gd name="connsiteX20-5973" fmla="*/ 399017 w 1233820"/>
                    <a:gd name="connsiteY20-5974" fmla="*/ 2058040 h 2210903"/>
                    <a:gd name="connsiteX21-5975" fmla="*/ 331533 w 1233820"/>
                    <a:gd name="connsiteY21-5976" fmla="*/ 2051642 h 2210903"/>
                    <a:gd name="connsiteX22-5977" fmla="*/ 95892 w 1233820"/>
                    <a:gd name="connsiteY22-5978" fmla="*/ 2175451 h 2210903"/>
                    <a:gd name="connsiteX23-5979" fmla="*/ 0 w 1233820"/>
                    <a:gd name="connsiteY23-5980" fmla="*/ 2190518 h 2210903"/>
                    <a:gd name="connsiteX24-5981" fmla="*/ 196326 w 1233820"/>
                    <a:gd name="connsiteY24-5982" fmla="*/ 2090637 h 2210903"/>
                    <a:gd name="connsiteX25-5983" fmla="*/ 372547 w 1233820"/>
                    <a:gd name="connsiteY25-5984" fmla="*/ 2018662 h 2210903"/>
                    <a:gd name="connsiteX26-5985" fmla="*/ 581311 w 1233820"/>
                    <a:gd name="connsiteY26-5986" fmla="*/ 2039125 h 2210903"/>
                    <a:gd name="connsiteX27-5987" fmla="*/ 814117 w 1233820"/>
                    <a:gd name="connsiteY27-5988" fmla="*/ 2020665 h 2210903"/>
                    <a:gd name="connsiteX28-5989" fmla="*/ 891545 w 1233820"/>
                    <a:gd name="connsiteY28-5990" fmla="*/ 2031687 h 2210903"/>
                    <a:gd name="connsiteX29-5991" fmla="*/ 1117686 w 1233820"/>
                    <a:gd name="connsiteY29-5992" fmla="*/ 2132516 h 2210903"/>
                    <a:gd name="connsiteX30-5993" fmla="*/ 1191317 w 1233820"/>
                    <a:gd name="connsiteY30-5994" fmla="*/ 2147989 h 2210903"/>
                    <a:gd name="connsiteX31-5995" fmla="*/ 1125351 w 1233820"/>
                    <a:gd name="connsiteY31-5996" fmla="*/ 1709415 h 2210903"/>
                    <a:gd name="connsiteX32-5997" fmla="*/ 1065702 w 1233820"/>
                    <a:gd name="connsiteY32-5998" fmla="*/ 1564733 h 2210903"/>
                    <a:gd name="connsiteX33-5999" fmla="*/ 1036009 w 1233820"/>
                    <a:gd name="connsiteY33-6000" fmla="*/ 1490954 h 2210903"/>
                    <a:gd name="connsiteX34-6001" fmla="*/ 1048997 w 1233820"/>
                    <a:gd name="connsiteY34-6002" fmla="*/ 1444799 h 2210903"/>
                    <a:gd name="connsiteX35-6003" fmla="*/ 1072086 w 1233820"/>
                    <a:gd name="connsiteY35-6004" fmla="*/ 1351141 h 2210903"/>
                    <a:gd name="connsiteX36-6005" fmla="*/ 1096785 w 1233820"/>
                    <a:gd name="connsiteY36-6006" fmla="*/ 1042568 h 2210903"/>
                    <a:gd name="connsiteX37-6007" fmla="*/ 1021541 w 1233820"/>
                    <a:gd name="connsiteY37-6008" fmla="*/ 603485 h 2210903"/>
                    <a:gd name="connsiteX38-6009" fmla="*/ 958922 w 1233820"/>
                    <a:gd name="connsiteY38-6010" fmla="*/ 421331 h 2210903"/>
                    <a:gd name="connsiteX39-6011" fmla="*/ 679221 w 1233820"/>
                    <a:gd name="connsiteY39-6012" fmla="*/ 46895 h 2210903"/>
                    <a:gd name="connsiteX40-6013" fmla="*/ 659045 w 1233820"/>
                    <a:gd name="connsiteY40-6014" fmla="*/ 28832 h 2210903"/>
                    <a:gd name="connsiteX41-6015" fmla="*/ 632841 w 1233820"/>
                    <a:gd name="connsiteY41-6016" fmla="*/ 0 h 2210903"/>
                    <a:gd name="connsiteX0-6017" fmla="*/ 632841 w 1233820"/>
                    <a:gd name="connsiteY0-6018" fmla="*/ 0 h 2210903"/>
                    <a:gd name="connsiteX1-6019" fmla="*/ 661043 w 1233820"/>
                    <a:gd name="connsiteY1-6020" fmla="*/ 2544 h 2210903"/>
                    <a:gd name="connsiteX2-6021" fmla="*/ 711658 w 1233820"/>
                    <a:gd name="connsiteY2-6022" fmla="*/ 27193 h 2210903"/>
                    <a:gd name="connsiteX3-6023" fmla="*/ 1046228 w 1233820"/>
                    <a:gd name="connsiteY3-6024" fmla="*/ 590488 h 2210903"/>
                    <a:gd name="connsiteX4-6025" fmla="*/ 1067782 w 1233820"/>
                    <a:gd name="connsiteY4-6026" fmla="*/ 654550 h 2210903"/>
                    <a:gd name="connsiteX5-6027" fmla="*/ 1136618 w 1233820"/>
                    <a:gd name="connsiteY5-6028" fmla="*/ 1109858 h 2210903"/>
                    <a:gd name="connsiteX6-6029" fmla="*/ 1105512 w 1233820"/>
                    <a:gd name="connsiteY6-6030" fmla="*/ 1418432 h 2210903"/>
                    <a:gd name="connsiteX7-6031" fmla="*/ 1084559 w 1233820"/>
                    <a:gd name="connsiteY7-6032" fmla="*/ 1499920 h 2210903"/>
                    <a:gd name="connsiteX8-6033" fmla="*/ 1104142 w 1233820"/>
                    <a:gd name="connsiteY8-6034" fmla="*/ 1545062 h 2210903"/>
                    <a:gd name="connsiteX9-6035" fmla="*/ 1125826 w 1233820"/>
                    <a:gd name="connsiteY9-6036" fmla="*/ 1611235 h 2210903"/>
                    <a:gd name="connsiteX10-6037" fmla="*/ 1127819 w 1233820"/>
                    <a:gd name="connsiteY10-6038" fmla="*/ 1620918 h 2210903"/>
                    <a:gd name="connsiteX11-6039" fmla="*/ 1151835 w 1233820"/>
                    <a:gd name="connsiteY11-6040" fmla="*/ 1675297 h 2210903"/>
                    <a:gd name="connsiteX12-6041" fmla="*/ 1233820 w 1233820"/>
                    <a:gd name="connsiteY12-6042" fmla="*/ 2136689 h 2210903"/>
                    <a:gd name="connsiteX13-6043" fmla="*/ 1232230 w 1233820"/>
                    <a:gd name="connsiteY13-6044" fmla="*/ 2210903 h 2210903"/>
                    <a:gd name="connsiteX14-6045" fmla="*/ 1168198 w 1233820"/>
                    <a:gd name="connsiteY14-6046" fmla="*/ 2195750 h 2210903"/>
                    <a:gd name="connsiteX15-6047" fmla="*/ 958076 w 1233820"/>
                    <a:gd name="connsiteY15-6048" fmla="*/ 2093400 h 2210903"/>
                    <a:gd name="connsiteX16-6049" fmla="*/ 899871 w 1233820"/>
                    <a:gd name="connsiteY16-6050" fmla="*/ 2058040 h 2210903"/>
                    <a:gd name="connsiteX17-6051" fmla="*/ 843790 w 1233820"/>
                    <a:gd name="connsiteY17-6052" fmla="*/ 2065165 h 2210903"/>
                    <a:gd name="connsiteX18-6053" fmla="*/ 649444 w 1233820"/>
                    <a:gd name="connsiteY18-6054" fmla="*/ 2074979 h 2210903"/>
                    <a:gd name="connsiteX19-6055" fmla="*/ 455097 w 1233820"/>
                    <a:gd name="connsiteY19-6056" fmla="*/ 2065165 h 2210903"/>
                    <a:gd name="connsiteX20-6057" fmla="*/ 399017 w 1233820"/>
                    <a:gd name="connsiteY20-6058" fmla="*/ 2058040 h 2210903"/>
                    <a:gd name="connsiteX21-6059" fmla="*/ 331533 w 1233820"/>
                    <a:gd name="connsiteY21-6060" fmla="*/ 2051642 h 2210903"/>
                    <a:gd name="connsiteX22-6061" fmla="*/ 95892 w 1233820"/>
                    <a:gd name="connsiteY22-6062" fmla="*/ 2175451 h 2210903"/>
                    <a:gd name="connsiteX23-6063" fmla="*/ 0 w 1233820"/>
                    <a:gd name="connsiteY23-6064" fmla="*/ 2190518 h 2210903"/>
                    <a:gd name="connsiteX24-6065" fmla="*/ 196326 w 1233820"/>
                    <a:gd name="connsiteY24-6066" fmla="*/ 2090637 h 2210903"/>
                    <a:gd name="connsiteX25-6067" fmla="*/ 372547 w 1233820"/>
                    <a:gd name="connsiteY25-6068" fmla="*/ 2018662 h 2210903"/>
                    <a:gd name="connsiteX26-6069" fmla="*/ 581311 w 1233820"/>
                    <a:gd name="connsiteY26-6070" fmla="*/ 2039125 h 2210903"/>
                    <a:gd name="connsiteX27-6071" fmla="*/ 814117 w 1233820"/>
                    <a:gd name="connsiteY27-6072" fmla="*/ 2020665 h 2210903"/>
                    <a:gd name="connsiteX28-6073" fmla="*/ 891545 w 1233820"/>
                    <a:gd name="connsiteY28-6074" fmla="*/ 2031687 h 2210903"/>
                    <a:gd name="connsiteX29-6075" fmla="*/ 1117686 w 1233820"/>
                    <a:gd name="connsiteY29-6076" fmla="*/ 2132516 h 2210903"/>
                    <a:gd name="connsiteX30-6077" fmla="*/ 1191317 w 1233820"/>
                    <a:gd name="connsiteY30-6078" fmla="*/ 2147989 h 2210903"/>
                    <a:gd name="connsiteX31-6079" fmla="*/ 1125351 w 1233820"/>
                    <a:gd name="connsiteY31-6080" fmla="*/ 1709415 h 2210903"/>
                    <a:gd name="connsiteX32-6081" fmla="*/ 1065702 w 1233820"/>
                    <a:gd name="connsiteY32-6082" fmla="*/ 1564733 h 2210903"/>
                    <a:gd name="connsiteX33-6083" fmla="*/ 1036009 w 1233820"/>
                    <a:gd name="connsiteY33-6084" fmla="*/ 1490954 h 2210903"/>
                    <a:gd name="connsiteX34-6085" fmla="*/ 1048997 w 1233820"/>
                    <a:gd name="connsiteY34-6086" fmla="*/ 1444799 h 2210903"/>
                    <a:gd name="connsiteX35-6087" fmla="*/ 1072086 w 1233820"/>
                    <a:gd name="connsiteY35-6088" fmla="*/ 1351141 h 2210903"/>
                    <a:gd name="connsiteX36-6089" fmla="*/ 1096785 w 1233820"/>
                    <a:gd name="connsiteY36-6090" fmla="*/ 1042568 h 2210903"/>
                    <a:gd name="connsiteX37-6091" fmla="*/ 1021541 w 1233820"/>
                    <a:gd name="connsiteY37-6092" fmla="*/ 603485 h 2210903"/>
                    <a:gd name="connsiteX38-6093" fmla="*/ 958922 w 1233820"/>
                    <a:gd name="connsiteY38-6094" fmla="*/ 421331 h 2210903"/>
                    <a:gd name="connsiteX39-6095" fmla="*/ 659045 w 1233820"/>
                    <a:gd name="connsiteY39-6096" fmla="*/ 28832 h 2210903"/>
                    <a:gd name="connsiteX40-6097" fmla="*/ 632841 w 1233820"/>
                    <a:gd name="connsiteY40-6098" fmla="*/ 0 h 2210903"/>
                    <a:gd name="connsiteX0-6099" fmla="*/ 632841 w 1233820"/>
                    <a:gd name="connsiteY0-6100" fmla="*/ 0 h 2210903"/>
                    <a:gd name="connsiteX1-6101" fmla="*/ 661043 w 1233820"/>
                    <a:gd name="connsiteY1-6102" fmla="*/ 2544 h 2210903"/>
                    <a:gd name="connsiteX2-6103" fmla="*/ 711658 w 1233820"/>
                    <a:gd name="connsiteY2-6104" fmla="*/ 27193 h 2210903"/>
                    <a:gd name="connsiteX3-6105" fmla="*/ 1046228 w 1233820"/>
                    <a:gd name="connsiteY3-6106" fmla="*/ 590488 h 2210903"/>
                    <a:gd name="connsiteX4-6107" fmla="*/ 1067782 w 1233820"/>
                    <a:gd name="connsiteY4-6108" fmla="*/ 654550 h 2210903"/>
                    <a:gd name="connsiteX5-6109" fmla="*/ 1136618 w 1233820"/>
                    <a:gd name="connsiteY5-6110" fmla="*/ 1109858 h 2210903"/>
                    <a:gd name="connsiteX6-6111" fmla="*/ 1105512 w 1233820"/>
                    <a:gd name="connsiteY6-6112" fmla="*/ 1418432 h 2210903"/>
                    <a:gd name="connsiteX7-6113" fmla="*/ 1084559 w 1233820"/>
                    <a:gd name="connsiteY7-6114" fmla="*/ 1499920 h 2210903"/>
                    <a:gd name="connsiteX8-6115" fmla="*/ 1104142 w 1233820"/>
                    <a:gd name="connsiteY8-6116" fmla="*/ 1545062 h 2210903"/>
                    <a:gd name="connsiteX9-6117" fmla="*/ 1125826 w 1233820"/>
                    <a:gd name="connsiteY9-6118" fmla="*/ 1611235 h 2210903"/>
                    <a:gd name="connsiteX10-6119" fmla="*/ 1127819 w 1233820"/>
                    <a:gd name="connsiteY10-6120" fmla="*/ 1620918 h 2210903"/>
                    <a:gd name="connsiteX11-6121" fmla="*/ 1151835 w 1233820"/>
                    <a:gd name="connsiteY11-6122" fmla="*/ 1675297 h 2210903"/>
                    <a:gd name="connsiteX12-6123" fmla="*/ 1233820 w 1233820"/>
                    <a:gd name="connsiteY12-6124" fmla="*/ 2136689 h 2210903"/>
                    <a:gd name="connsiteX13-6125" fmla="*/ 1232230 w 1233820"/>
                    <a:gd name="connsiteY13-6126" fmla="*/ 2210903 h 2210903"/>
                    <a:gd name="connsiteX14-6127" fmla="*/ 1168198 w 1233820"/>
                    <a:gd name="connsiteY14-6128" fmla="*/ 2195750 h 2210903"/>
                    <a:gd name="connsiteX15-6129" fmla="*/ 958076 w 1233820"/>
                    <a:gd name="connsiteY15-6130" fmla="*/ 2093400 h 2210903"/>
                    <a:gd name="connsiteX16-6131" fmla="*/ 899871 w 1233820"/>
                    <a:gd name="connsiteY16-6132" fmla="*/ 2058040 h 2210903"/>
                    <a:gd name="connsiteX17-6133" fmla="*/ 843790 w 1233820"/>
                    <a:gd name="connsiteY17-6134" fmla="*/ 2065165 h 2210903"/>
                    <a:gd name="connsiteX18-6135" fmla="*/ 649444 w 1233820"/>
                    <a:gd name="connsiteY18-6136" fmla="*/ 2074979 h 2210903"/>
                    <a:gd name="connsiteX19-6137" fmla="*/ 455097 w 1233820"/>
                    <a:gd name="connsiteY19-6138" fmla="*/ 2065165 h 2210903"/>
                    <a:gd name="connsiteX20-6139" fmla="*/ 399017 w 1233820"/>
                    <a:gd name="connsiteY20-6140" fmla="*/ 2058040 h 2210903"/>
                    <a:gd name="connsiteX21-6141" fmla="*/ 331533 w 1233820"/>
                    <a:gd name="connsiteY21-6142" fmla="*/ 2051642 h 2210903"/>
                    <a:gd name="connsiteX22-6143" fmla="*/ 95892 w 1233820"/>
                    <a:gd name="connsiteY22-6144" fmla="*/ 2175451 h 2210903"/>
                    <a:gd name="connsiteX23-6145" fmla="*/ 0 w 1233820"/>
                    <a:gd name="connsiteY23-6146" fmla="*/ 2190518 h 2210903"/>
                    <a:gd name="connsiteX24-6147" fmla="*/ 196326 w 1233820"/>
                    <a:gd name="connsiteY24-6148" fmla="*/ 2090637 h 2210903"/>
                    <a:gd name="connsiteX25-6149" fmla="*/ 372547 w 1233820"/>
                    <a:gd name="connsiteY25-6150" fmla="*/ 2018662 h 2210903"/>
                    <a:gd name="connsiteX26-6151" fmla="*/ 581311 w 1233820"/>
                    <a:gd name="connsiteY26-6152" fmla="*/ 2039125 h 2210903"/>
                    <a:gd name="connsiteX27-6153" fmla="*/ 814117 w 1233820"/>
                    <a:gd name="connsiteY27-6154" fmla="*/ 2020665 h 2210903"/>
                    <a:gd name="connsiteX28-6155" fmla="*/ 891545 w 1233820"/>
                    <a:gd name="connsiteY28-6156" fmla="*/ 2031687 h 2210903"/>
                    <a:gd name="connsiteX29-6157" fmla="*/ 1117686 w 1233820"/>
                    <a:gd name="connsiteY29-6158" fmla="*/ 2132516 h 2210903"/>
                    <a:gd name="connsiteX30-6159" fmla="*/ 1191317 w 1233820"/>
                    <a:gd name="connsiteY30-6160" fmla="*/ 2147989 h 2210903"/>
                    <a:gd name="connsiteX31-6161" fmla="*/ 1125351 w 1233820"/>
                    <a:gd name="connsiteY31-6162" fmla="*/ 1709415 h 2210903"/>
                    <a:gd name="connsiteX32-6163" fmla="*/ 1065702 w 1233820"/>
                    <a:gd name="connsiteY32-6164" fmla="*/ 1564733 h 2210903"/>
                    <a:gd name="connsiteX33-6165" fmla="*/ 1036009 w 1233820"/>
                    <a:gd name="connsiteY33-6166" fmla="*/ 1490954 h 2210903"/>
                    <a:gd name="connsiteX34-6167" fmla="*/ 1048997 w 1233820"/>
                    <a:gd name="connsiteY34-6168" fmla="*/ 1444799 h 2210903"/>
                    <a:gd name="connsiteX35-6169" fmla="*/ 1072086 w 1233820"/>
                    <a:gd name="connsiteY35-6170" fmla="*/ 1351141 h 2210903"/>
                    <a:gd name="connsiteX36-6171" fmla="*/ 1096785 w 1233820"/>
                    <a:gd name="connsiteY36-6172" fmla="*/ 1042568 h 2210903"/>
                    <a:gd name="connsiteX37-6173" fmla="*/ 1021541 w 1233820"/>
                    <a:gd name="connsiteY37-6174" fmla="*/ 603485 h 2210903"/>
                    <a:gd name="connsiteX38-6175" fmla="*/ 958922 w 1233820"/>
                    <a:gd name="connsiteY38-6176" fmla="*/ 421331 h 2210903"/>
                    <a:gd name="connsiteX39-6177" fmla="*/ 659045 w 1233820"/>
                    <a:gd name="connsiteY39-6178" fmla="*/ 28832 h 2210903"/>
                    <a:gd name="connsiteX40-6179" fmla="*/ 632841 w 1233820"/>
                    <a:gd name="connsiteY40-6180" fmla="*/ 0 h 2210903"/>
                    <a:gd name="connsiteX0-6181" fmla="*/ 632841 w 1233820"/>
                    <a:gd name="connsiteY0-6182" fmla="*/ 0 h 2210903"/>
                    <a:gd name="connsiteX1-6183" fmla="*/ 661043 w 1233820"/>
                    <a:gd name="connsiteY1-6184" fmla="*/ 2544 h 2210903"/>
                    <a:gd name="connsiteX2-6185" fmla="*/ 711658 w 1233820"/>
                    <a:gd name="connsiteY2-6186" fmla="*/ 27193 h 2210903"/>
                    <a:gd name="connsiteX3-6187" fmla="*/ 1046228 w 1233820"/>
                    <a:gd name="connsiteY3-6188" fmla="*/ 590488 h 2210903"/>
                    <a:gd name="connsiteX4-6189" fmla="*/ 1067782 w 1233820"/>
                    <a:gd name="connsiteY4-6190" fmla="*/ 654550 h 2210903"/>
                    <a:gd name="connsiteX5-6191" fmla="*/ 1136618 w 1233820"/>
                    <a:gd name="connsiteY5-6192" fmla="*/ 1109858 h 2210903"/>
                    <a:gd name="connsiteX6-6193" fmla="*/ 1105512 w 1233820"/>
                    <a:gd name="connsiteY6-6194" fmla="*/ 1418432 h 2210903"/>
                    <a:gd name="connsiteX7-6195" fmla="*/ 1084559 w 1233820"/>
                    <a:gd name="connsiteY7-6196" fmla="*/ 1499920 h 2210903"/>
                    <a:gd name="connsiteX8-6197" fmla="*/ 1104142 w 1233820"/>
                    <a:gd name="connsiteY8-6198" fmla="*/ 1545062 h 2210903"/>
                    <a:gd name="connsiteX9-6199" fmla="*/ 1125826 w 1233820"/>
                    <a:gd name="connsiteY9-6200" fmla="*/ 1611235 h 2210903"/>
                    <a:gd name="connsiteX10-6201" fmla="*/ 1127819 w 1233820"/>
                    <a:gd name="connsiteY10-6202" fmla="*/ 1620918 h 2210903"/>
                    <a:gd name="connsiteX11-6203" fmla="*/ 1151835 w 1233820"/>
                    <a:gd name="connsiteY11-6204" fmla="*/ 1675297 h 2210903"/>
                    <a:gd name="connsiteX12-6205" fmla="*/ 1233820 w 1233820"/>
                    <a:gd name="connsiteY12-6206" fmla="*/ 2136689 h 2210903"/>
                    <a:gd name="connsiteX13-6207" fmla="*/ 1232230 w 1233820"/>
                    <a:gd name="connsiteY13-6208" fmla="*/ 2210903 h 2210903"/>
                    <a:gd name="connsiteX14-6209" fmla="*/ 1168198 w 1233820"/>
                    <a:gd name="connsiteY14-6210" fmla="*/ 2195750 h 2210903"/>
                    <a:gd name="connsiteX15-6211" fmla="*/ 958076 w 1233820"/>
                    <a:gd name="connsiteY15-6212" fmla="*/ 2093400 h 2210903"/>
                    <a:gd name="connsiteX16-6213" fmla="*/ 899871 w 1233820"/>
                    <a:gd name="connsiteY16-6214" fmla="*/ 2058040 h 2210903"/>
                    <a:gd name="connsiteX17-6215" fmla="*/ 843790 w 1233820"/>
                    <a:gd name="connsiteY17-6216" fmla="*/ 2065165 h 2210903"/>
                    <a:gd name="connsiteX18-6217" fmla="*/ 649444 w 1233820"/>
                    <a:gd name="connsiteY18-6218" fmla="*/ 2074979 h 2210903"/>
                    <a:gd name="connsiteX19-6219" fmla="*/ 455097 w 1233820"/>
                    <a:gd name="connsiteY19-6220" fmla="*/ 2065165 h 2210903"/>
                    <a:gd name="connsiteX20-6221" fmla="*/ 399017 w 1233820"/>
                    <a:gd name="connsiteY20-6222" fmla="*/ 2058040 h 2210903"/>
                    <a:gd name="connsiteX21-6223" fmla="*/ 331533 w 1233820"/>
                    <a:gd name="connsiteY21-6224" fmla="*/ 2051642 h 2210903"/>
                    <a:gd name="connsiteX22-6225" fmla="*/ 95892 w 1233820"/>
                    <a:gd name="connsiteY22-6226" fmla="*/ 2175451 h 2210903"/>
                    <a:gd name="connsiteX23-6227" fmla="*/ 0 w 1233820"/>
                    <a:gd name="connsiteY23-6228" fmla="*/ 2190518 h 2210903"/>
                    <a:gd name="connsiteX24-6229" fmla="*/ 196326 w 1233820"/>
                    <a:gd name="connsiteY24-6230" fmla="*/ 2090637 h 2210903"/>
                    <a:gd name="connsiteX25-6231" fmla="*/ 372547 w 1233820"/>
                    <a:gd name="connsiteY25-6232" fmla="*/ 2018662 h 2210903"/>
                    <a:gd name="connsiteX26-6233" fmla="*/ 581311 w 1233820"/>
                    <a:gd name="connsiteY26-6234" fmla="*/ 2039125 h 2210903"/>
                    <a:gd name="connsiteX27-6235" fmla="*/ 814117 w 1233820"/>
                    <a:gd name="connsiteY27-6236" fmla="*/ 2020665 h 2210903"/>
                    <a:gd name="connsiteX28-6237" fmla="*/ 891545 w 1233820"/>
                    <a:gd name="connsiteY28-6238" fmla="*/ 2031687 h 2210903"/>
                    <a:gd name="connsiteX29-6239" fmla="*/ 1117686 w 1233820"/>
                    <a:gd name="connsiteY29-6240" fmla="*/ 2132516 h 2210903"/>
                    <a:gd name="connsiteX30-6241" fmla="*/ 1191317 w 1233820"/>
                    <a:gd name="connsiteY30-6242" fmla="*/ 2147989 h 2210903"/>
                    <a:gd name="connsiteX31-6243" fmla="*/ 1125351 w 1233820"/>
                    <a:gd name="connsiteY31-6244" fmla="*/ 1709415 h 2210903"/>
                    <a:gd name="connsiteX32-6245" fmla="*/ 1065702 w 1233820"/>
                    <a:gd name="connsiteY32-6246" fmla="*/ 1564733 h 2210903"/>
                    <a:gd name="connsiteX33-6247" fmla="*/ 1036009 w 1233820"/>
                    <a:gd name="connsiteY33-6248" fmla="*/ 1490954 h 2210903"/>
                    <a:gd name="connsiteX34-6249" fmla="*/ 1048997 w 1233820"/>
                    <a:gd name="connsiteY34-6250" fmla="*/ 1444799 h 2210903"/>
                    <a:gd name="connsiteX35-6251" fmla="*/ 1072086 w 1233820"/>
                    <a:gd name="connsiteY35-6252" fmla="*/ 1351141 h 2210903"/>
                    <a:gd name="connsiteX36-6253" fmla="*/ 1096785 w 1233820"/>
                    <a:gd name="connsiteY36-6254" fmla="*/ 1042568 h 2210903"/>
                    <a:gd name="connsiteX37-6255" fmla="*/ 1021541 w 1233820"/>
                    <a:gd name="connsiteY37-6256" fmla="*/ 603485 h 2210903"/>
                    <a:gd name="connsiteX38-6257" fmla="*/ 958922 w 1233820"/>
                    <a:gd name="connsiteY38-6258" fmla="*/ 421331 h 2210903"/>
                    <a:gd name="connsiteX39-6259" fmla="*/ 659045 w 1233820"/>
                    <a:gd name="connsiteY39-6260" fmla="*/ 28832 h 2210903"/>
                    <a:gd name="connsiteX40-6261" fmla="*/ 632841 w 1233820"/>
                    <a:gd name="connsiteY40-6262" fmla="*/ 0 h 2210903"/>
                    <a:gd name="connsiteX0-6263" fmla="*/ 642452 w 1233820"/>
                    <a:gd name="connsiteY0-6264" fmla="*/ 0 h 2241326"/>
                    <a:gd name="connsiteX1-6265" fmla="*/ 661043 w 1233820"/>
                    <a:gd name="connsiteY1-6266" fmla="*/ 32967 h 2241326"/>
                    <a:gd name="connsiteX2-6267" fmla="*/ 711658 w 1233820"/>
                    <a:gd name="connsiteY2-6268" fmla="*/ 57616 h 2241326"/>
                    <a:gd name="connsiteX3-6269" fmla="*/ 1046228 w 1233820"/>
                    <a:gd name="connsiteY3-6270" fmla="*/ 620911 h 2241326"/>
                    <a:gd name="connsiteX4-6271" fmla="*/ 1067782 w 1233820"/>
                    <a:gd name="connsiteY4-6272" fmla="*/ 684973 h 2241326"/>
                    <a:gd name="connsiteX5-6273" fmla="*/ 1136618 w 1233820"/>
                    <a:gd name="connsiteY5-6274" fmla="*/ 1140281 h 2241326"/>
                    <a:gd name="connsiteX6-6275" fmla="*/ 1105512 w 1233820"/>
                    <a:gd name="connsiteY6-6276" fmla="*/ 1448855 h 2241326"/>
                    <a:gd name="connsiteX7-6277" fmla="*/ 1084559 w 1233820"/>
                    <a:gd name="connsiteY7-6278" fmla="*/ 1530343 h 2241326"/>
                    <a:gd name="connsiteX8-6279" fmla="*/ 1104142 w 1233820"/>
                    <a:gd name="connsiteY8-6280" fmla="*/ 1575485 h 2241326"/>
                    <a:gd name="connsiteX9-6281" fmla="*/ 1125826 w 1233820"/>
                    <a:gd name="connsiteY9-6282" fmla="*/ 1641658 h 2241326"/>
                    <a:gd name="connsiteX10-6283" fmla="*/ 1127819 w 1233820"/>
                    <a:gd name="connsiteY10-6284" fmla="*/ 1651341 h 2241326"/>
                    <a:gd name="connsiteX11-6285" fmla="*/ 1151835 w 1233820"/>
                    <a:gd name="connsiteY11-6286" fmla="*/ 1705720 h 2241326"/>
                    <a:gd name="connsiteX12-6287" fmla="*/ 1233820 w 1233820"/>
                    <a:gd name="connsiteY12-6288" fmla="*/ 2167112 h 2241326"/>
                    <a:gd name="connsiteX13-6289" fmla="*/ 1232230 w 1233820"/>
                    <a:gd name="connsiteY13-6290" fmla="*/ 2241326 h 2241326"/>
                    <a:gd name="connsiteX14-6291" fmla="*/ 1168198 w 1233820"/>
                    <a:gd name="connsiteY14-6292" fmla="*/ 2226173 h 2241326"/>
                    <a:gd name="connsiteX15-6293" fmla="*/ 958076 w 1233820"/>
                    <a:gd name="connsiteY15-6294" fmla="*/ 2123823 h 2241326"/>
                    <a:gd name="connsiteX16-6295" fmla="*/ 899871 w 1233820"/>
                    <a:gd name="connsiteY16-6296" fmla="*/ 2088463 h 2241326"/>
                    <a:gd name="connsiteX17-6297" fmla="*/ 843790 w 1233820"/>
                    <a:gd name="connsiteY17-6298" fmla="*/ 2095588 h 2241326"/>
                    <a:gd name="connsiteX18-6299" fmla="*/ 649444 w 1233820"/>
                    <a:gd name="connsiteY18-6300" fmla="*/ 2105402 h 2241326"/>
                    <a:gd name="connsiteX19-6301" fmla="*/ 455097 w 1233820"/>
                    <a:gd name="connsiteY19-6302" fmla="*/ 2095588 h 2241326"/>
                    <a:gd name="connsiteX20-6303" fmla="*/ 399017 w 1233820"/>
                    <a:gd name="connsiteY20-6304" fmla="*/ 2088463 h 2241326"/>
                    <a:gd name="connsiteX21-6305" fmla="*/ 331533 w 1233820"/>
                    <a:gd name="connsiteY21-6306" fmla="*/ 2082065 h 2241326"/>
                    <a:gd name="connsiteX22-6307" fmla="*/ 95892 w 1233820"/>
                    <a:gd name="connsiteY22-6308" fmla="*/ 2205874 h 2241326"/>
                    <a:gd name="connsiteX23-6309" fmla="*/ 0 w 1233820"/>
                    <a:gd name="connsiteY23-6310" fmla="*/ 2220941 h 2241326"/>
                    <a:gd name="connsiteX24-6311" fmla="*/ 196326 w 1233820"/>
                    <a:gd name="connsiteY24-6312" fmla="*/ 2121060 h 2241326"/>
                    <a:gd name="connsiteX25-6313" fmla="*/ 372547 w 1233820"/>
                    <a:gd name="connsiteY25-6314" fmla="*/ 2049085 h 2241326"/>
                    <a:gd name="connsiteX26-6315" fmla="*/ 581311 w 1233820"/>
                    <a:gd name="connsiteY26-6316" fmla="*/ 2069548 h 2241326"/>
                    <a:gd name="connsiteX27-6317" fmla="*/ 814117 w 1233820"/>
                    <a:gd name="connsiteY27-6318" fmla="*/ 2051088 h 2241326"/>
                    <a:gd name="connsiteX28-6319" fmla="*/ 891545 w 1233820"/>
                    <a:gd name="connsiteY28-6320" fmla="*/ 2062110 h 2241326"/>
                    <a:gd name="connsiteX29-6321" fmla="*/ 1117686 w 1233820"/>
                    <a:gd name="connsiteY29-6322" fmla="*/ 2162939 h 2241326"/>
                    <a:gd name="connsiteX30-6323" fmla="*/ 1191317 w 1233820"/>
                    <a:gd name="connsiteY30-6324" fmla="*/ 2178412 h 2241326"/>
                    <a:gd name="connsiteX31-6325" fmla="*/ 1125351 w 1233820"/>
                    <a:gd name="connsiteY31-6326" fmla="*/ 1739838 h 2241326"/>
                    <a:gd name="connsiteX32-6327" fmla="*/ 1065702 w 1233820"/>
                    <a:gd name="connsiteY32-6328" fmla="*/ 1595156 h 2241326"/>
                    <a:gd name="connsiteX33-6329" fmla="*/ 1036009 w 1233820"/>
                    <a:gd name="connsiteY33-6330" fmla="*/ 1521377 h 2241326"/>
                    <a:gd name="connsiteX34-6331" fmla="*/ 1048997 w 1233820"/>
                    <a:gd name="connsiteY34-6332" fmla="*/ 1475222 h 2241326"/>
                    <a:gd name="connsiteX35-6333" fmla="*/ 1072086 w 1233820"/>
                    <a:gd name="connsiteY35-6334" fmla="*/ 1381564 h 2241326"/>
                    <a:gd name="connsiteX36-6335" fmla="*/ 1096785 w 1233820"/>
                    <a:gd name="connsiteY36-6336" fmla="*/ 1072991 h 2241326"/>
                    <a:gd name="connsiteX37-6337" fmla="*/ 1021541 w 1233820"/>
                    <a:gd name="connsiteY37-6338" fmla="*/ 633908 h 2241326"/>
                    <a:gd name="connsiteX38-6339" fmla="*/ 958922 w 1233820"/>
                    <a:gd name="connsiteY38-6340" fmla="*/ 451754 h 2241326"/>
                    <a:gd name="connsiteX39-6341" fmla="*/ 659045 w 1233820"/>
                    <a:gd name="connsiteY39-6342" fmla="*/ 59255 h 2241326"/>
                    <a:gd name="connsiteX40-6343" fmla="*/ 642452 w 1233820"/>
                    <a:gd name="connsiteY40-6344" fmla="*/ 0 h 2241326"/>
                    <a:gd name="connsiteX0-6345" fmla="*/ 642452 w 1233820"/>
                    <a:gd name="connsiteY0-6346" fmla="*/ 0 h 2241326"/>
                    <a:gd name="connsiteX1-6347" fmla="*/ 661043 w 1233820"/>
                    <a:gd name="connsiteY1-6348" fmla="*/ 32967 h 2241326"/>
                    <a:gd name="connsiteX2-6349" fmla="*/ 711658 w 1233820"/>
                    <a:gd name="connsiteY2-6350" fmla="*/ 57616 h 2241326"/>
                    <a:gd name="connsiteX3-6351" fmla="*/ 1046228 w 1233820"/>
                    <a:gd name="connsiteY3-6352" fmla="*/ 620911 h 2241326"/>
                    <a:gd name="connsiteX4-6353" fmla="*/ 1067782 w 1233820"/>
                    <a:gd name="connsiteY4-6354" fmla="*/ 684973 h 2241326"/>
                    <a:gd name="connsiteX5-6355" fmla="*/ 1136618 w 1233820"/>
                    <a:gd name="connsiteY5-6356" fmla="*/ 1140281 h 2241326"/>
                    <a:gd name="connsiteX6-6357" fmla="*/ 1105512 w 1233820"/>
                    <a:gd name="connsiteY6-6358" fmla="*/ 1448855 h 2241326"/>
                    <a:gd name="connsiteX7-6359" fmla="*/ 1084559 w 1233820"/>
                    <a:gd name="connsiteY7-6360" fmla="*/ 1530343 h 2241326"/>
                    <a:gd name="connsiteX8-6361" fmla="*/ 1104142 w 1233820"/>
                    <a:gd name="connsiteY8-6362" fmla="*/ 1575485 h 2241326"/>
                    <a:gd name="connsiteX9-6363" fmla="*/ 1125826 w 1233820"/>
                    <a:gd name="connsiteY9-6364" fmla="*/ 1641658 h 2241326"/>
                    <a:gd name="connsiteX10-6365" fmla="*/ 1127819 w 1233820"/>
                    <a:gd name="connsiteY10-6366" fmla="*/ 1651341 h 2241326"/>
                    <a:gd name="connsiteX11-6367" fmla="*/ 1151835 w 1233820"/>
                    <a:gd name="connsiteY11-6368" fmla="*/ 1705720 h 2241326"/>
                    <a:gd name="connsiteX12-6369" fmla="*/ 1233820 w 1233820"/>
                    <a:gd name="connsiteY12-6370" fmla="*/ 2167112 h 2241326"/>
                    <a:gd name="connsiteX13-6371" fmla="*/ 1232230 w 1233820"/>
                    <a:gd name="connsiteY13-6372" fmla="*/ 2241326 h 2241326"/>
                    <a:gd name="connsiteX14-6373" fmla="*/ 1168198 w 1233820"/>
                    <a:gd name="connsiteY14-6374" fmla="*/ 2226173 h 2241326"/>
                    <a:gd name="connsiteX15-6375" fmla="*/ 958076 w 1233820"/>
                    <a:gd name="connsiteY15-6376" fmla="*/ 2123823 h 2241326"/>
                    <a:gd name="connsiteX16-6377" fmla="*/ 899871 w 1233820"/>
                    <a:gd name="connsiteY16-6378" fmla="*/ 2088463 h 2241326"/>
                    <a:gd name="connsiteX17-6379" fmla="*/ 843790 w 1233820"/>
                    <a:gd name="connsiteY17-6380" fmla="*/ 2095588 h 2241326"/>
                    <a:gd name="connsiteX18-6381" fmla="*/ 649444 w 1233820"/>
                    <a:gd name="connsiteY18-6382" fmla="*/ 2105402 h 2241326"/>
                    <a:gd name="connsiteX19-6383" fmla="*/ 455097 w 1233820"/>
                    <a:gd name="connsiteY19-6384" fmla="*/ 2095588 h 2241326"/>
                    <a:gd name="connsiteX20-6385" fmla="*/ 399017 w 1233820"/>
                    <a:gd name="connsiteY20-6386" fmla="*/ 2088463 h 2241326"/>
                    <a:gd name="connsiteX21-6387" fmla="*/ 331533 w 1233820"/>
                    <a:gd name="connsiteY21-6388" fmla="*/ 2082065 h 2241326"/>
                    <a:gd name="connsiteX22-6389" fmla="*/ 95892 w 1233820"/>
                    <a:gd name="connsiteY22-6390" fmla="*/ 2205874 h 2241326"/>
                    <a:gd name="connsiteX23-6391" fmla="*/ 0 w 1233820"/>
                    <a:gd name="connsiteY23-6392" fmla="*/ 2220941 h 2241326"/>
                    <a:gd name="connsiteX24-6393" fmla="*/ 196326 w 1233820"/>
                    <a:gd name="connsiteY24-6394" fmla="*/ 2121060 h 2241326"/>
                    <a:gd name="connsiteX25-6395" fmla="*/ 372547 w 1233820"/>
                    <a:gd name="connsiteY25-6396" fmla="*/ 2049085 h 2241326"/>
                    <a:gd name="connsiteX26-6397" fmla="*/ 581311 w 1233820"/>
                    <a:gd name="connsiteY26-6398" fmla="*/ 2069548 h 2241326"/>
                    <a:gd name="connsiteX27-6399" fmla="*/ 814117 w 1233820"/>
                    <a:gd name="connsiteY27-6400" fmla="*/ 2051088 h 2241326"/>
                    <a:gd name="connsiteX28-6401" fmla="*/ 891545 w 1233820"/>
                    <a:gd name="connsiteY28-6402" fmla="*/ 2062110 h 2241326"/>
                    <a:gd name="connsiteX29-6403" fmla="*/ 1117686 w 1233820"/>
                    <a:gd name="connsiteY29-6404" fmla="*/ 2162939 h 2241326"/>
                    <a:gd name="connsiteX30-6405" fmla="*/ 1191317 w 1233820"/>
                    <a:gd name="connsiteY30-6406" fmla="*/ 2178412 h 2241326"/>
                    <a:gd name="connsiteX31-6407" fmla="*/ 1125351 w 1233820"/>
                    <a:gd name="connsiteY31-6408" fmla="*/ 1739838 h 2241326"/>
                    <a:gd name="connsiteX32-6409" fmla="*/ 1065702 w 1233820"/>
                    <a:gd name="connsiteY32-6410" fmla="*/ 1595156 h 2241326"/>
                    <a:gd name="connsiteX33-6411" fmla="*/ 1036009 w 1233820"/>
                    <a:gd name="connsiteY33-6412" fmla="*/ 1521377 h 2241326"/>
                    <a:gd name="connsiteX34-6413" fmla="*/ 1048997 w 1233820"/>
                    <a:gd name="connsiteY34-6414" fmla="*/ 1475222 h 2241326"/>
                    <a:gd name="connsiteX35-6415" fmla="*/ 1072086 w 1233820"/>
                    <a:gd name="connsiteY35-6416" fmla="*/ 1381564 h 2241326"/>
                    <a:gd name="connsiteX36-6417" fmla="*/ 1096785 w 1233820"/>
                    <a:gd name="connsiteY36-6418" fmla="*/ 1072991 h 2241326"/>
                    <a:gd name="connsiteX37-6419" fmla="*/ 1021541 w 1233820"/>
                    <a:gd name="connsiteY37-6420" fmla="*/ 633908 h 2241326"/>
                    <a:gd name="connsiteX38-6421" fmla="*/ 958922 w 1233820"/>
                    <a:gd name="connsiteY38-6422" fmla="*/ 451754 h 2241326"/>
                    <a:gd name="connsiteX39-6423" fmla="*/ 670257 w 1233820"/>
                    <a:gd name="connsiteY39-6424" fmla="*/ 63818 h 2241326"/>
                    <a:gd name="connsiteX40-6425" fmla="*/ 642452 w 1233820"/>
                    <a:gd name="connsiteY40-6426" fmla="*/ 0 h 2241326"/>
                    <a:gd name="connsiteX0-6427" fmla="*/ 605609 w 1233820"/>
                    <a:gd name="connsiteY0-6428" fmla="*/ 0 h 2247411"/>
                    <a:gd name="connsiteX1-6429" fmla="*/ 661043 w 1233820"/>
                    <a:gd name="connsiteY1-6430" fmla="*/ 39052 h 2247411"/>
                    <a:gd name="connsiteX2-6431" fmla="*/ 711658 w 1233820"/>
                    <a:gd name="connsiteY2-6432" fmla="*/ 63701 h 2247411"/>
                    <a:gd name="connsiteX3-6433" fmla="*/ 1046228 w 1233820"/>
                    <a:gd name="connsiteY3-6434" fmla="*/ 626996 h 2247411"/>
                    <a:gd name="connsiteX4-6435" fmla="*/ 1067782 w 1233820"/>
                    <a:gd name="connsiteY4-6436" fmla="*/ 691058 h 2247411"/>
                    <a:gd name="connsiteX5-6437" fmla="*/ 1136618 w 1233820"/>
                    <a:gd name="connsiteY5-6438" fmla="*/ 1146366 h 2247411"/>
                    <a:gd name="connsiteX6-6439" fmla="*/ 1105512 w 1233820"/>
                    <a:gd name="connsiteY6-6440" fmla="*/ 1454940 h 2247411"/>
                    <a:gd name="connsiteX7-6441" fmla="*/ 1084559 w 1233820"/>
                    <a:gd name="connsiteY7-6442" fmla="*/ 1536428 h 2247411"/>
                    <a:gd name="connsiteX8-6443" fmla="*/ 1104142 w 1233820"/>
                    <a:gd name="connsiteY8-6444" fmla="*/ 1581570 h 2247411"/>
                    <a:gd name="connsiteX9-6445" fmla="*/ 1125826 w 1233820"/>
                    <a:gd name="connsiteY9-6446" fmla="*/ 1647743 h 2247411"/>
                    <a:gd name="connsiteX10-6447" fmla="*/ 1127819 w 1233820"/>
                    <a:gd name="connsiteY10-6448" fmla="*/ 1657426 h 2247411"/>
                    <a:gd name="connsiteX11-6449" fmla="*/ 1151835 w 1233820"/>
                    <a:gd name="connsiteY11-6450" fmla="*/ 1711805 h 2247411"/>
                    <a:gd name="connsiteX12-6451" fmla="*/ 1233820 w 1233820"/>
                    <a:gd name="connsiteY12-6452" fmla="*/ 2173197 h 2247411"/>
                    <a:gd name="connsiteX13-6453" fmla="*/ 1232230 w 1233820"/>
                    <a:gd name="connsiteY13-6454" fmla="*/ 2247411 h 2247411"/>
                    <a:gd name="connsiteX14-6455" fmla="*/ 1168198 w 1233820"/>
                    <a:gd name="connsiteY14-6456" fmla="*/ 2232258 h 2247411"/>
                    <a:gd name="connsiteX15-6457" fmla="*/ 958076 w 1233820"/>
                    <a:gd name="connsiteY15-6458" fmla="*/ 2129908 h 2247411"/>
                    <a:gd name="connsiteX16-6459" fmla="*/ 899871 w 1233820"/>
                    <a:gd name="connsiteY16-6460" fmla="*/ 2094548 h 2247411"/>
                    <a:gd name="connsiteX17-6461" fmla="*/ 843790 w 1233820"/>
                    <a:gd name="connsiteY17-6462" fmla="*/ 2101673 h 2247411"/>
                    <a:gd name="connsiteX18-6463" fmla="*/ 649444 w 1233820"/>
                    <a:gd name="connsiteY18-6464" fmla="*/ 2111487 h 2247411"/>
                    <a:gd name="connsiteX19-6465" fmla="*/ 455097 w 1233820"/>
                    <a:gd name="connsiteY19-6466" fmla="*/ 2101673 h 2247411"/>
                    <a:gd name="connsiteX20-6467" fmla="*/ 399017 w 1233820"/>
                    <a:gd name="connsiteY20-6468" fmla="*/ 2094548 h 2247411"/>
                    <a:gd name="connsiteX21-6469" fmla="*/ 331533 w 1233820"/>
                    <a:gd name="connsiteY21-6470" fmla="*/ 2088150 h 2247411"/>
                    <a:gd name="connsiteX22-6471" fmla="*/ 95892 w 1233820"/>
                    <a:gd name="connsiteY22-6472" fmla="*/ 2211959 h 2247411"/>
                    <a:gd name="connsiteX23-6473" fmla="*/ 0 w 1233820"/>
                    <a:gd name="connsiteY23-6474" fmla="*/ 2227026 h 2247411"/>
                    <a:gd name="connsiteX24-6475" fmla="*/ 196326 w 1233820"/>
                    <a:gd name="connsiteY24-6476" fmla="*/ 2127145 h 2247411"/>
                    <a:gd name="connsiteX25-6477" fmla="*/ 372547 w 1233820"/>
                    <a:gd name="connsiteY25-6478" fmla="*/ 2055170 h 2247411"/>
                    <a:gd name="connsiteX26-6479" fmla="*/ 581311 w 1233820"/>
                    <a:gd name="connsiteY26-6480" fmla="*/ 2075633 h 2247411"/>
                    <a:gd name="connsiteX27-6481" fmla="*/ 814117 w 1233820"/>
                    <a:gd name="connsiteY27-6482" fmla="*/ 2057173 h 2247411"/>
                    <a:gd name="connsiteX28-6483" fmla="*/ 891545 w 1233820"/>
                    <a:gd name="connsiteY28-6484" fmla="*/ 2068195 h 2247411"/>
                    <a:gd name="connsiteX29-6485" fmla="*/ 1117686 w 1233820"/>
                    <a:gd name="connsiteY29-6486" fmla="*/ 2169024 h 2247411"/>
                    <a:gd name="connsiteX30-6487" fmla="*/ 1191317 w 1233820"/>
                    <a:gd name="connsiteY30-6488" fmla="*/ 2184497 h 2247411"/>
                    <a:gd name="connsiteX31-6489" fmla="*/ 1125351 w 1233820"/>
                    <a:gd name="connsiteY31-6490" fmla="*/ 1745923 h 2247411"/>
                    <a:gd name="connsiteX32-6491" fmla="*/ 1065702 w 1233820"/>
                    <a:gd name="connsiteY32-6492" fmla="*/ 1601241 h 2247411"/>
                    <a:gd name="connsiteX33-6493" fmla="*/ 1036009 w 1233820"/>
                    <a:gd name="connsiteY33-6494" fmla="*/ 1527462 h 2247411"/>
                    <a:gd name="connsiteX34-6495" fmla="*/ 1048997 w 1233820"/>
                    <a:gd name="connsiteY34-6496" fmla="*/ 1481307 h 2247411"/>
                    <a:gd name="connsiteX35-6497" fmla="*/ 1072086 w 1233820"/>
                    <a:gd name="connsiteY35-6498" fmla="*/ 1387649 h 2247411"/>
                    <a:gd name="connsiteX36-6499" fmla="*/ 1096785 w 1233820"/>
                    <a:gd name="connsiteY36-6500" fmla="*/ 1079076 h 2247411"/>
                    <a:gd name="connsiteX37-6501" fmla="*/ 1021541 w 1233820"/>
                    <a:gd name="connsiteY37-6502" fmla="*/ 639993 h 2247411"/>
                    <a:gd name="connsiteX38-6503" fmla="*/ 958922 w 1233820"/>
                    <a:gd name="connsiteY38-6504" fmla="*/ 457839 h 2247411"/>
                    <a:gd name="connsiteX39-6505" fmla="*/ 670257 w 1233820"/>
                    <a:gd name="connsiteY39-6506" fmla="*/ 69903 h 2247411"/>
                    <a:gd name="connsiteX40-6507" fmla="*/ 605609 w 1233820"/>
                    <a:gd name="connsiteY40-6508" fmla="*/ 0 h 2247411"/>
                    <a:gd name="connsiteX0-6509" fmla="*/ 605609 w 1233820"/>
                    <a:gd name="connsiteY0-6510" fmla="*/ 0 h 2247411"/>
                    <a:gd name="connsiteX1-6511" fmla="*/ 661043 w 1233820"/>
                    <a:gd name="connsiteY1-6512" fmla="*/ 39052 h 2247411"/>
                    <a:gd name="connsiteX2-6513" fmla="*/ 711658 w 1233820"/>
                    <a:gd name="connsiteY2-6514" fmla="*/ 63701 h 2247411"/>
                    <a:gd name="connsiteX3-6515" fmla="*/ 1046228 w 1233820"/>
                    <a:gd name="connsiteY3-6516" fmla="*/ 626996 h 2247411"/>
                    <a:gd name="connsiteX4-6517" fmla="*/ 1067782 w 1233820"/>
                    <a:gd name="connsiteY4-6518" fmla="*/ 691058 h 2247411"/>
                    <a:gd name="connsiteX5-6519" fmla="*/ 1136618 w 1233820"/>
                    <a:gd name="connsiteY5-6520" fmla="*/ 1146366 h 2247411"/>
                    <a:gd name="connsiteX6-6521" fmla="*/ 1105512 w 1233820"/>
                    <a:gd name="connsiteY6-6522" fmla="*/ 1454940 h 2247411"/>
                    <a:gd name="connsiteX7-6523" fmla="*/ 1084559 w 1233820"/>
                    <a:gd name="connsiteY7-6524" fmla="*/ 1536428 h 2247411"/>
                    <a:gd name="connsiteX8-6525" fmla="*/ 1104142 w 1233820"/>
                    <a:gd name="connsiteY8-6526" fmla="*/ 1581570 h 2247411"/>
                    <a:gd name="connsiteX9-6527" fmla="*/ 1125826 w 1233820"/>
                    <a:gd name="connsiteY9-6528" fmla="*/ 1647743 h 2247411"/>
                    <a:gd name="connsiteX10-6529" fmla="*/ 1127819 w 1233820"/>
                    <a:gd name="connsiteY10-6530" fmla="*/ 1657426 h 2247411"/>
                    <a:gd name="connsiteX11-6531" fmla="*/ 1151835 w 1233820"/>
                    <a:gd name="connsiteY11-6532" fmla="*/ 1711805 h 2247411"/>
                    <a:gd name="connsiteX12-6533" fmla="*/ 1233820 w 1233820"/>
                    <a:gd name="connsiteY12-6534" fmla="*/ 2173197 h 2247411"/>
                    <a:gd name="connsiteX13-6535" fmla="*/ 1232230 w 1233820"/>
                    <a:gd name="connsiteY13-6536" fmla="*/ 2247411 h 2247411"/>
                    <a:gd name="connsiteX14-6537" fmla="*/ 1168198 w 1233820"/>
                    <a:gd name="connsiteY14-6538" fmla="*/ 2232258 h 2247411"/>
                    <a:gd name="connsiteX15-6539" fmla="*/ 958076 w 1233820"/>
                    <a:gd name="connsiteY15-6540" fmla="*/ 2129908 h 2247411"/>
                    <a:gd name="connsiteX16-6541" fmla="*/ 899871 w 1233820"/>
                    <a:gd name="connsiteY16-6542" fmla="*/ 2094548 h 2247411"/>
                    <a:gd name="connsiteX17-6543" fmla="*/ 843790 w 1233820"/>
                    <a:gd name="connsiteY17-6544" fmla="*/ 2101673 h 2247411"/>
                    <a:gd name="connsiteX18-6545" fmla="*/ 649444 w 1233820"/>
                    <a:gd name="connsiteY18-6546" fmla="*/ 2111487 h 2247411"/>
                    <a:gd name="connsiteX19-6547" fmla="*/ 455097 w 1233820"/>
                    <a:gd name="connsiteY19-6548" fmla="*/ 2101673 h 2247411"/>
                    <a:gd name="connsiteX20-6549" fmla="*/ 399017 w 1233820"/>
                    <a:gd name="connsiteY20-6550" fmla="*/ 2094548 h 2247411"/>
                    <a:gd name="connsiteX21-6551" fmla="*/ 331533 w 1233820"/>
                    <a:gd name="connsiteY21-6552" fmla="*/ 2088150 h 2247411"/>
                    <a:gd name="connsiteX22-6553" fmla="*/ 95892 w 1233820"/>
                    <a:gd name="connsiteY22-6554" fmla="*/ 2211959 h 2247411"/>
                    <a:gd name="connsiteX23-6555" fmla="*/ 0 w 1233820"/>
                    <a:gd name="connsiteY23-6556" fmla="*/ 2227026 h 2247411"/>
                    <a:gd name="connsiteX24-6557" fmla="*/ 196326 w 1233820"/>
                    <a:gd name="connsiteY24-6558" fmla="*/ 2127145 h 2247411"/>
                    <a:gd name="connsiteX25-6559" fmla="*/ 372547 w 1233820"/>
                    <a:gd name="connsiteY25-6560" fmla="*/ 2055170 h 2247411"/>
                    <a:gd name="connsiteX26-6561" fmla="*/ 581311 w 1233820"/>
                    <a:gd name="connsiteY26-6562" fmla="*/ 2075633 h 2247411"/>
                    <a:gd name="connsiteX27-6563" fmla="*/ 814117 w 1233820"/>
                    <a:gd name="connsiteY27-6564" fmla="*/ 2057173 h 2247411"/>
                    <a:gd name="connsiteX28-6565" fmla="*/ 891545 w 1233820"/>
                    <a:gd name="connsiteY28-6566" fmla="*/ 2068195 h 2247411"/>
                    <a:gd name="connsiteX29-6567" fmla="*/ 1117686 w 1233820"/>
                    <a:gd name="connsiteY29-6568" fmla="*/ 2169024 h 2247411"/>
                    <a:gd name="connsiteX30-6569" fmla="*/ 1191317 w 1233820"/>
                    <a:gd name="connsiteY30-6570" fmla="*/ 2184497 h 2247411"/>
                    <a:gd name="connsiteX31-6571" fmla="*/ 1125351 w 1233820"/>
                    <a:gd name="connsiteY31-6572" fmla="*/ 1745923 h 2247411"/>
                    <a:gd name="connsiteX32-6573" fmla="*/ 1065702 w 1233820"/>
                    <a:gd name="connsiteY32-6574" fmla="*/ 1601241 h 2247411"/>
                    <a:gd name="connsiteX33-6575" fmla="*/ 1036009 w 1233820"/>
                    <a:gd name="connsiteY33-6576" fmla="*/ 1527462 h 2247411"/>
                    <a:gd name="connsiteX34-6577" fmla="*/ 1048997 w 1233820"/>
                    <a:gd name="connsiteY34-6578" fmla="*/ 1481307 h 2247411"/>
                    <a:gd name="connsiteX35-6579" fmla="*/ 1072086 w 1233820"/>
                    <a:gd name="connsiteY35-6580" fmla="*/ 1387649 h 2247411"/>
                    <a:gd name="connsiteX36-6581" fmla="*/ 1096785 w 1233820"/>
                    <a:gd name="connsiteY36-6582" fmla="*/ 1079076 h 2247411"/>
                    <a:gd name="connsiteX37-6583" fmla="*/ 1021541 w 1233820"/>
                    <a:gd name="connsiteY37-6584" fmla="*/ 639993 h 2247411"/>
                    <a:gd name="connsiteX38-6585" fmla="*/ 958922 w 1233820"/>
                    <a:gd name="connsiteY38-6586" fmla="*/ 457839 h 2247411"/>
                    <a:gd name="connsiteX39-6587" fmla="*/ 670257 w 1233820"/>
                    <a:gd name="connsiteY39-6588" fmla="*/ 69903 h 2247411"/>
                    <a:gd name="connsiteX40-6589" fmla="*/ 605609 w 1233820"/>
                    <a:gd name="connsiteY40-6590" fmla="*/ 0 h 2247411"/>
                    <a:gd name="connsiteX0-6591" fmla="*/ 605609 w 1233820"/>
                    <a:gd name="connsiteY0-6592" fmla="*/ 0 h 2247411"/>
                    <a:gd name="connsiteX1-6593" fmla="*/ 661043 w 1233820"/>
                    <a:gd name="connsiteY1-6594" fmla="*/ 39052 h 2247411"/>
                    <a:gd name="connsiteX2-6595" fmla="*/ 711658 w 1233820"/>
                    <a:gd name="connsiteY2-6596" fmla="*/ 63701 h 2247411"/>
                    <a:gd name="connsiteX3-6597" fmla="*/ 1046228 w 1233820"/>
                    <a:gd name="connsiteY3-6598" fmla="*/ 626996 h 2247411"/>
                    <a:gd name="connsiteX4-6599" fmla="*/ 1067782 w 1233820"/>
                    <a:gd name="connsiteY4-6600" fmla="*/ 691058 h 2247411"/>
                    <a:gd name="connsiteX5-6601" fmla="*/ 1136618 w 1233820"/>
                    <a:gd name="connsiteY5-6602" fmla="*/ 1146366 h 2247411"/>
                    <a:gd name="connsiteX6-6603" fmla="*/ 1105512 w 1233820"/>
                    <a:gd name="connsiteY6-6604" fmla="*/ 1454940 h 2247411"/>
                    <a:gd name="connsiteX7-6605" fmla="*/ 1084559 w 1233820"/>
                    <a:gd name="connsiteY7-6606" fmla="*/ 1536428 h 2247411"/>
                    <a:gd name="connsiteX8-6607" fmla="*/ 1104142 w 1233820"/>
                    <a:gd name="connsiteY8-6608" fmla="*/ 1581570 h 2247411"/>
                    <a:gd name="connsiteX9-6609" fmla="*/ 1125826 w 1233820"/>
                    <a:gd name="connsiteY9-6610" fmla="*/ 1647743 h 2247411"/>
                    <a:gd name="connsiteX10-6611" fmla="*/ 1127819 w 1233820"/>
                    <a:gd name="connsiteY10-6612" fmla="*/ 1657426 h 2247411"/>
                    <a:gd name="connsiteX11-6613" fmla="*/ 1151835 w 1233820"/>
                    <a:gd name="connsiteY11-6614" fmla="*/ 1711805 h 2247411"/>
                    <a:gd name="connsiteX12-6615" fmla="*/ 1233820 w 1233820"/>
                    <a:gd name="connsiteY12-6616" fmla="*/ 2173197 h 2247411"/>
                    <a:gd name="connsiteX13-6617" fmla="*/ 1232230 w 1233820"/>
                    <a:gd name="connsiteY13-6618" fmla="*/ 2247411 h 2247411"/>
                    <a:gd name="connsiteX14-6619" fmla="*/ 1168198 w 1233820"/>
                    <a:gd name="connsiteY14-6620" fmla="*/ 2232258 h 2247411"/>
                    <a:gd name="connsiteX15-6621" fmla="*/ 958076 w 1233820"/>
                    <a:gd name="connsiteY15-6622" fmla="*/ 2129908 h 2247411"/>
                    <a:gd name="connsiteX16-6623" fmla="*/ 899871 w 1233820"/>
                    <a:gd name="connsiteY16-6624" fmla="*/ 2094548 h 2247411"/>
                    <a:gd name="connsiteX17-6625" fmla="*/ 843790 w 1233820"/>
                    <a:gd name="connsiteY17-6626" fmla="*/ 2101673 h 2247411"/>
                    <a:gd name="connsiteX18-6627" fmla="*/ 649444 w 1233820"/>
                    <a:gd name="connsiteY18-6628" fmla="*/ 2111487 h 2247411"/>
                    <a:gd name="connsiteX19-6629" fmla="*/ 455097 w 1233820"/>
                    <a:gd name="connsiteY19-6630" fmla="*/ 2101673 h 2247411"/>
                    <a:gd name="connsiteX20-6631" fmla="*/ 399017 w 1233820"/>
                    <a:gd name="connsiteY20-6632" fmla="*/ 2094548 h 2247411"/>
                    <a:gd name="connsiteX21-6633" fmla="*/ 331533 w 1233820"/>
                    <a:gd name="connsiteY21-6634" fmla="*/ 2088150 h 2247411"/>
                    <a:gd name="connsiteX22-6635" fmla="*/ 95892 w 1233820"/>
                    <a:gd name="connsiteY22-6636" fmla="*/ 2211959 h 2247411"/>
                    <a:gd name="connsiteX23-6637" fmla="*/ 0 w 1233820"/>
                    <a:gd name="connsiteY23-6638" fmla="*/ 2227026 h 2247411"/>
                    <a:gd name="connsiteX24-6639" fmla="*/ 196326 w 1233820"/>
                    <a:gd name="connsiteY24-6640" fmla="*/ 2127145 h 2247411"/>
                    <a:gd name="connsiteX25-6641" fmla="*/ 372547 w 1233820"/>
                    <a:gd name="connsiteY25-6642" fmla="*/ 2055170 h 2247411"/>
                    <a:gd name="connsiteX26-6643" fmla="*/ 581311 w 1233820"/>
                    <a:gd name="connsiteY26-6644" fmla="*/ 2075633 h 2247411"/>
                    <a:gd name="connsiteX27-6645" fmla="*/ 814117 w 1233820"/>
                    <a:gd name="connsiteY27-6646" fmla="*/ 2057173 h 2247411"/>
                    <a:gd name="connsiteX28-6647" fmla="*/ 891545 w 1233820"/>
                    <a:gd name="connsiteY28-6648" fmla="*/ 2068195 h 2247411"/>
                    <a:gd name="connsiteX29-6649" fmla="*/ 1117686 w 1233820"/>
                    <a:gd name="connsiteY29-6650" fmla="*/ 2169024 h 2247411"/>
                    <a:gd name="connsiteX30-6651" fmla="*/ 1191317 w 1233820"/>
                    <a:gd name="connsiteY30-6652" fmla="*/ 2184497 h 2247411"/>
                    <a:gd name="connsiteX31-6653" fmla="*/ 1125351 w 1233820"/>
                    <a:gd name="connsiteY31-6654" fmla="*/ 1745923 h 2247411"/>
                    <a:gd name="connsiteX32-6655" fmla="*/ 1065702 w 1233820"/>
                    <a:gd name="connsiteY32-6656" fmla="*/ 1601241 h 2247411"/>
                    <a:gd name="connsiteX33-6657" fmla="*/ 1036009 w 1233820"/>
                    <a:gd name="connsiteY33-6658" fmla="*/ 1527462 h 2247411"/>
                    <a:gd name="connsiteX34-6659" fmla="*/ 1048997 w 1233820"/>
                    <a:gd name="connsiteY34-6660" fmla="*/ 1481307 h 2247411"/>
                    <a:gd name="connsiteX35-6661" fmla="*/ 1072086 w 1233820"/>
                    <a:gd name="connsiteY35-6662" fmla="*/ 1387649 h 2247411"/>
                    <a:gd name="connsiteX36-6663" fmla="*/ 1096785 w 1233820"/>
                    <a:gd name="connsiteY36-6664" fmla="*/ 1079076 h 2247411"/>
                    <a:gd name="connsiteX37-6665" fmla="*/ 1021541 w 1233820"/>
                    <a:gd name="connsiteY37-6666" fmla="*/ 639993 h 2247411"/>
                    <a:gd name="connsiteX38-6667" fmla="*/ 958922 w 1233820"/>
                    <a:gd name="connsiteY38-6668" fmla="*/ 457839 h 2247411"/>
                    <a:gd name="connsiteX39-6669" fmla="*/ 670257 w 1233820"/>
                    <a:gd name="connsiteY39-6670" fmla="*/ 69903 h 2247411"/>
                    <a:gd name="connsiteX40-6671" fmla="*/ 605609 w 1233820"/>
                    <a:gd name="connsiteY40-6672" fmla="*/ 0 h 2247411"/>
                    <a:gd name="connsiteX0-6673" fmla="*/ 605609 w 1233820"/>
                    <a:gd name="connsiteY0-6674" fmla="*/ 0 h 2247411"/>
                    <a:gd name="connsiteX1-6675" fmla="*/ 661043 w 1233820"/>
                    <a:gd name="connsiteY1-6676" fmla="*/ 39052 h 2247411"/>
                    <a:gd name="connsiteX2-6677" fmla="*/ 756511 w 1233820"/>
                    <a:gd name="connsiteY2-6678" fmla="*/ 94123 h 2247411"/>
                    <a:gd name="connsiteX3-6679" fmla="*/ 1046228 w 1233820"/>
                    <a:gd name="connsiteY3-6680" fmla="*/ 626996 h 2247411"/>
                    <a:gd name="connsiteX4-6681" fmla="*/ 1067782 w 1233820"/>
                    <a:gd name="connsiteY4-6682" fmla="*/ 691058 h 2247411"/>
                    <a:gd name="connsiteX5-6683" fmla="*/ 1136618 w 1233820"/>
                    <a:gd name="connsiteY5-6684" fmla="*/ 1146366 h 2247411"/>
                    <a:gd name="connsiteX6-6685" fmla="*/ 1105512 w 1233820"/>
                    <a:gd name="connsiteY6-6686" fmla="*/ 1454940 h 2247411"/>
                    <a:gd name="connsiteX7-6687" fmla="*/ 1084559 w 1233820"/>
                    <a:gd name="connsiteY7-6688" fmla="*/ 1536428 h 2247411"/>
                    <a:gd name="connsiteX8-6689" fmla="*/ 1104142 w 1233820"/>
                    <a:gd name="connsiteY8-6690" fmla="*/ 1581570 h 2247411"/>
                    <a:gd name="connsiteX9-6691" fmla="*/ 1125826 w 1233820"/>
                    <a:gd name="connsiteY9-6692" fmla="*/ 1647743 h 2247411"/>
                    <a:gd name="connsiteX10-6693" fmla="*/ 1127819 w 1233820"/>
                    <a:gd name="connsiteY10-6694" fmla="*/ 1657426 h 2247411"/>
                    <a:gd name="connsiteX11-6695" fmla="*/ 1151835 w 1233820"/>
                    <a:gd name="connsiteY11-6696" fmla="*/ 1711805 h 2247411"/>
                    <a:gd name="connsiteX12-6697" fmla="*/ 1233820 w 1233820"/>
                    <a:gd name="connsiteY12-6698" fmla="*/ 2173197 h 2247411"/>
                    <a:gd name="connsiteX13-6699" fmla="*/ 1232230 w 1233820"/>
                    <a:gd name="connsiteY13-6700" fmla="*/ 2247411 h 2247411"/>
                    <a:gd name="connsiteX14-6701" fmla="*/ 1168198 w 1233820"/>
                    <a:gd name="connsiteY14-6702" fmla="*/ 2232258 h 2247411"/>
                    <a:gd name="connsiteX15-6703" fmla="*/ 958076 w 1233820"/>
                    <a:gd name="connsiteY15-6704" fmla="*/ 2129908 h 2247411"/>
                    <a:gd name="connsiteX16-6705" fmla="*/ 899871 w 1233820"/>
                    <a:gd name="connsiteY16-6706" fmla="*/ 2094548 h 2247411"/>
                    <a:gd name="connsiteX17-6707" fmla="*/ 843790 w 1233820"/>
                    <a:gd name="connsiteY17-6708" fmla="*/ 2101673 h 2247411"/>
                    <a:gd name="connsiteX18-6709" fmla="*/ 649444 w 1233820"/>
                    <a:gd name="connsiteY18-6710" fmla="*/ 2111487 h 2247411"/>
                    <a:gd name="connsiteX19-6711" fmla="*/ 455097 w 1233820"/>
                    <a:gd name="connsiteY19-6712" fmla="*/ 2101673 h 2247411"/>
                    <a:gd name="connsiteX20-6713" fmla="*/ 399017 w 1233820"/>
                    <a:gd name="connsiteY20-6714" fmla="*/ 2094548 h 2247411"/>
                    <a:gd name="connsiteX21-6715" fmla="*/ 331533 w 1233820"/>
                    <a:gd name="connsiteY21-6716" fmla="*/ 2088150 h 2247411"/>
                    <a:gd name="connsiteX22-6717" fmla="*/ 95892 w 1233820"/>
                    <a:gd name="connsiteY22-6718" fmla="*/ 2211959 h 2247411"/>
                    <a:gd name="connsiteX23-6719" fmla="*/ 0 w 1233820"/>
                    <a:gd name="connsiteY23-6720" fmla="*/ 2227026 h 2247411"/>
                    <a:gd name="connsiteX24-6721" fmla="*/ 196326 w 1233820"/>
                    <a:gd name="connsiteY24-6722" fmla="*/ 2127145 h 2247411"/>
                    <a:gd name="connsiteX25-6723" fmla="*/ 372547 w 1233820"/>
                    <a:gd name="connsiteY25-6724" fmla="*/ 2055170 h 2247411"/>
                    <a:gd name="connsiteX26-6725" fmla="*/ 581311 w 1233820"/>
                    <a:gd name="connsiteY26-6726" fmla="*/ 2075633 h 2247411"/>
                    <a:gd name="connsiteX27-6727" fmla="*/ 814117 w 1233820"/>
                    <a:gd name="connsiteY27-6728" fmla="*/ 2057173 h 2247411"/>
                    <a:gd name="connsiteX28-6729" fmla="*/ 891545 w 1233820"/>
                    <a:gd name="connsiteY28-6730" fmla="*/ 2068195 h 2247411"/>
                    <a:gd name="connsiteX29-6731" fmla="*/ 1117686 w 1233820"/>
                    <a:gd name="connsiteY29-6732" fmla="*/ 2169024 h 2247411"/>
                    <a:gd name="connsiteX30-6733" fmla="*/ 1191317 w 1233820"/>
                    <a:gd name="connsiteY30-6734" fmla="*/ 2184497 h 2247411"/>
                    <a:gd name="connsiteX31-6735" fmla="*/ 1125351 w 1233820"/>
                    <a:gd name="connsiteY31-6736" fmla="*/ 1745923 h 2247411"/>
                    <a:gd name="connsiteX32-6737" fmla="*/ 1065702 w 1233820"/>
                    <a:gd name="connsiteY32-6738" fmla="*/ 1601241 h 2247411"/>
                    <a:gd name="connsiteX33-6739" fmla="*/ 1036009 w 1233820"/>
                    <a:gd name="connsiteY33-6740" fmla="*/ 1527462 h 2247411"/>
                    <a:gd name="connsiteX34-6741" fmla="*/ 1048997 w 1233820"/>
                    <a:gd name="connsiteY34-6742" fmla="*/ 1481307 h 2247411"/>
                    <a:gd name="connsiteX35-6743" fmla="*/ 1072086 w 1233820"/>
                    <a:gd name="connsiteY35-6744" fmla="*/ 1387649 h 2247411"/>
                    <a:gd name="connsiteX36-6745" fmla="*/ 1096785 w 1233820"/>
                    <a:gd name="connsiteY36-6746" fmla="*/ 1079076 h 2247411"/>
                    <a:gd name="connsiteX37-6747" fmla="*/ 1021541 w 1233820"/>
                    <a:gd name="connsiteY37-6748" fmla="*/ 639993 h 2247411"/>
                    <a:gd name="connsiteX38-6749" fmla="*/ 958922 w 1233820"/>
                    <a:gd name="connsiteY38-6750" fmla="*/ 457839 h 2247411"/>
                    <a:gd name="connsiteX39-6751" fmla="*/ 670257 w 1233820"/>
                    <a:gd name="connsiteY39-6752" fmla="*/ 69903 h 2247411"/>
                    <a:gd name="connsiteX40-6753" fmla="*/ 605609 w 1233820"/>
                    <a:gd name="connsiteY40-6754" fmla="*/ 0 h 2247411"/>
                    <a:gd name="connsiteX0-6755" fmla="*/ 605609 w 1233820"/>
                    <a:gd name="connsiteY0-6756" fmla="*/ 0 h 2247411"/>
                    <a:gd name="connsiteX1-6757" fmla="*/ 661043 w 1233820"/>
                    <a:gd name="connsiteY1-6758" fmla="*/ 39052 h 2247411"/>
                    <a:gd name="connsiteX2-6759" fmla="*/ 756511 w 1233820"/>
                    <a:gd name="connsiteY2-6760" fmla="*/ 94123 h 2247411"/>
                    <a:gd name="connsiteX3-6761" fmla="*/ 1046228 w 1233820"/>
                    <a:gd name="connsiteY3-6762" fmla="*/ 626996 h 2247411"/>
                    <a:gd name="connsiteX4-6763" fmla="*/ 1067782 w 1233820"/>
                    <a:gd name="connsiteY4-6764" fmla="*/ 691058 h 2247411"/>
                    <a:gd name="connsiteX5-6765" fmla="*/ 1136618 w 1233820"/>
                    <a:gd name="connsiteY5-6766" fmla="*/ 1146366 h 2247411"/>
                    <a:gd name="connsiteX6-6767" fmla="*/ 1105512 w 1233820"/>
                    <a:gd name="connsiteY6-6768" fmla="*/ 1454940 h 2247411"/>
                    <a:gd name="connsiteX7-6769" fmla="*/ 1084559 w 1233820"/>
                    <a:gd name="connsiteY7-6770" fmla="*/ 1536428 h 2247411"/>
                    <a:gd name="connsiteX8-6771" fmla="*/ 1104142 w 1233820"/>
                    <a:gd name="connsiteY8-6772" fmla="*/ 1581570 h 2247411"/>
                    <a:gd name="connsiteX9-6773" fmla="*/ 1125826 w 1233820"/>
                    <a:gd name="connsiteY9-6774" fmla="*/ 1647743 h 2247411"/>
                    <a:gd name="connsiteX10-6775" fmla="*/ 1127819 w 1233820"/>
                    <a:gd name="connsiteY10-6776" fmla="*/ 1657426 h 2247411"/>
                    <a:gd name="connsiteX11-6777" fmla="*/ 1151835 w 1233820"/>
                    <a:gd name="connsiteY11-6778" fmla="*/ 1711805 h 2247411"/>
                    <a:gd name="connsiteX12-6779" fmla="*/ 1233820 w 1233820"/>
                    <a:gd name="connsiteY12-6780" fmla="*/ 2173197 h 2247411"/>
                    <a:gd name="connsiteX13-6781" fmla="*/ 1232230 w 1233820"/>
                    <a:gd name="connsiteY13-6782" fmla="*/ 2247411 h 2247411"/>
                    <a:gd name="connsiteX14-6783" fmla="*/ 1168198 w 1233820"/>
                    <a:gd name="connsiteY14-6784" fmla="*/ 2232258 h 2247411"/>
                    <a:gd name="connsiteX15-6785" fmla="*/ 958076 w 1233820"/>
                    <a:gd name="connsiteY15-6786" fmla="*/ 2129908 h 2247411"/>
                    <a:gd name="connsiteX16-6787" fmla="*/ 899871 w 1233820"/>
                    <a:gd name="connsiteY16-6788" fmla="*/ 2094548 h 2247411"/>
                    <a:gd name="connsiteX17-6789" fmla="*/ 843790 w 1233820"/>
                    <a:gd name="connsiteY17-6790" fmla="*/ 2101673 h 2247411"/>
                    <a:gd name="connsiteX18-6791" fmla="*/ 649444 w 1233820"/>
                    <a:gd name="connsiteY18-6792" fmla="*/ 2111487 h 2247411"/>
                    <a:gd name="connsiteX19-6793" fmla="*/ 455097 w 1233820"/>
                    <a:gd name="connsiteY19-6794" fmla="*/ 2101673 h 2247411"/>
                    <a:gd name="connsiteX20-6795" fmla="*/ 399017 w 1233820"/>
                    <a:gd name="connsiteY20-6796" fmla="*/ 2094548 h 2247411"/>
                    <a:gd name="connsiteX21-6797" fmla="*/ 331533 w 1233820"/>
                    <a:gd name="connsiteY21-6798" fmla="*/ 2088150 h 2247411"/>
                    <a:gd name="connsiteX22-6799" fmla="*/ 95892 w 1233820"/>
                    <a:gd name="connsiteY22-6800" fmla="*/ 2211959 h 2247411"/>
                    <a:gd name="connsiteX23-6801" fmla="*/ 0 w 1233820"/>
                    <a:gd name="connsiteY23-6802" fmla="*/ 2227026 h 2247411"/>
                    <a:gd name="connsiteX24-6803" fmla="*/ 196326 w 1233820"/>
                    <a:gd name="connsiteY24-6804" fmla="*/ 2127145 h 2247411"/>
                    <a:gd name="connsiteX25-6805" fmla="*/ 372547 w 1233820"/>
                    <a:gd name="connsiteY25-6806" fmla="*/ 2055170 h 2247411"/>
                    <a:gd name="connsiteX26-6807" fmla="*/ 581311 w 1233820"/>
                    <a:gd name="connsiteY26-6808" fmla="*/ 2075633 h 2247411"/>
                    <a:gd name="connsiteX27-6809" fmla="*/ 814117 w 1233820"/>
                    <a:gd name="connsiteY27-6810" fmla="*/ 2057173 h 2247411"/>
                    <a:gd name="connsiteX28-6811" fmla="*/ 891545 w 1233820"/>
                    <a:gd name="connsiteY28-6812" fmla="*/ 2068195 h 2247411"/>
                    <a:gd name="connsiteX29-6813" fmla="*/ 1117686 w 1233820"/>
                    <a:gd name="connsiteY29-6814" fmla="*/ 2169024 h 2247411"/>
                    <a:gd name="connsiteX30-6815" fmla="*/ 1191317 w 1233820"/>
                    <a:gd name="connsiteY30-6816" fmla="*/ 2184497 h 2247411"/>
                    <a:gd name="connsiteX31-6817" fmla="*/ 1125351 w 1233820"/>
                    <a:gd name="connsiteY31-6818" fmla="*/ 1745923 h 2247411"/>
                    <a:gd name="connsiteX32-6819" fmla="*/ 1065702 w 1233820"/>
                    <a:gd name="connsiteY32-6820" fmla="*/ 1601241 h 2247411"/>
                    <a:gd name="connsiteX33-6821" fmla="*/ 1036009 w 1233820"/>
                    <a:gd name="connsiteY33-6822" fmla="*/ 1527462 h 2247411"/>
                    <a:gd name="connsiteX34-6823" fmla="*/ 1048997 w 1233820"/>
                    <a:gd name="connsiteY34-6824" fmla="*/ 1481307 h 2247411"/>
                    <a:gd name="connsiteX35-6825" fmla="*/ 1072086 w 1233820"/>
                    <a:gd name="connsiteY35-6826" fmla="*/ 1387649 h 2247411"/>
                    <a:gd name="connsiteX36-6827" fmla="*/ 1096785 w 1233820"/>
                    <a:gd name="connsiteY36-6828" fmla="*/ 1079076 h 2247411"/>
                    <a:gd name="connsiteX37-6829" fmla="*/ 1021541 w 1233820"/>
                    <a:gd name="connsiteY37-6830" fmla="*/ 639993 h 2247411"/>
                    <a:gd name="connsiteX38-6831" fmla="*/ 958922 w 1233820"/>
                    <a:gd name="connsiteY38-6832" fmla="*/ 457839 h 2247411"/>
                    <a:gd name="connsiteX39-6833" fmla="*/ 670257 w 1233820"/>
                    <a:gd name="connsiteY39-6834" fmla="*/ 69903 h 2247411"/>
                    <a:gd name="connsiteX40-6835" fmla="*/ 605609 w 1233820"/>
                    <a:gd name="connsiteY40-6836" fmla="*/ 0 h 2247411"/>
                    <a:gd name="connsiteX0-6837" fmla="*/ 605609 w 1233820"/>
                    <a:gd name="connsiteY0-6838" fmla="*/ 0 h 2247411"/>
                    <a:gd name="connsiteX1-6839" fmla="*/ 661043 w 1233820"/>
                    <a:gd name="connsiteY1-6840" fmla="*/ 39052 h 2247411"/>
                    <a:gd name="connsiteX2-6841" fmla="*/ 756511 w 1233820"/>
                    <a:gd name="connsiteY2-6842" fmla="*/ 94123 h 2247411"/>
                    <a:gd name="connsiteX3-6843" fmla="*/ 1046228 w 1233820"/>
                    <a:gd name="connsiteY3-6844" fmla="*/ 626996 h 2247411"/>
                    <a:gd name="connsiteX4-6845" fmla="*/ 1067782 w 1233820"/>
                    <a:gd name="connsiteY4-6846" fmla="*/ 691058 h 2247411"/>
                    <a:gd name="connsiteX5-6847" fmla="*/ 1136618 w 1233820"/>
                    <a:gd name="connsiteY5-6848" fmla="*/ 1146366 h 2247411"/>
                    <a:gd name="connsiteX6-6849" fmla="*/ 1105512 w 1233820"/>
                    <a:gd name="connsiteY6-6850" fmla="*/ 1454940 h 2247411"/>
                    <a:gd name="connsiteX7-6851" fmla="*/ 1084559 w 1233820"/>
                    <a:gd name="connsiteY7-6852" fmla="*/ 1536428 h 2247411"/>
                    <a:gd name="connsiteX8-6853" fmla="*/ 1104142 w 1233820"/>
                    <a:gd name="connsiteY8-6854" fmla="*/ 1581570 h 2247411"/>
                    <a:gd name="connsiteX9-6855" fmla="*/ 1125826 w 1233820"/>
                    <a:gd name="connsiteY9-6856" fmla="*/ 1647743 h 2247411"/>
                    <a:gd name="connsiteX10-6857" fmla="*/ 1127819 w 1233820"/>
                    <a:gd name="connsiteY10-6858" fmla="*/ 1657426 h 2247411"/>
                    <a:gd name="connsiteX11-6859" fmla="*/ 1151835 w 1233820"/>
                    <a:gd name="connsiteY11-6860" fmla="*/ 1711805 h 2247411"/>
                    <a:gd name="connsiteX12-6861" fmla="*/ 1233820 w 1233820"/>
                    <a:gd name="connsiteY12-6862" fmla="*/ 2173197 h 2247411"/>
                    <a:gd name="connsiteX13-6863" fmla="*/ 1232230 w 1233820"/>
                    <a:gd name="connsiteY13-6864" fmla="*/ 2247411 h 2247411"/>
                    <a:gd name="connsiteX14-6865" fmla="*/ 1168198 w 1233820"/>
                    <a:gd name="connsiteY14-6866" fmla="*/ 2232258 h 2247411"/>
                    <a:gd name="connsiteX15-6867" fmla="*/ 958076 w 1233820"/>
                    <a:gd name="connsiteY15-6868" fmla="*/ 2129908 h 2247411"/>
                    <a:gd name="connsiteX16-6869" fmla="*/ 899871 w 1233820"/>
                    <a:gd name="connsiteY16-6870" fmla="*/ 2094548 h 2247411"/>
                    <a:gd name="connsiteX17-6871" fmla="*/ 843790 w 1233820"/>
                    <a:gd name="connsiteY17-6872" fmla="*/ 2101673 h 2247411"/>
                    <a:gd name="connsiteX18-6873" fmla="*/ 649444 w 1233820"/>
                    <a:gd name="connsiteY18-6874" fmla="*/ 2111487 h 2247411"/>
                    <a:gd name="connsiteX19-6875" fmla="*/ 455097 w 1233820"/>
                    <a:gd name="connsiteY19-6876" fmla="*/ 2101673 h 2247411"/>
                    <a:gd name="connsiteX20-6877" fmla="*/ 399017 w 1233820"/>
                    <a:gd name="connsiteY20-6878" fmla="*/ 2094548 h 2247411"/>
                    <a:gd name="connsiteX21-6879" fmla="*/ 331533 w 1233820"/>
                    <a:gd name="connsiteY21-6880" fmla="*/ 2088150 h 2247411"/>
                    <a:gd name="connsiteX22-6881" fmla="*/ 95892 w 1233820"/>
                    <a:gd name="connsiteY22-6882" fmla="*/ 2211959 h 2247411"/>
                    <a:gd name="connsiteX23-6883" fmla="*/ 0 w 1233820"/>
                    <a:gd name="connsiteY23-6884" fmla="*/ 2227026 h 2247411"/>
                    <a:gd name="connsiteX24-6885" fmla="*/ 196326 w 1233820"/>
                    <a:gd name="connsiteY24-6886" fmla="*/ 2127145 h 2247411"/>
                    <a:gd name="connsiteX25-6887" fmla="*/ 372547 w 1233820"/>
                    <a:gd name="connsiteY25-6888" fmla="*/ 2055170 h 2247411"/>
                    <a:gd name="connsiteX26-6889" fmla="*/ 581311 w 1233820"/>
                    <a:gd name="connsiteY26-6890" fmla="*/ 2075633 h 2247411"/>
                    <a:gd name="connsiteX27-6891" fmla="*/ 814117 w 1233820"/>
                    <a:gd name="connsiteY27-6892" fmla="*/ 2057173 h 2247411"/>
                    <a:gd name="connsiteX28-6893" fmla="*/ 891545 w 1233820"/>
                    <a:gd name="connsiteY28-6894" fmla="*/ 2068195 h 2247411"/>
                    <a:gd name="connsiteX29-6895" fmla="*/ 1117686 w 1233820"/>
                    <a:gd name="connsiteY29-6896" fmla="*/ 2169024 h 2247411"/>
                    <a:gd name="connsiteX30-6897" fmla="*/ 1191317 w 1233820"/>
                    <a:gd name="connsiteY30-6898" fmla="*/ 2184497 h 2247411"/>
                    <a:gd name="connsiteX31-6899" fmla="*/ 1125351 w 1233820"/>
                    <a:gd name="connsiteY31-6900" fmla="*/ 1745923 h 2247411"/>
                    <a:gd name="connsiteX32-6901" fmla="*/ 1065702 w 1233820"/>
                    <a:gd name="connsiteY32-6902" fmla="*/ 1601241 h 2247411"/>
                    <a:gd name="connsiteX33-6903" fmla="*/ 1036009 w 1233820"/>
                    <a:gd name="connsiteY33-6904" fmla="*/ 1527462 h 2247411"/>
                    <a:gd name="connsiteX34-6905" fmla="*/ 1048997 w 1233820"/>
                    <a:gd name="connsiteY34-6906" fmla="*/ 1481307 h 2247411"/>
                    <a:gd name="connsiteX35-6907" fmla="*/ 1072086 w 1233820"/>
                    <a:gd name="connsiteY35-6908" fmla="*/ 1387649 h 2247411"/>
                    <a:gd name="connsiteX36-6909" fmla="*/ 1083970 w 1233820"/>
                    <a:gd name="connsiteY36-6910" fmla="*/ 1072991 h 2247411"/>
                    <a:gd name="connsiteX37-6911" fmla="*/ 1021541 w 1233820"/>
                    <a:gd name="connsiteY37-6912" fmla="*/ 639993 h 2247411"/>
                    <a:gd name="connsiteX38-6913" fmla="*/ 958922 w 1233820"/>
                    <a:gd name="connsiteY38-6914" fmla="*/ 457839 h 2247411"/>
                    <a:gd name="connsiteX39-6915" fmla="*/ 670257 w 1233820"/>
                    <a:gd name="connsiteY39-6916" fmla="*/ 69903 h 2247411"/>
                    <a:gd name="connsiteX40-6917" fmla="*/ 605609 w 1233820"/>
                    <a:gd name="connsiteY40-6918" fmla="*/ 0 h 2247411"/>
                    <a:gd name="connsiteX0-6919" fmla="*/ 605609 w 1233820"/>
                    <a:gd name="connsiteY0-6920" fmla="*/ 0 h 2247411"/>
                    <a:gd name="connsiteX1-6921" fmla="*/ 661043 w 1233820"/>
                    <a:gd name="connsiteY1-6922" fmla="*/ 39052 h 2247411"/>
                    <a:gd name="connsiteX2-6923" fmla="*/ 756511 w 1233820"/>
                    <a:gd name="connsiteY2-6924" fmla="*/ 94123 h 2247411"/>
                    <a:gd name="connsiteX3-6925" fmla="*/ 1046228 w 1233820"/>
                    <a:gd name="connsiteY3-6926" fmla="*/ 626996 h 2247411"/>
                    <a:gd name="connsiteX4-6927" fmla="*/ 1067782 w 1233820"/>
                    <a:gd name="connsiteY4-6928" fmla="*/ 691058 h 2247411"/>
                    <a:gd name="connsiteX5-6929" fmla="*/ 1136618 w 1233820"/>
                    <a:gd name="connsiteY5-6930" fmla="*/ 1146366 h 2247411"/>
                    <a:gd name="connsiteX6-6931" fmla="*/ 1105512 w 1233820"/>
                    <a:gd name="connsiteY6-6932" fmla="*/ 1454940 h 2247411"/>
                    <a:gd name="connsiteX7-6933" fmla="*/ 1084559 w 1233820"/>
                    <a:gd name="connsiteY7-6934" fmla="*/ 1536428 h 2247411"/>
                    <a:gd name="connsiteX8-6935" fmla="*/ 1104142 w 1233820"/>
                    <a:gd name="connsiteY8-6936" fmla="*/ 1581570 h 2247411"/>
                    <a:gd name="connsiteX9-6937" fmla="*/ 1125826 w 1233820"/>
                    <a:gd name="connsiteY9-6938" fmla="*/ 1647743 h 2247411"/>
                    <a:gd name="connsiteX10-6939" fmla="*/ 1127819 w 1233820"/>
                    <a:gd name="connsiteY10-6940" fmla="*/ 1657426 h 2247411"/>
                    <a:gd name="connsiteX11-6941" fmla="*/ 1151835 w 1233820"/>
                    <a:gd name="connsiteY11-6942" fmla="*/ 1711805 h 2247411"/>
                    <a:gd name="connsiteX12-6943" fmla="*/ 1233820 w 1233820"/>
                    <a:gd name="connsiteY12-6944" fmla="*/ 2173197 h 2247411"/>
                    <a:gd name="connsiteX13-6945" fmla="*/ 1232230 w 1233820"/>
                    <a:gd name="connsiteY13-6946" fmla="*/ 2247411 h 2247411"/>
                    <a:gd name="connsiteX14-6947" fmla="*/ 1168198 w 1233820"/>
                    <a:gd name="connsiteY14-6948" fmla="*/ 2232258 h 2247411"/>
                    <a:gd name="connsiteX15-6949" fmla="*/ 958076 w 1233820"/>
                    <a:gd name="connsiteY15-6950" fmla="*/ 2129908 h 2247411"/>
                    <a:gd name="connsiteX16-6951" fmla="*/ 899871 w 1233820"/>
                    <a:gd name="connsiteY16-6952" fmla="*/ 2094548 h 2247411"/>
                    <a:gd name="connsiteX17-6953" fmla="*/ 843790 w 1233820"/>
                    <a:gd name="connsiteY17-6954" fmla="*/ 2101673 h 2247411"/>
                    <a:gd name="connsiteX18-6955" fmla="*/ 649444 w 1233820"/>
                    <a:gd name="connsiteY18-6956" fmla="*/ 2111487 h 2247411"/>
                    <a:gd name="connsiteX19-6957" fmla="*/ 455097 w 1233820"/>
                    <a:gd name="connsiteY19-6958" fmla="*/ 2101673 h 2247411"/>
                    <a:gd name="connsiteX20-6959" fmla="*/ 399017 w 1233820"/>
                    <a:gd name="connsiteY20-6960" fmla="*/ 2094548 h 2247411"/>
                    <a:gd name="connsiteX21-6961" fmla="*/ 331533 w 1233820"/>
                    <a:gd name="connsiteY21-6962" fmla="*/ 2088150 h 2247411"/>
                    <a:gd name="connsiteX22-6963" fmla="*/ 95892 w 1233820"/>
                    <a:gd name="connsiteY22-6964" fmla="*/ 2211959 h 2247411"/>
                    <a:gd name="connsiteX23-6965" fmla="*/ 0 w 1233820"/>
                    <a:gd name="connsiteY23-6966" fmla="*/ 2227026 h 2247411"/>
                    <a:gd name="connsiteX24-6967" fmla="*/ 196326 w 1233820"/>
                    <a:gd name="connsiteY24-6968" fmla="*/ 2127145 h 2247411"/>
                    <a:gd name="connsiteX25-6969" fmla="*/ 372547 w 1233820"/>
                    <a:gd name="connsiteY25-6970" fmla="*/ 2055170 h 2247411"/>
                    <a:gd name="connsiteX26-6971" fmla="*/ 581311 w 1233820"/>
                    <a:gd name="connsiteY26-6972" fmla="*/ 2075633 h 2247411"/>
                    <a:gd name="connsiteX27-6973" fmla="*/ 814117 w 1233820"/>
                    <a:gd name="connsiteY27-6974" fmla="*/ 2057173 h 2247411"/>
                    <a:gd name="connsiteX28-6975" fmla="*/ 891545 w 1233820"/>
                    <a:gd name="connsiteY28-6976" fmla="*/ 2068195 h 2247411"/>
                    <a:gd name="connsiteX29-6977" fmla="*/ 1117686 w 1233820"/>
                    <a:gd name="connsiteY29-6978" fmla="*/ 2169024 h 2247411"/>
                    <a:gd name="connsiteX30-6979" fmla="*/ 1191317 w 1233820"/>
                    <a:gd name="connsiteY30-6980" fmla="*/ 2184497 h 2247411"/>
                    <a:gd name="connsiteX31-6981" fmla="*/ 1125351 w 1233820"/>
                    <a:gd name="connsiteY31-6982" fmla="*/ 1745923 h 2247411"/>
                    <a:gd name="connsiteX32-6983" fmla="*/ 1065702 w 1233820"/>
                    <a:gd name="connsiteY32-6984" fmla="*/ 1601241 h 2247411"/>
                    <a:gd name="connsiteX33-6985" fmla="*/ 1036009 w 1233820"/>
                    <a:gd name="connsiteY33-6986" fmla="*/ 1527462 h 2247411"/>
                    <a:gd name="connsiteX34-6987" fmla="*/ 1048997 w 1233820"/>
                    <a:gd name="connsiteY34-6988" fmla="*/ 1481307 h 2247411"/>
                    <a:gd name="connsiteX35-6989" fmla="*/ 1057135 w 1233820"/>
                    <a:gd name="connsiteY35-6990" fmla="*/ 1387649 h 2247411"/>
                    <a:gd name="connsiteX36-6991" fmla="*/ 1083970 w 1233820"/>
                    <a:gd name="connsiteY36-6992" fmla="*/ 1072991 h 2247411"/>
                    <a:gd name="connsiteX37-6993" fmla="*/ 1021541 w 1233820"/>
                    <a:gd name="connsiteY37-6994" fmla="*/ 639993 h 2247411"/>
                    <a:gd name="connsiteX38-6995" fmla="*/ 958922 w 1233820"/>
                    <a:gd name="connsiteY38-6996" fmla="*/ 457839 h 2247411"/>
                    <a:gd name="connsiteX39-6997" fmla="*/ 670257 w 1233820"/>
                    <a:gd name="connsiteY39-6998" fmla="*/ 69903 h 2247411"/>
                    <a:gd name="connsiteX40-6999" fmla="*/ 605609 w 1233820"/>
                    <a:gd name="connsiteY40-7000" fmla="*/ 0 h 2247411"/>
                    <a:gd name="connsiteX0-7001" fmla="*/ 605609 w 1233820"/>
                    <a:gd name="connsiteY0-7002" fmla="*/ 0 h 2247411"/>
                    <a:gd name="connsiteX1-7003" fmla="*/ 661043 w 1233820"/>
                    <a:gd name="connsiteY1-7004" fmla="*/ 39052 h 2247411"/>
                    <a:gd name="connsiteX2-7005" fmla="*/ 756511 w 1233820"/>
                    <a:gd name="connsiteY2-7006" fmla="*/ 94123 h 2247411"/>
                    <a:gd name="connsiteX3-7007" fmla="*/ 1046228 w 1233820"/>
                    <a:gd name="connsiteY3-7008" fmla="*/ 626996 h 2247411"/>
                    <a:gd name="connsiteX4-7009" fmla="*/ 1067782 w 1233820"/>
                    <a:gd name="connsiteY4-7010" fmla="*/ 691058 h 2247411"/>
                    <a:gd name="connsiteX5-7011" fmla="*/ 1136618 w 1233820"/>
                    <a:gd name="connsiteY5-7012" fmla="*/ 1146366 h 2247411"/>
                    <a:gd name="connsiteX6-7013" fmla="*/ 1105512 w 1233820"/>
                    <a:gd name="connsiteY6-7014" fmla="*/ 1454940 h 2247411"/>
                    <a:gd name="connsiteX7-7015" fmla="*/ 1084559 w 1233820"/>
                    <a:gd name="connsiteY7-7016" fmla="*/ 1536428 h 2247411"/>
                    <a:gd name="connsiteX8-7017" fmla="*/ 1104142 w 1233820"/>
                    <a:gd name="connsiteY8-7018" fmla="*/ 1581570 h 2247411"/>
                    <a:gd name="connsiteX9-7019" fmla="*/ 1125826 w 1233820"/>
                    <a:gd name="connsiteY9-7020" fmla="*/ 1647743 h 2247411"/>
                    <a:gd name="connsiteX10-7021" fmla="*/ 1127819 w 1233820"/>
                    <a:gd name="connsiteY10-7022" fmla="*/ 1657426 h 2247411"/>
                    <a:gd name="connsiteX11-7023" fmla="*/ 1151835 w 1233820"/>
                    <a:gd name="connsiteY11-7024" fmla="*/ 1711805 h 2247411"/>
                    <a:gd name="connsiteX12-7025" fmla="*/ 1233820 w 1233820"/>
                    <a:gd name="connsiteY12-7026" fmla="*/ 2173197 h 2247411"/>
                    <a:gd name="connsiteX13-7027" fmla="*/ 1232230 w 1233820"/>
                    <a:gd name="connsiteY13-7028" fmla="*/ 2247411 h 2247411"/>
                    <a:gd name="connsiteX14-7029" fmla="*/ 1168198 w 1233820"/>
                    <a:gd name="connsiteY14-7030" fmla="*/ 2232258 h 2247411"/>
                    <a:gd name="connsiteX15-7031" fmla="*/ 958076 w 1233820"/>
                    <a:gd name="connsiteY15-7032" fmla="*/ 2129908 h 2247411"/>
                    <a:gd name="connsiteX16-7033" fmla="*/ 899871 w 1233820"/>
                    <a:gd name="connsiteY16-7034" fmla="*/ 2094548 h 2247411"/>
                    <a:gd name="connsiteX17-7035" fmla="*/ 843790 w 1233820"/>
                    <a:gd name="connsiteY17-7036" fmla="*/ 2101673 h 2247411"/>
                    <a:gd name="connsiteX18-7037" fmla="*/ 649444 w 1233820"/>
                    <a:gd name="connsiteY18-7038" fmla="*/ 2111487 h 2247411"/>
                    <a:gd name="connsiteX19-7039" fmla="*/ 455097 w 1233820"/>
                    <a:gd name="connsiteY19-7040" fmla="*/ 2101673 h 2247411"/>
                    <a:gd name="connsiteX20-7041" fmla="*/ 399017 w 1233820"/>
                    <a:gd name="connsiteY20-7042" fmla="*/ 2094548 h 2247411"/>
                    <a:gd name="connsiteX21-7043" fmla="*/ 331533 w 1233820"/>
                    <a:gd name="connsiteY21-7044" fmla="*/ 2088150 h 2247411"/>
                    <a:gd name="connsiteX22-7045" fmla="*/ 95892 w 1233820"/>
                    <a:gd name="connsiteY22-7046" fmla="*/ 2211959 h 2247411"/>
                    <a:gd name="connsiteX23-7047" fmla="*/ 0 w 1233820"/>
                    <a:gd name="connsiteY23-7048" fmla="*/ 2227026 h 2247411"/>
                    <a:gd name="connsiteX24-7049" fmla="*/ 196326 w 1233820"/>
                    <a:gd name="connsiteY24-7050" fmla="*/ 2127145 h 2247411"/>
                    <a:gd name="connsiteX25-7051" fmla="*/ 372547 w 1233820"/>
                    <a:gd name="connsiteY25-7052" fmla="*/ 2055170 h 2247411"/>
                    <a:gd name="connsiteX26-7053" fmla="*/ 581311 w 1233820"/>
                    <a:gd name="connsiteY26-7054" fmla="*/ 2075633 h 2247411"/>
                    <a:gd name="connsiteX27-7055" fmla="*/ 814117 w 1233820"/>
                    <a:gd name="connsiteY27-7056" fmla="*/ 2057173 h 2247411"/>
                    <a:gd name="connsiteX28-7057" fmla="*/ 891545 w 1233820"/>
                    <a:gd name="connsiteY28-7058" fmla="*/ 2068195 h 2247411"/>
                    <a:gd name="connsiteX29-7059" fmla="*/ 1117686 w 1233820"/>
                    <a:gd name="connsiteY29-7060" fmla="*/ 2169024 h 2247411"/>
                    <a:gd name="connsiteX30-7061" fmla="*/ 1191317 w 1233820"/>
                    <a:gd name="connsiteY30-7062" fmla="*/ 2184497 h 2247411"/>
                    <a:gd name="connsiteX31-7063" fmla="*/ 1125351 w 1233820"/>
                    <a:gd name="connsiteY31-7064" fmla="*/ 1745923 h 2247411"/>
                    <a:gd name="connsiteX32-7065" fmla="*/ 1065702 w 1233820"/>
                    <a:gd name="connsiteY32-7066" fmla="*/ 1601241 h 2247411"/>
                    <a:gd name="connsiteX33-7067" fmla="*/ 1036009 w 1233820"/>
                    <a:gd name="connsiteY33-7068" fmla="*/ 1527462 h 2247411"/>
                    <a:gd name="connsiteX34-7069" fmla="*/ 1038318 w 1233820"/>
                    <a:gd name="connsiteY34-7070" fmla="*/ 1483336 h 2247411"/>
                    <a:gd name="connsiteX35-7071" fmla="*/ 1057135 w 1233820"/>
                    <a:gd name="connsiteY35-7072" fmla="*/ 1387649 h 2247411"/>
                    <a:gd name="connsiteX36-7073" fmla="*/ 1083970 w 1233820"/>
                    <a:gd name="connsiteY36-7074" fmla="*/ 1072991 h 2247411"/>
                    <a:gd name="connsiteX37-7075" fmla="*/ 1021541 w 1233820"/>
                    <a:gd name="connsiteY37-7076" fmla="*/ 639993 h 2247411"/>
                    <a:gd name="connsiteX38-7077" fmla="*/ 958922 w 1233820"/>
                    <a:gd name="connsiteY38-7078" fmla="*/ 457839 h 2247411"/>
                    <a:gd name="connsiteX39-7079" fmla="*/ 670257 w 1233820"/>
                    <a:gd name="connsiteY39-7080" fmla="*/ 69903 h 2247411"/>
                    <a:gd name="connsiteX40-7081" fmla="*/ 605609 w 1233820"/>
                    <a:gd name="connsiteY40-7082" fmla="*/ 0 h 2247411"/>
                    <a:gd name="connsiteX0-7083" fmla="*/ 605609 w 1233820"/>
                    <a:gd name="connsiteY0-7084" fmla="*/ 0 h 2247411"/>
                    <a:gd name="connsiteX1-7085" fmla="*/ 661043 w 1233820"/>
                    <a:gd name="connsiteY1-7086" fmla="*/ 39052 h 2247411"/>
                    <a:gd name="connsiteX2-7087" fmla="*/ 756511 w 1233820"/>
                    <a:gd name="connsiteY2-7088" fmla="*/ 94123 h 2247411"/>
                    <a:gd name="connsiteX3-7089" fmla="*/ 1046228 w 1233820"/>
                    <a:gd name="connsiteY3-7090" fmla="*/ 626996 h 2247411"/>
                    <a:gd name="connsiteX4-7091" fmla="*/ 1067782 w 1233820"/>
                    <a:gd name="connsiteY4-7092" fmla="*/ 691058 h 2247411"/>
                    <a:gd name="connsiteX5-7093" fmla="*/ 1136618 w 1233820"/>
                    <a:gd name="connsiteY5-7094" fmla="*/ 1146366 h 2247411"/>
                    <a:gd name="connsiteX6-7095" fmla="*/ 1105512 w 1233820"/>
                    <a:gd name="connsiteY6-7096" fmla="*/ 1454940 h 2247411"/>
                    <a:gd name="connsiteX7-7097" fmla="*/ 1084559 w 1233820"/>
                    <a:gd name="connsiteY7-7098" fmla="*/ 1536428 h 2247411"/>
                    <a:gd name="connsiteX8-7099" fmla="*/ 1104142 w 1233820"/>
                    <a:gd name="connsiteY8-7100" fmla="*/ 1581570 h 2247411"/>
                    <a:gd name="connsiteX9-7101" fmla="*/ 1125826 w 1233820"/>
                    <a:gd name="connsiteY9-7102" fmla="*/ 1647743 h 2247411"/>
                    <a:gd name="connsiteX10-7103" fmla="*/ 1127819 w 1233820"/>
                    <a:gd name="connsiteY10-7104" fmla="*/ 1657426 h 2247411"/>
                    <a:gd name="connsiteX11-7105" fmla="*/ 1151835 w 1233820"/>
                    <a:gd name="connsiteY11-7106" fmla="*/ 1711805 h 2247411"/>
                    <a:gd name="connsiteX12-7107" fmla="*/ 1233820 w 1233820"/>
                    <a:gd name="connsiteY12-7108" fmla="*/ 2173197 h 2247411"/>
                    <a:gd name="connsiteX13-7109" fmla="*/ 1232230 w 1233820"/>
                    <a:gd name="connsiteY13-7110" fmla="*/ 2247411 h 2247411"/>
                    <a:gd name="connsiteX14-7111" fmla="*/ 1168198 w 1233820"/>
                    <a:gd name="connsiteY14-7112" fmla="*/ 2232258 h 2247411"/>
                    <a:gd name="connsiteX15-7113" fmla="*/ 958076 w 1233820"/>
                    <a:gd name="connsiteY15-7114" fmla="*/ 2129908 h 2247411"/>
                    <a:gd name="connsiteX16-7115" fmla="*/ 899871 w 1233820"/>
                    <a:gd name="connsiteY16-7116" fmla="*/ 2094548 h 2247411"/>
                    <a:gd name="connsiteX17-7117" fmla="*/ 843790 w 1233820"/>
                    <a:gd name="connsiteY17-7118" fmla="*/ 2101673 h 2247411"/>
                    <a:gd name="connsiteX18-7119" fmla="*/ 649444 w 1233820"/>
                    <a:gd name="connsiteY18-7120" fmla="*/ 2111487 h 2247411"/>
                    <a:gd name="connsiteX19-7121" fmla="*/ 455097 w 1233820"/>
                    <a:gd name="connsiteY19-7122" fmla="*/ 2101673 h 2247411"/>
                    <a:gd name="connsiteX20-7123" fmla="*/ 399017 w 1233820"/>
                    <a:gd name="connsiteY20-7124" fmla="*/ 2094548 h 2247411"/>
                    <a:gd name="connsiteX21-7125" fmla="*/ 331533 w 1233820"/>
                    <a:gd name="connsiteY21-7126" fmla="*/ 2088150 h 2247411"/>
                    <a:gd name="connsiteX22-7127" fmla="*/ 95892 w 1233820"/>
                    <a:gd name="connsiteY22-7128" fmla="*/ 2211959 h 2247411"/>
                    <a:gd name="connsiteX23-7129" fmla="*/ 0 w 1233820"/>
                    <a:gd name="connsiteY23-7130" fmla="*/ 2227026 h 2247411"/>
                    <a:gd name="connsiteX24-7131" fmla="*/ 196326 w 1233820"/>
                    <a:gd name="connsiteY24-7132" fmla="*/ 2127145 h 2247411"/>
                    <a:gd name="connsiteX25-7133" fmla="*/ 372547 w 1233820"/>
                    <a:gd name="connsiteY25-7134" fmla="*/ 2055170 h 2247411"/>
                    <a:gd name="connsiteX26-7135" fmla="*/ 581311 w 1233820"/>
                    <a:gd name="connsiteY26-7136" fmla="*/ 2075633 h 2247411"/>
                    <a:gd name="connsiteX27-7137" fmla="*/ 814117 w 1233820"/>
                    <a:gd name="connsiteY27-7138" fmla="*/ 2057173 h 2247411"/>
                    <a:gd name="connsiteX28-7139" fmla="*/ 891545 w 1233820"/>
                    <a:gd name="connsiteY28-7140" fmla="*/ 2068195 h 2247411"/>
                    <a:gd name="connsiteX29-7141" fmla="*/ 1117686 w 1233820"/>
                    <a:gd name="connsiteY29-7142" fmla="*/ 2169024 h 2247411"/>
                    <a:gd name="connsiteX30-7143" fmla="*/ 1191317 w 1233820"/>
                    <a:gd name="connsiteY30-7144" fmla="*/ 2184497 h 2247411"/>
                    <a:gd name="connsiteX31-7145" fmla="*/ 1125351 w 1233820"/>
                    <a:gd name="connsiteY31-7146" fmla="*/ 1745923 h 2247411"/>
                    <a:gd name="connsiteX32-7147" fmla="*/ 1065702 w 1233820"/>
                    <a:gd name="connsiteY32-7148" fmla="*/ 1601241 h 2247411"/>
                    <a:gd name="connsiteX33-7149" fmla="*/ 1014651 w 1233820"/>
                    <a:gd name="connsiteY33-7150" fmla="*/ 1527462 h 2247411"/>
                    <a:gd name="connsiteX34-7151" fmla="*/ 1038318 w 1233820"/>
                    <a:gd name="connsiteY34-7152" fmla="*/ 1483336 h 2247411"/>
                    <a:gd name="connsiteX35-7153" fmla="*/ 1057135 w 1233820"/>
                    <a:gd name="connsiteY35-7154" fmla="*/ 1387649 h 2247411"/>
                    <a:gd name="connsiteX36-7155" fmla="*/ 1083970 w 1233820"/>
                    <a:gd name="connsiteY36-7156" fmla="*/ 1072991 h 2247411"/>
                    <a:gd name="connsiteX37-7157" fmla="*/ 1021541 w 1233820"/>
                    <a:gd name="connsiteY37-7158" fmla="*/ 639993 h 2247411"/>
                    <a:gd name="connsiteX38-7159" fmla="*/ 958922 w 1233820"/>
                    <a:gd name="connsiteY38-7160" fmla="*/ 457839 h 2247411"/>
                    <a:gd name="connsiteX39-7161" fmla="*/ 670257 w 1233820"/>
                    <a:gd name="connsiteY39-7162" fmla="*/ 69903 h 2247411"/>
                    <a:gd name="connsiteX40-7163" fmla="*/ 605609 w 1233820"/>
                    <a:gd name="connsiteY40-7164" fmla="*/ 0 h 2247411"/>
                    <a:gd name="connsiteX0-7165" fmla="*/ 605609 w 1233820"/>
                    <a:gd name="connsiteY0-7166" fmla="*/ 0 h 2247411"/>
                    <a:gd name="connsiteX1-7167" fmla="*/ 661043 w 1233820"/>
                    <a:gd name="connsiteY1-7168" fmla="*/ 39052 h 2247411"/>
                    <a:gd name="connsiteX2-7169" fmla="*/ 756511 w 1233820"/>
                    <a:gd name="connsiteY2-7170" fmla="*/ 94123 h 2247411"/>
                    <a:gd name="connsiteX3-7171" fmla="*/ 1046228 w 1233820"/>
                    <a:gd name="connsiteY3-7172" fmla="*/ 626996 h 2247411"/>
                    <a:gd name="connsiteX4-7173" fmla="*/ 1067782 w 1233820"/>
                    <a:gd name="connsiteY4-7174" fmla="*/ 691058 h 2247411"/>
                    <a:gd name="connsiteX5-7175" fmla="*/ 1136618 w 1233820"/>
                    <a:gd name="connsiteY5-7176" fmla="*/ 1146366 h 2247411"/>
                    <a:gd name="connsiteX6-7177" fmla="*/ 1105512 w 1233820"/>
                    <a:gd name="connsiteY6-7178" fmla="*/ 1454940 h 2247411"/>
                    <a:gd name="connsiteX7-7179" fmla="*/ 1084559 w 1233820"/>
                    <a:gd name="connsiteY7-7180" fmla="*/ 1536428 h 2247411"/>
                    <a:gd name="connsiteX8-7181" fmla="*/ 1104142 w 1233820"/>
                    <a:gd name="connsiteY8-7182" fmla="*/ 1581570 h 2247411"/>
                    <a:gd name="connsiteX9-7183" fmla="*/ 1125826 w 1233820"/>
                    <a:gd name="connsiteY9-7184" fmla="*/ 1647743 h 2247411"/>
                    <a:gd name="connsiteX10-7185" fmla="*/ 1127819 w 1233820"/>
                    <a:gd name="connsiteY10-7186" fmla="*/ 1657426 h 2247411"/>
                    <a:gd name="connsiteX11-7187" fmla="*/ 1151835 w 1233820"/>
                    <a:gd name="connsiteY11-7188" fmla="*/ 1711805 h 2247411"/>
                    <a:gd name="connsiteX12-7189" fmla="*/ 1233820 w 1233820"/>
                    <a:gd name="connsiteY12-7190" fmla="*/ 2173197 h 2247411"/>
                    <a:gd name="connsiteX13-7191" fmla="*/ 1232230 w 1233820"/>
                    <a:gd name="connsiteY13-7192" fmla="*/ 2247411 h 2247411"/>
                    <a:gd name="connsiteX14-7193" fmla="*/ 1168198 w 1233820"/>
                    <a:gd name="connsiteY14-7194" fmla="*/ 2232258 h 2247411"/>
                    <a:gd name="connsiteX15-7195" fmla="*/ 958076 w 1233820"/>
                    <a:gd name="connsiteY15-7196" fmla="*/ 2129908 h 2247411"/>
                    <a:gd name="connsiteX16-7197" fmla="*/ 899871 w 1233820"/>
                    <a:gd name="connsiteY16-7198" fmla="*/ 2094548 h 2247411"/>
                    <a:gd name="connsiteX17-7199" fmla="*/ 843790 w 1233820"/>
                    <a:gd name="connsiteY17-7200" fmla="*/ 2101673 h 2247411"/>
                    <a:gd name="connsiteX18-7201" fmla="*/ 649444 w 1233820"/>
                    <a:gd name="connsiteY18-7202" fmla="*/ 2111487 h 2247411"/>
                    <a:gd name="connsiteX19-7203" fmla="*/ 455097 w 1233820"/>
                    <a:gd name="connsiteY19-7204" fmla="*/ 2101673 h 2247411"/>
                    <a:gd name="connsiteX20-7205" fmla="*/ 399017 w 1233820"/>
                    <a:gd name="connsiteY20-7206" fmla="*/ 2094548 h 2247411"/>
                    <a:gd name="connsiteX21-7207" fmla="*/ 331533 w 1233820"/>
                    <a:gd name="connsiteY21-7208" fmla="*/ 2088150 h 2247411"/>
                    <a:gd name="connsiteX22-7209" fmla="*/ 95892 w 1233820"/>
                    <a:gd name="connsiteY22-7210" fmla="*/ 2211959 h 2247411"/>
                    <a:gd name="connsiteX23-7211" fmla="*/ 0 w 1233820"/>
                    <a:gd name="connsiteY23-7212" fmla="*/ 2227026 h 2247411"/>
                    <a:gd name="connsiteX24-7213" fmla="*/ 196326 w 1233820"/>
                    <a:gd name="connsiteY24-7214" fmla="*/ 2127145 h 2247411"/>
                    <a:gd name="connsiteX25-7215" fmla="*/ 372547 w 1233820"/>
                    <a:gd name="connsiteY25-7216" fmla="*/ 2055170 h 2247411"/>
                    <a:gd name="connsiteX26-7217" fmla="*/ 581311 w 1233820"/>
                    <a:gd name="connsiteY26-7218" fmla="*/ 2075633 h 2247411"/>
                    <a:gd name="connsiteX27-7219" fmla="*/ 814117 w 1233820"/>
                    <a:gd name="connsiteY27-7220" fmla="*/ 2057173 h 2247411"/>
                    <a:gd name="connsiteX28-7221" fmla="*/ 891545 w 1233820"/>
                    <a:gd name="connsiteY28-7222" fmla="*/ 2068195 h 2247411"/>
                    <a:gd name="connsiteX29-7223" fmla="*/ 1117686 w 1233820"/>
                    <a:gd name="connsiteY29-7224" fmla="*/ 2169024 h 2247411"/>
                    <a:gd name="connsiteX30-7225" fmla="*/ 1191317 w 1233820"/>
                    <a:gd name="connsiteY30-7226" fmla="*/ 2184497 h 2247411"/>
                    <a:gd name="connsiteX31-7227" fmla="*/ 1125351 w 1233820"/>
                    <a:gd name="connsiteY31-7228" fmla="*/ 1745923 h 2247411"/>
                    <a:gd name="connsiteX32-7229" fmla="*/ 1057159 w 1233820"/>
                    <a:gd name="connsiteY32-7230" fmla="*/ 1609354 h 2247411"/>
                    <a:gd name="connsiteX33-7231" fmla="*/ 1014651 w 1233820"/>
                    <a:gd name="connsiteY33-7232" fmla="*/ 1527462 h 2247411"/>
                    <a:gd name="connsiteX34-7233" fmla="*/ 1038318 w 1233820"/>
                    <a:gd name="connsiteY34-7234" fmla="*/ 1483336 h 2247411"/>
                    <a:gd name="connsiteX35-7235" fmla="*/ 1057135 w 1233820"/>
                    <a:gd name="connsiteY35-7236" fmla="*/ 1387649 h 2247411"/>
                    <a:gd name="connsiteX36-7237" fmla="*/ 1083970 w 1233820"/>
                    <a:gd name="connsiteY36-7238" fmla="*/ 1072991 h 2247411"/>
                    <a:gd name="connsiteX37-7239" fmla="*/ 1021541 w 1233820"/>
                    <a:gd name="connsiteY37-7240" fmla="*/ 639993 h 2247411"/>
                    <a:gd name="connsiteX38-7241" fmla="*/ 958922 w 1233820"/>
                    <a:gd name="connsiteY38-7242" fmla="*/ 457839 h 2247411"/>
                    <a:gd name="connsiteX39-7243" fmla="*/ 670257 w 1233820"/>
                    <a:gd name="connsiteY39-7244" fmla="*/ 69903 h 2247411"/>
                    <a:gd name="connsiteX40-7245" fmla="*/ 605609 w 1233820"/>
                    <a:gd name="connsiteY40-7246" fmla="*/ 0 h 2247411"/>
                    <a:gd name="connsiteX0-7247" fmla="*/ 605609 w 1233820"/>
                    <a:gd name="connsiteY0-7248" fmla="*/ 0 h 2247411"/>
                    <a:gd name="connsiteX1-7249" fmla="*/ 661043 w 1233820"/>
                    <a:gd name="connsiteY1-7250" fmla="*/ 39052 h 2247411"/>
                    <a:gd name="connsiteX2-7251" fmla="*/ 756511 w 1233820"/>
                    <a:gd name="connsiteY2-7252" fmla="*/ 94123 h 2247411"/>
                    <a:gd name="connsiteX3-7253" fmla="*/ 1046228 w 1233820"/>
                    <a:gd name="connsiteY3-7254" fmla="*/ 626996 h 2247411"/>
                    <a:gd name="connsiteX4-7255" fmla="*/ 1067782 w 1233820"/>
                    <a:gd name="connsiteY4-7256" fmla="*/ 691058 h 2247411"/>
                    <a:gd name="connsiteX5-7257" fmla="*/ 1136618 w 1233820"/>
                    <a:gd name="connsiteY5-7258" fmla="*/ 1146366 h 2247411"/>
                    <a:gd name="connsiteX6-7259" fmla="*/ 1105512 w 1233820"/>
                    <a:gd name="connsiteY6-7260" fmla="*/ 1454940 h 2247411"/>
                    <a:gd name="connsiteX7-7261" fmla="*/ 1084559 w 1233820"/>
                    <a:gd name="connsiteY7-7262" fmla="*/ 1536428 h 2247411"/>
                    <a:gd name="connsiteX8-7263" fmla="*/ 1104142 w 1233820"/>
                    <a:gd name="connsiteY8-7264" fmla="*/ 1581570 h 2247411"/>
                    <a:gd name="connsiteX9-7265" fmla="*/ 1125826 w 1233820"/>
                    <a:gd name="connsiteY9-7266" fmla="*/ 1647743 h 2247411"/>
                    <a:gd name="connsiteX10-7267" fmla="*/ 1127819 w 1233820"/>
                    <a:gd name="connsiteY10-7268" fmla="*/ 1657426 h 2247411"/>
                    <a:gd name="connsiteX11-7269" fmla="*/ 1151835 w 1233820"/>
                    <a:gd name="connsiteY11-7270" fmla="*/ 1711805 h 2247411"/>
                    <a:gd name="connsiteX12-7271" fmla="*/ 1233820 w 1233820"/>
                    <a:gd name="connsiteY12-7272" fmla="*/ 2173197 h 2247411"/>
                    <a:gd name="connsiteX13-7273" fmla="*/ 1232230 w 1233820"/>
                    <a:gd name="connsiteY13-7274" fmla="*/ 2247411 h 2247411"/>
                    <a:gd name="connsiteX14-7275" fmla="*/ 1168198 w 1233820"/>
                    <a:gd name="connsiteY14-7276" fmla="*/ 2232258 h 2247411"/>
                    <a:gd name="connsiteX15-7277" fmla="*/ 958076 w 1233820"/>
                    <a:gd name="connsiteY15-7278" fmla="*/ 2129908 h 2247411"/>
                    <a:gd name="connsiteX16-7279" fmla="*/ 899871 w 1233820"/>
                    <a:gd name="connsiteY16-7280" fmla="*/ 2094548 h 2247411"/>
                    <a:gd name="connsiteX17-7281" fmla="*/ 843790 w 1233820"/>
                    <a:gd name="connsiteY17-7282" fmla="*/ 2101673 h 2247411"/>
                    <a:gd name="connsiteX18-7283" fmla="*/ 649444 w 1233820"/>
                    <a:gd name="connsiteY18-7284" fmla="*/ 2111487 h 2247411"/>
                    <a:gd name="connsiteX19-7285" fmla="*/ 455097 w 1233820"/>
                    <a:gd name="connsiteY19-7286" fmla="*/ 2101673 h 2247411"/>
                    <a:gd name="connsiteX20-7287" fmla="*/ 399017 w 1233820"/>
                    <a:gd name="connsiteY20-7288" fmla="*/ 2094548 h 2247411"/>
                    <a:gd name="connsiteX21-7289" fmla="*/ 331533 w 1233820"/>
                    <a:gd name="connsiteY21-7290" fmla="*/ 2088150 h 2247411"/>
                    <a:gd name="connsiteX22-7291" fmla="*/ 95892 w 1233820"/>
                    <a:gd name="connsiteY22-7292" fmla="*/ 2211959 h 2247411"/>
                    <a:gd name="connsiteX23-7293" fmla="*/ 0 w 1233820"/>
                    <a:gd name="connsiteY23-7294" fmla="*/ 2227026 h 2247411"/>
                    <a:gd name="connsiteX24-7295" fmla="*/ 196326 w 1233820"/>
                    <a:gd name="connsiteY24-7296" fmla="*/ 2127145 h 2247411"/>
                    <a:gd name="connsiteX25-7297" fmla="*/ 372547 w 1233820"/>
                    <a:gd name="connsiteY25-7298" fmla="*/ 2055170 h 2247411"/>
                    <a:gd name="connsiteX26-7299" fmla="*/ 581311 w 1233820"/>
                    <a:gd name="connsiteY26-7300" fmla="*/ 2075633 h 2247411"/>
                    <a:gd name="connsiteX27-7301" fmla="*/ 814117 w 1233820"/>
                    <a:gd name="connsiteY27-7302" fmla="*/ 2057173 h 2247411"/>
                    <a:gd name="connsiteX28-7303" fmla="*/ 891545 w 1233820"/>
                    <a:gd name="connsiteY28-7304" fmla="*/ 2068195 h 2247411"/>
                    <a:gd name="connsiteX29-7305" fmla="*/ 1117686 w 1233820"/>
                    <a:gd name="connsiteY29-7306" fmla="*/ 2169024 h 2247411"/>
                    <a:gd name="connsiteX30-7307" fmla="*/ 1191317 w 1233820"/>
                    <a:gd name="connsiteY30-7308" fmla="*/ 2184497 h 2247411"/>
                    <a:gd name="connsiteX31-7309" fmla="*/ 1116808 w 1233820"/>
                    <a:gd name="connsiteY31-7310" fmla="*/ 1760120 h 2247411"/>
                    <a:gd name="connsiteX32-7311" fmla="*/ 1057159 w 1233820"/>
                    <a:gd name="connsiteY32-7312" fmla="*/ 1609354 h 2247411"/>
                    <a:gd name="connsiteX33-7313" fmla="*/ 1014651 w 1233820"/>
                    <a:gd name="connsiteY33-7314" fmla="*/ 1527462 h 2247411"/>
                    <a:gd name="connsiteX34-7315" fmla="*/ 1038318 w 1233820"/>
                    <a:gd name="connsiteY34-7316" fmla="*/ 1483336 h 2247411"/>
                    <a:gd name="connsiteX35-7317" fmla="*/ 1057135 w 1233820"/>
                    <a:gd name="connsiteY35-7318" fmla="*/ 1387649 h 2247411"/>
                    <a:gd name="connsiteX36-7319" fmla="*/ 1083970 w 1233820"/>
                    <a:gd name="connsiteY36-7320" fmla="*/ 1072991 h 2247411"/>
                    <a:gd name="connsiteX37-7321" fmla="*/ 1021541 w 1233820"/>
                    <a:gd name="connsiteY37-7322" fmla="*/ 639993 h 2247411"/>
                    <a:gd name="connsiteX38-7323" fmla="*/ 958922 w 1233820"/>
                    <a:gd name="connsiteY38-7324" fmla="*/ 457839 h 2247411"/>
                    <a:gd name="connsiteX39-7325" fmla="*/ 670257 w 1233820"/>
                    <a:gd name="connsiteY39-7326" fmla="*/ 69903 h 2247411"/>
                    <a:gd name="connsiteX40-7327" fmla="*/ 605609 w 1233820"/>
                    <a:gd name="connsiteY40-7328" fmla="*/ 0 h 2247411"/>
                    <a:gd name="connsiteX0-7329" fmla="*/ 605609 w 1233820"/>
                    <a:gd name="connsiteY0-7330" fmla="*/ 0 h 2247411"/>
                    <a:gd name="connsiteX1-7331" fmla="*/ 661043 w 1233820"/>
                    <a:gd name="connsiteY1-7332" fmla="*/ 39052 h 2247411"/>
                    <a:gd name="connsiteX2-7333" fmla="*/ 756511 w 1233820"/>
                    <a:gd name="connsiteY2-7334" fmla="*/ 94123 h 2247411"/>
                    <a:gd name="connsiteX3-7335" fmla="*/ 1046228 w 1233820"/>
                    <a:gd name="connsiteY3-7336" fmla="*/ 626996 h 2247411"/>
                    <a:gd name="connsiteX4-7337" fmla="*/ 1067782 w 1233820"/>
                    <a:gd name="connsiteY4-7338" fmla="*/ 691058 h 2247411"/>
                    <a:gd name="connsiteX5-7339" fmla="*/ 1136618 w 1233820"/>
                    <a:gd name="connsiteY5-7340" fmla="*/ 1146366 h 2247411"/>
                    <a:gd name="connsiteX6-7341" fmla="*/ 1105512 w 1233820"/>
                    <a:gd name="connsiteY6-7342" fmla="*/ 1454940 h 2247411"/>
                    <a:gd name="connsiteX7-7343" fmla="*/ 1084559 w 1233820"/>
                    <a:gd name="connsiteY7-7344" fmla="*/ 1536428 h 2247411"/>
                    <a:gd name="connsiteX8-7345" fmla="*/ 1104142 w 1233820"/>
                    <a:gd name="connsiteY8-7346" fmla="*/ 1581570 h 2247411"/>
                    <a:gd name="connsiteX9-7347" fmla="*/ 1125826 w 1233820"/>
                    <a:gd name="connsiteY9-7348" fmla="*/ 1647743 h 2247411"/>
                    <a:gd name="connsiteX10-7349" fmla="*/ 1127819 w 1233820"/>
                    <a:gd name="connsiteY10-7350" fmla="*/ 1657426 h 2247411"/>
                    <a:gd name="connsiteX11-7351" fmla="*/ 1151835 w 1233820"/>
                    <a:gd name="connsiteY11-7352" fmla="*/ 1711805 h 2247411"/>
                    <a:gd name="connsiteX12-7353" fmla="*/ 1233820 w 1233820"/>
                    <a:gd name="connsiteY12-7354" fmla="*/ 2173197 h 2247411"/>
                    <a:gd name="connsiteX13-7355" fmla="*/ 1232230 w 1233820"/>
                    <a:gd name="connsiteY13-7356" fmla="*/ 2247411 h 2247411"/>
                    <a:gd name="connsiteX14-7357" fmla="*/ 1168198 w 1233820"/>
                    <a:gd name="connsiteY14-7358" fmla="*/ 2232258 h 2247411"/>
                    <a:gd name="connsiteX15-7359" fmla="*/ 958076 w 1233820"/>
                    <a:gd name="connsiteY15-7360" fmla="*/ 2129908 h 2247411"/>
                    <a:gd name="connsiteX16-7361" fmla="*/ 899871 w 1233820"/>
                    <a:gd name="connsiteY16-7362" fmla="*/ 2094548 h 2247411"/>
                    <a:gd name="connsiteX17-7363" fmla="*/ 843790 w 1233820"/>
                    <a:gd name="connsiteY17-7364" fmla="*/ 2101673 h 2247411"/>
                    <a:gd name="connsiteX18-7365" fmla="*/ 649444 w 1233820"/>
                    <a:gd name="connsiteY18-7366" fmla="*/ 2111487 h 2247411"/>
                    <a:gd name="connsiteX19-7367" fmla="*/ 455097 w 1233820"/>
                    <a:gd name="connsiteY19-7368" fmla="*/ 2101673 h 2247411"/>
                    <a:gd name="connsiteX20-7369" fmla="*/ 399017 w 1233820"/>
                    <a:gd name="connsiteY20-7370" fmla="*/ 2094548 h 2247411"/>
                    <a:gd name="connsiteX21-7371" fmla="*/ 331533 w 1233820"/>
                    <a:gd name="connsiteY21-7372" fmla="*/ 2088150 h 2247411"/>
                    <a:gd name="connsiteX22-7373" fmla="*/ 95892 w 1233820"/>
                    <a:gd name="connsiteY22-7374" fmla="*/ 2211959 h 2247411"/>
                    <a:gd name="connsiteX23-7375" fmla="*/ 0 w 1233820"/>
                    <a:gd name="connsiteY23-7376" fmla="*/ 2227026 h 2247411"/>
                    <a:gd name="connsiteX24-7377" fmla="*/ 196326 w 1233820"/>
                    <a:gd name="connsiteY24-7378" fmla="*/ 2127145 h 2247411"/>
                    <a:gd name="connsiteX25-7379" fmla="*/ 372547 w 1233820"/>
                    <a:gd name="connsiteY25-7380" fmla="*/ 2055170 h 2247411"/>
                    <a:gd name="connsiteX26-7381" fmla="*/ 581311 w 1233820"/>
                    <a:gd name="connsiteY26-7382" fmla="*/ 2075633 h 2247411"/>
                    <a:gd name="connsiteX27-7383" fmla="*/ 814117 w 1233820"/>
                    <a:gd name="connsiteY27-7384" fmla="*/ 2057173 h 2247411"/>
                    <a:gd name="connsiteX28-7385" fmla="*/ 891545 w 1233820"/>
                    <a:gd name="connsiteY28-7386" fmla="*/ 2068195 h 2247411"/>
                    <a:gd name="connsiteX29-7387" fmla="*/ 1117686 w 1233820"/>
                    <a:gd name="connsiteY29-7388" fmla="*/ 2169024 h 2247411"/>
                    <a:gd name="connsiteX30-7389" fmla="*/ 1176366 w 1233820"/>
                    <a:gd name="connsiteY30-7390" fmla="*/ 2168272 h 2247411"/>
                    <a:gd name="connsiteX31-7391" fmla="*/ 1116808 w 1233820"/>
                    <a:gd name="connsiteY31-7392" fmla="*/ 1760120 h 2247411"/>
                    <a:gd name="connsiteX32-7393" fmla="*/ 1057159 w 1233820"/>
                    <a:gd name="connsiteY32-7394" fmla="*/ 1609354 h 2247411"/>
                    <a:gd name="connsiteX33-7395" fmla="*/ 1014651 w 1233820"/>
                    <a:gd name="connsiteY33-7396" fmla="*/ 1527462 h 2247411"/>
                    <a:gd name="connsiteX34-7397" fmla="*/ 1038318 w 1233820"/>
                    <a:gd name="connsiteY34-7398" fmla="*/ 1483336 h 2247411"/>
                    <a:gd name="connsiteX35-7399" fmla="*/ 1057135 w 1233820"/>
                    <a:gd name="connsiteY35-7400" fmla="*/ 1387649 h 2247411"/>
                    <a:gd name="connsiteX36-7401" fmla="*/ 1083970 w 1233820"/>
                    <a:gd name="connsiteY36-7402" fmla="*/ 1072991 h 2247411"/>
                    <a:gd name="connsiteX37-7403" fmla="*/ 1021541 w 1233820"/>
                    <a:gd name="connsiteY37-7404" fmla="*/ 639993 h 2247411"/>
                    <a:gd name="connsiteX38-7405" fmla="*/ 958922 w 1233820"/>
                    <a:gd name="connsiteY38-7406" fmla="*/ 457839 h 2247411"/>
                    <a:gd name="connsiteX39-7407" fmla="*/ 670257 w 1233820"/>
                    <a:gd name="connsiteY39-7408" fmla="*/ 69903 h 2247411"/>
                    <a:gd name="connsiteX40-7409" fmla="*/ 605609 w 1233820"/>
                    <a:gd name="connsiteY40-7410" fmla="*/ 0 h 2247411"/>
                    <a:gd name="connsiteX0-7411" fmla="*/ 605609 w 1233820"/>
                    <a:gd name="connsiteY0-7412" fmla="*/ 0 h 2247411"/>
                    <a:gd name="connsiteX1-7413" fmla="*/ 661043 w 1233820"/>
                    <a:gd name="connsiteY1-7414" fmla="*/ 39052 h 2247411"/>
                    <a:gd name="connsiteX2-7415" fmla="*/ 756511 w 1233820"/>
                    <a:gd name="connsiteY2-7416" fmla="*/ 94123 h 2247411"/>
                    <a:gd name="connsiteX3-7417" fmla="*/ 1046228 w 1233820"/>
                    <a:gd name="connsiteY3-7418" fmla="*/ 626996 h 2247411"/>
                    <a:gd name="connsiteX4-7419" fmla="*/ 1067782 w 1233820"/>
                    <a:gd name="connsiteY4-7420" fmla="*/ 691058 h 2247411"/>
                    <a:gd name="connsiteX5-7421" fmla="*/ 1136618 w 1233820"/>
                    <a:gd name="connsiteY5-7422" fmla="*/ 1146366 h 2247411"/>
                    <a:gd name="connsiteX6-7423" fmla="*/ 1105512 w 1233820"/>
                    <a:gd name="connsiteY6-7424" fmla="*/ 1454940 h 2247411"/>
                    <a:gd name="connsiteX7-7425" fmla="*/ 1084559 w 1233820"/>
                    <a:gd name="connsiteY7-7426" fmla="*/ 1536428 h 2247411"/>
                    <a:gd name="connsiteX8-7427" fmla="*/ 1104142 w 1233820"/>
                    <a:gd name="connsiteY8-7428" fmla="*/ 1581570 h 2247411"/>
                    <a:gd name="connsiteX9-7429" fmla="*/ 1125826 w 1233820"/>
                    <a:gd name="connsiteY9-7430" fmla="*/ 1647743 h 2247411"/>
                    <a:gd name="connsiteX10-7431" fmla="*/ 1127819 w 1233820"/>
                    <a:gd name="connsiteY10-7432" fmla="*/ 1657426 h 2247411"/>
                    <a:gd name="connsiteX11-7433" fmla="*/ 1151835 w 1233820"/>
                    <a:gd name="connsiteY11-7434" fmla="*/ 1711805 h 2247411"/>
                    <a:gd name="connsiteX12-7435" fmla="*/ 1233820 w 1233820"/>
                    <a:gd name="connsiteY12-7436" fmla="*/ 2173197 h 2247411"/>
                    <a:gd name="connsiteX13-7437" fmla="*/ 1232230 w 1233820"/>
                    <a:gd name="connsiteY13-7438" fmla="*/ 2247411 h 2247411"/>
                    <a:gd name="connsiteX14-7439" fmla="*/ 1168198 w 1233820"/>
                    <a:gd name="connsiteY14-7440" fmla="*/ 2232258 h 2247411"/>
                    <a:gd name="connsiteX15-7441" fmla="*/ 958076 w 1233820"/>
                    <a:gd name="connsiteY15-7442" fmla="*/ 2129908 h 2247411"/>
                    <a:gd name="connsiteX16-7443" fmla="*/ 899871 w 1233820"/>
                    <a:gd name="connsiteY16-7444" fmla="*/ 2094548 h 2247411"/>
                    <a:gd name="connsiteX17-7445" fmla="*/ 843790 w 1233820"/>
                    <a:gd name="connsiteY17-7446" fmla="*/ 2101673 h 2247411"/>
                    <a:gd name="connsiteX18-7447" fmla="*/ 649444 w 1233820"/>
                    <a:gd name="connsiteY18-7448" fmla="*/ 2111487 h 2247411"/>
                    <a:gd name="connsiteX19-7449" fmla="*/ 455097 w 1233820"/>
                    <a:gd name="connsiteY19-7450" fmla="*/ 2101673 h 2247411"/>
                    <a:gd name="connsiteX20-7451" fmla="*/ 399017 w 1233820"/>
                    <a:gd name="connsiteY20-7452" fmla="*/ 2094548 h 2247411"/>
                    <a:gd name="connsiteX21-7453" fmla="*/ 331533 w 1233820"/>
                    <a:gd name="connsiteY21-7454" fmla="*/ 2088150 h 2247411"/>
                    <a:gd name="connsiteX22-7455" fmla="*/ 95892 w 1233820"/>
                    <a:gd name="connsiteY22-7456" fmla="*/ 2211959 h 2247411"/>
                    <a:gd name="connsiteX23-7457" fmla="*/ 0 w 1233820"/>
                    <a:gd name="connsiteY23-7458" fmla="*/ 2227026 h 2247411"/>
                    <a:gd name="connsiteX24-7459" fmla="*/ 196326 w 1233820"/>
                    <a:gd name="connsiteY24-7460" fmla="*/ 2127145 h 2247411"/>
                    <a:gd name="connsiteX25-7461" fmla="*/ 372547 w 1233820"/>
                    <a:gd name="connsiteY25-7462" fmla="*/ 2055170 h 2247411"/>
                    <a:gd name="connsiteX26-7463" fmla="*/ 581311 w 1233820"/>
                    <a:gd name="connsiteY26-7464" fmla="*/ 2075633 h 2247411"/>
                    <a:gd name="connsiteX27-7465" fmla="*/ 814117 w 1233820"/>
                    <a:gd name="connsiteY27-7466" fmla="*/ 2057173 h 2247411"/>
                    <a:gd name="connsiteX28-7467" fmla="*/ 891545 w 1233820"/>
                    <a:gd name="connsiteY28-7468" fmla="*/ 2068195 h 2247411"/>
                    <a:gd name="connsiteX29-7469" fmla="*/ 1115550 w 1233820"/>
                    <a:gd name="connsiteY29-7470" fmla="*/ 2156855 h 2247411"/>
                    <a:gd name="connsiteX30-7471" fmla="*/ 1176366 w 1233820"/>
                    <a:gd name="connsiteY30-7472" fmla="*/ 2168272 h 2247411"/>
                    <a:gd name="connsiteX31-7473" fmla="*/ 1116808 w 1233820"/>
                    <a:gd name="connsiteY31-7474" fmla="*/ 1760120 h 2247411"/>
                    <a:gd name="connsiteX32-7475" fmla="*/ 1057159 w 1233820"/>
                    <a:gd name="connsiteY32-7476" fmla="*/ 1609354 h 2247411"/>
                    <a:gd name="connsiteX33-7477" fmla="*/ 1014651 w 1233820"/>
                    <a:gd name="connsiteY33-7478" fmla="*/ 1527462 h 2247411"/>
                    <a:gd name="connsiteX34-7479" fmla="*/ 1038318 w 1233820"/>
                    <a:gd name="connsiteY34-7480" fmla="*/ 1483336 h 2247411"/>
                    <a:gd name="connsiteX35-7481" fmla="*/ 1057135 w 1233820"/>
                    <a:gd name="connsiteY35-7482" fmla="*/ 1387649 h 2247411"/>
                    <a:gd name="connsiteX36-7483" fmla="*/ 1083970 w 1233820"/>
                    <a:gd name="connsiteY36-7484" fmla="*/ 1072991 h 2247411"/>
                    <a:gd name="connsiteX37-7485" fmla="*/ 1021541 w 1233820"/>
                    <a:gd name="connsiteY37-7486" fmla="*/ 639993 h 2247411"/>
                    <a:gd name="connsiteX38-7487" fmla="*/ 958922 w 1233820"/>
                    <a:gd name="connsiteY38-7488" fmla="*/ 457839 h 2247411"/>
                    <a:gd name="connsiteX39-7489" fmla="*/ 670257 w 1233820"/>
                    <a:gd name="connsiteY39-7490" fmla="*/ 69903 h 2247411"/>
                    <a:gd name="connsiteX40-7491" fmla="*/ 605609 w 1233820"/>
                    <a:gd name="connsiteY40-7492" fmla="*/ 0 h 2247411"/>
                    <a:gd name="connsiteX0-7493" fmla="*/ 605609 w 1233820"/>
                    <a:gd name="connsiteY0-7494" fmla="*/ 0 h 2247411"/>
                    <a:gd name="connsiteX1-7495" fmla="*/ 661043 w 1233820"/>
                    <a:gd name="connsiteY1-7496" fmla="*/ 39052 h 2247411"/>
                    <a:gd name="connsiteX2-7497" fmla="*/ 756511 w 1233820"/>
                    <a:gd name="connsiteY2-7498" fmla="*/ 94123 h 2247411"/>
                    <a:gd name="connsiteX3-7499" fmla="*/ 1046228 w 1233820"/>
                    <a:gd name="connsiteY3-7500" fmla="*/ 626996 h 2247411"/>
                    <a:gd name="connsiteX4-7501" fmla="*/ 1067782 w 1233820"/>
                    <a:gd name="connsiteY4-7502" fmla="*/ 691058 h 2247411"/>
                    <a:gd name="connsiteX5-7503" fmla="*/ 1136618 w 1233820"/>
                    <a:gd name="connsiteY5-7504" fmla="*/ 1146366 h 2247411"/>
                    <a:gd name="connsiteX6-7505" fmla="*/ 1105512 w 1233820"/>
                    <a:gd name="connsiteY6-7506" fmla="*/ 1454940 h 2247411"/>
                    <a:gd name="connsiteX7-7507" fmla="*/ 1084559 w 1233820"/>
                    <a:gd name="connsiteY7-7508" fmla="*/ 1536428 h 2247411"/>
                    <a:gd name="connsiteX8-7509" fmla="*/ 1104142 w 1233820"/>
                    <a:gd name="connsiteY8-7510" fmla="*/ 1581570 h 2247411"/>
                    <a:gd name="connsiteX9-7511" fmla="*/ 1125826 w 1233820"/>
                    <a:gd name="connsiteY9-7512" fmla="*/ 1647743 h 2247411"/>
                    <a:gd name="connsiteX10-7513" fmla="*/ 1127819 w 1233820"/>
                    <a:gd name="connsiteY10-7514" fmla="*/ 1657426 h 2247411"/>
                    <a:gd name="connsiteX11-7515" fmla="*/ 1151835 w 1233820"/>
                    <a:gd name="connsiteY11-7516" fmla="*/ 1711805 h 2247411"/>
                    <a:gd name="connsiteX12-7517" fmla="*/ 1233820 w 1233820"/>
                    <a:gd name="connsiteY12-7518" fmla="*/ 2173197 h 2247411"/>
                    <a:gd name="connsiteX13-7519" fmla="*/ 1232230 w 1233820"/>
                    <a:gd name="connsiteY13-7520" fmla="*/ 2247411 h 2247411"/>
                    <a:gd name="connsiteX14-7521" fmla="*/ 1168198 w 1233820"/>
                    <a:gd name="connsiteY14-7522" fmla="*/ 2232258 h 2247411"/>
                    <a:gd name="connsiteX15-7523" fmla="*/ 958076 w 1233820"/>
                    <a:gd name="connsiteY15-7524" fmla="*/ 2129908 h 2247411"/>
                    <a:gd name="connsiteX16-7525" fmla="*/ 899871 w 1233820"/>
                    <a:gd name="connsiteY16-7526" fmla="*/ 2094548 h 2247411"/>
                    <a:gd name="connsiteX17-7527" fmla="*/ 843790 w 1233820"/>
                    <a:gd name="connsiteY17-7528" fmla="*/ 2101673 h 2247411"/>
                    <a:gd name="connsiteX18-7529" fmla="*/ 649444 w 1233820"/>
                    <a:gd name="connsiteY18-7530" fmla="*/ 2111487 h 2247411"/>
                    <a:gd name="connsiteX19-7531" fmla="*/ 455097 w 1233820"/>
                    <a:gd name="connsiteY19-7532" fmla="*/ 2101673 h 2247411"/>
                    <a:gd name="connsiteX20-7533" fmla="*/ 399017 w 1233820"/>
                    <a:gd name="connsiteY20-7534" fmla="*/ 2094548 h 2247411"/>
                    <a:gd name="connsiteX21-7535" fmla="*/ 331533 w 1233820"/>
                    <a:gd name="connsiteY21-7536" fmla="*/ 2088150 h 2247411"/>
                    <a:gd name="connsiteX22-7537" fmla="*/ 95892 w 1233820"/>
                    <a:gd name="connsiteY22-7538" fmla="*/ 2211959 h 2247411"/>
                    <a:gd name="connsiteX23-7539" fmla="*/ 0 w 1233820"/>
                    <a:gd name="connsiteY23-7540" fmla="*/ 2227026 h 2247411"/>
                    <a:gd name="connsiteX24-7541" fmla="*/ 196326 w 1233820"/>
                    <a:gd name="connsiteY24-7542" fmla="*/ 2127145 h 2247411"/>
                    <a:gd name="connsiteX25-7543" fmla="*/ 372547 w 1233820"/>
                    <a:gd name="connsiteY25-7544" fmla="*/ 2055170 h 2247411"/>
                    <a:gd name="connsiteX26-7545" fmla="*/ 581311 w 1233820"/>
                    <a:gd name="connsiteY26-7546" fmla="*/ 2075633 h 2247411"/>
                    <a:gd name="connsiteX27-7547" fmla="*/ 814117 w 1233820"/>
                    <a:gd name="connsiteY27-7548" fmla="*/ 2057173 h 2247411"/>
                    <a:gd name="connsiteX28-7549" fmla="*/ 895817 w 1233820"/>
                    <a:gd name="connsiteY28-7550" fmla="*/ 2053998 h 2247411"/>
                    <a:gd name="connsiteX29-7551" fmla="*/ 1115550 w 1233820"/>
                    <a:gd name="connsiteY29-7552" fmla="*/ 2156855 h 2247411"/>
                    <a:gd name="connsiteX30-7553" fmla="*/ 1176366 w 1233820"/>
                    <a:gd name="connsiteY30-7554" fmla="*/ 2168272 h 2247411"/>
                    <a:gd name="connsiteX31-7555" fmla="*/ 1116808 w 1233820"/>
                    <a:gd name="connsiteY31-7556" fmla="*/ 1760120 h 2247411"/>
                    <a:gd name="connsiteX32-7557" fmla="*/ 1057159 w 1233820"/>
                    <a:gd name="connsiteY32-7558" fmla="*/ 1609354 h 2247411"/>
                    <a:gd name="connsiteX33-7559" fmla="*/ 1014651 w 1233820"/>
                    <a:gd name="connsiteY33-7560" fmla="*/ 1527462 h 2247411"/>
                    <a:gd name="connsiteX34-7561" fmla="*/ 1038318 w 1233820"/>
                    <a:gd name="connsiteY34-7562" fmla="*/ 1483336 h 2247411"/>
                    <a:gd name="connsiteX35-7563" fmla="*/ 1057135 w 1233820"/>
                    <a:gd name="connsiteY35-7564" fmla="*/ 1387649 h 2247411"/>
                    <a:gd name="connsiteX36-7565" fmla="*/ 1083970 w 1233820"/>
                    <a:gd name="connsiteY36-7566" fmla="*/ 1072991 h 2247411"/>
                    <a:gd name="connsiteX37-7567" fmla="*/ 1021541 w 1233820"/>
                    <a:gd name="connsiteY37-7568" fmla="*/ 639993 h 2247411"/>
                    <a:gd name="connsiteX38-7569" fmla="*/ 958922 w 1233820"/>
                    <a:gd name="connsiteY38-7570" fmla="*/ 457839 h 2247411"/>
                    <a:gd name="connsiteX39-7571" fmla="*/ 670257 w 1233820"/>
                    <a:gd name="connsiteY39-7572" fmla="*/ 69903 h 2247411"/>
                    <a:gd name="connsiteX40-7573" fmla="*/ 605609 w 1233820"/>
                    <a:gd name="connsiteY40-7574" fmla="*/ 0 h 2247411"/>
                    <a:gd name="connsiteX0-7575" fmla="*/ 605609 w 1233820"/>
                    <a:gd name="connsiteY0-7576" fmla="*/ 0 h 2247411"/>
                    <a:gd name="connsiteX1-7577" fmla="*/ 661043 w 1233820"/>
                    <a:gd name="connsiteY1-7578" fmla="*/ 39052 h 2247411"/>
                    <a:gd name="connsiteX2-7579" fmla="*/ 756511 w 1233820"/>
                    <a:gd name="connsiteY2-7580" fmla="*/ 94123 h 2247411"/>
                    <a:gd name="connsiteX3-7581" fmla="*/ 1046228 w 1233820"/>
                    <a:gd name="connsiteY3-7582" fmla="*/ 626996 h 2247411"/>
                    <a:gd name="connsiteX4-7583" fmla="*/ 1067782 w 1233820"/>
                    <a:gd name="connsiteY4-7584" fmla="*/ 691058 h 2247411"/>
                    <a:gd name="connsiteX5-7585" fmla="*/ 1136618 w 1233820"/>
                    <a:gd name="connsiteY5-7586" fmla="*/ 1146366 h 2247411"/>
                    <a:gd name="connsiteX6-7587" fmla="*/ 1105512 w 1233820"/>
                    <a:gd name="connsiteY6-7588" fmla="*/ 1454940 h 2247411"/>
                    <a:gd name="connsiteX7-7589" fmla="*/ 1084559 w 1233820"/>
                    <a:gd name="connsiteY7-7590" fmla="*/ 1536428 h 2247411"/>
                    <a:gd name="connsiteX8-7591" fmla="*/ 1104142 w 1233820"/>
                    <a:gd name="connsiteY8-7592" fmla="*/ 1581570 h 2247411"/>
                    <a:gd name="connsiteX9-7593" fmla="*/ 1125826 w 1233820"/>
                    <a:gd name="connsiteY9-7594" fmla="*/ 1647743 h 2247411"/>
                    <a:gd name="connsiteX10-7595" fmla="*/ 1127819 w 1233820"/>
                    <a:gd name="connsiteY10-7596" fmla="*/ 1657426 h 2247411"/>
                    <a:gd name="connsiteX11-7597" fmla="*/ 1151835 w 1233820"/>
                    <a:gd name="connsiteY11-7598" fmla="*/ 1711805 h 2247411"/>
                    <a:gd name="connsiteX12-7599" fmla="*/ 1233820 w 1233820"/>
                    <a:gd name="connsiteY12-7600" fmla="*/ 2173197 h 2247411"/>
                    <a:gd name="connsiteX13-7601" fmla="*/ 1232230 w 1233820"/>
                    <a:gd name="connsiteY13-7602" fmla="*/ 2247411 h 2247411"/>
                    <a:gd name="connsiteX14-7603" fmla="*/ 1168198 w 1233820"/>
                    <a:gd name="connsiteY14-7604" fmla="*/ 2232258 h 2247411"/>
                    <a:gd name="connsiteX15-7605" fmla="*/ 958076 w 1233820"/>
                    <a:gd name="connsiteY15-7606" fmla="*/ 2129908 h 2247411"/>
                    <a:gd name="connsiteX16-7607" fmla="*/ 899871 w 1233820"/>
                    <a:gd name="connsiteY16-7608" fmla="*/ 2094548 h 2247411"/>
                    <a:gd name="connsiteX17-7609" fmla="*/ 843790 w 1233820"/>
                    <a:gd name="connsiteY17-7610" fmla="*/ 2101673 h 2247411"/>
                    <a:gd name="connsiteX18-7611" fmla="*/ 649444 w 1233820"/>
                    <a:gd name="connsiteY18-7612" fmla="*/ 2111487 h 2247411"/>
                    <a:gd name="connsiteX19-7613" fmla="*/ 455097 w 1233820"/>
                    <a:gd name="connsiteY19-7614" fmla="*/ 2101673 h 2247411"/>
                    <a:gd name="connsiteX20-7615" fmla="*/ 399017 w 1233820"/>
                    <a:gd name="connsiteY20-7616" fmla="*/ 2094548 h 2247411"/>
                    <a:gd name="connsiteX21-7617" fmla="*/ 331533 w 1233820"/>
                    <a:gd name="connsiteY21-7618" fmla="*/ 2088150 h 2247411"/>
                    <a:gd name="connsiteX22-7619" fmla="*/ 95892 w 1233820"/>
                    <a:gd name="connsiteY22-7620" fmla="*/ 2211959 h 2247411"/>
                    <a:gd name="connsiteX23-7621" fmla="*/ 0 w 1233820"/>
                    <a:gd name="connsiteY23-7622" fmla="*/ 2227026 h 2247411"/>
                    <a:gd name="connsiteX24-7623" fmla="*/ 196326 w 1233820"/>
                    <a:gd name="connsiteY24-7624" fmla="*/ 2127145 h 2247411"/>
                    <a:gd name="connsiteX25-7625" fmla="*/ 372547 w 1233820"/>
                    <a:gd name="connsiteY25-7626" fmla="*/ 2055170 h 2247411"/>
                    <a:gd name="connsiteX26-7627" fmla="*/ 581311 w 1233820"/>
                    <a:gd name="connsiteY26-7628" fmla="*/ 2075633 h 2247411"/>
                    <a:gd name="connsiteX27-7629" fmla="*/ 814117 w 1233820"/>
                    <a:gd name="connsiteY27-7630" fmla="*/ 2057173 h 2247411"/>
                    <a:gd name="connsiteX28-7631" fmla="*/ 891545 w 1233820"/>
                    <a:gd name="connsiteY28-7632" fmla="*/ 2039801 h 2247411"/>
                    <a:gd name="connsiteX29-7633" fmla="*/ 1115550 w 1233820"/>
                    <a:gd name="connsiteY29-7634" fmla="*/ 2156855 h 2247411"/>
                    <a:gd name="connsiteX30-7635" fmla="*/ 1176366 w 1233820"/>
                    <a:gd name="connsiteY30-7636" fmla="*/ 2168272 h 2247411"/>
                    <a:gd name="connsiteX31-7637" fmla="*/ 1116808 w 1233820"/>
                    <a:gd name="connsiteY31-7638" fmla="*/ 1760120 h 2247411"/>
                    <a:gd name="connsiteX32-7639" fmla="*/ 1057159 w 1233820"/>
                    <a:gd name="connsiteY32-7640" fmla="*/ 1609354 h 2247411"/>
                    <a:gd name="connsiteX33-7641" fmla="*/ 1014651 w 1233820"/>
                    <a:gd name="connsiteY33-7642" fmla="*/ 1527462 h 2247411"/>
                    <a:gd name="connsiteX34-7643" fmla="*/ 1038318 w 1233820"/>
                    <a:gd name="connsiteY34-7644" fmla="*/ 1483336 h 2247411"/>
                    <a:gd name="connsiteX35-7645" fmla="*/ 1057135 w 1233820"/>
                    <a:gd name="connsiteY35-7646" fmla="*/ 1387649 h 2247411"/>
                    <a:gd name="connsiteX36-7647" fmla="*/ 1083970 w 1233820"/>
                    <a:gd name="connsiteY36-7648" fmla="*/ 1072991 h 2247411"/>
                    <a:gd name="connsiteX37-7649" fmla="*/ 1021541 w 1233820"/>
                    <a:gd name="connsiteY37-7650" fmla="*/ 639993 h 2247411"/>
                    <a:gd name="connsiteX38-7651" fmla="*/ 958922 w 1233820"/>
                    <a:gd name="connsiteY38-7652" fmla="*/ 457839 h 2247411"/>
                    <a:gd name="connsiteX39-7653" fmla="*/ 670257 w 1233820"/>
                    <a:gd name="connsiteY39-7654" fmla="*/ 69903 h 2247411"/>
                    <a:gd name="connsiteX40-7655" fmla="*/ 605609 w 1233820"/>
                    <a:gd name="connsiteY40-7656" fmla="*/ 0 h 2247411"/>
                    <a:gd name="connsiteX0-7657" fmla="*/ 605609 w 1233820"/>
                    <a:gd name="connsiteY0-7658" fmla="*/ 0 h 2247411"/>
                    <a:gd name="connsiteX1-7659" fmla="*/ 661043 w 1233820"/>
                    <a:gd name="connsiteY1-7660" fmla="*/ 39052 h 2247411"/>
                    <a:gd name="connsiteX2-7661" fmla="*/ 756511 w 1233820"/>
                    <a:gd name="connsiteY2-7662" fmla="*/ 94123 h 2247411"/>
                    <a:gd name="connsiteX3-7663" fmla="*/ 1046228 w 1233820"/>
                    <a:gd name="connsiteY3-7664" fmla="*/ 626996 h 2247411"/>
                    <a:gd name="connsiteX4-7665" fmla="*/ 1067782 w 1233820"/>
                    <a:gd name="connsiteY4-7666" fmla="*/ 691058 h 2247411"/>
                    <a:gd name="connsiteX5-7667" fmla="*/ 1136618 w 1233820"/>
                    <a:gd name="connsiteY5-7668" fmla="*/ 1146366 h 2247411"/>
                    <a:gd name="connsiteX6-7669" fmla="*/ 1105512 w 1233820"/>
                    <a:gd name="connsiteY6-7670" fmla="*/ 1454940 h 2247411"/>
                    <a:gd name="connsiteX7-7671" fmla="*/ 1084559 w 1233820"/>
                    <a:gd name="connsiteY7-7672" fmla="*/ 1536428 h 2247411"/>
                    <a:gd name="connsiteX8-7673" fmla="*/ 1104142 w 1233820"/>
                    <a:gd name="connsiteY8-7674" fmla="*/ 1581570 h 2247411"/>
                    <a:gd name="connsiteX9-7675" fmla="*/ 1125826 w 1233820"/>
                    <a:gd name="connsiteY9-7676" fmla="*/ 1647743 h 2247411"/>
                    <a:gd name="connsiteX10-7677" fmla="*/ 1127819 w 1233820"/>
                    <a:gd name="connsiteY10-7678" fmla="*/ 1657426 h 2247411"/>
                    <a:gd name="connsiteX11-7679" fmla="*/ 1151835 w 1233820"/>
                    <a:gd name="connsiteY11-7680" fmla="*/ 1711805 h 2247411"/>
                    <a:gd name="connsiteX12-7681" fmla="*/ 1233820 w 1233820"/>
                    <a:gd name="connsiteY12-7682" fmla="*/ 2173197 h 2247411"/>
                    <a:gd name="connsiteX13-7683" fmla="*/ 1232230 w 1233820"/>
                    <a:gd name="connsiteY13-7684" fmla="*/ 2247411 h 2247411"/>
                    <a:gd name="connsiteX14-7685" fmla="*/ 1168198 w 1233820"/>
                    <a:gd name="connsiteY14-7686" fmla="*/ 2232258 h 2247411"/>
                    <a:gd name="connsiteX15-7687" fmla="*/ 958076 w 1233820"/>
                    <a:gd name="connsiteY15-7688" fmla="*/ 2129908 h 2247411"/>
                    <a:gd name="connsiteX16-7689" fmla="*/ 899871 w 1233820"/>
                    <a:gd name="connsiteY16-7690" fmla="*/ 2094548 h 2247411"/>
                    <a:gd name="connsiteX17-7691" fmla="*/ 843790 w 1233820"/>
                    <a:gd name="connsiteY17-7692" fmla="*/ 2101673 h 2247411"/>
                    <a:gd name="connsiteX18-7693" fmla="*/ 649444 w 1233820"/>
                    <a:gd name="connsiteY18-7694" fmla="*/ 2111487 h 2247411"/>
                    <a:gd name="connsiteX19-7695" fmla="*/ 455097 w 1233820"/>
                    <a:gd name="connsiteY19-7696" fmla="*/ 2101673 h 2247411"/>
                    <a:gd name="connsiteX20-7697" fmla="*/ 399017 w 1233820"/>
                    <a:gd name="connsiteY20-7698" fmla="*/ 2094548 h 2247411"/>
                    <a:gd name="connsiteX21-7699" fmla="*/ 331533 w 1233820"/>
                    <a:gd name="connsiteY21-7700" fmla="*/ 2088150 h 2247411"/>
                    <a:gd name="connsiteX22-7701" fmla="*/ 95892 w 1233820"/>
                    <a:gd name="connsiteY22-7702" fmla="*/ 2211959 h 2247411"/>
                    <a:gd name="connsiteX23-7703" fmla="*/ 0 w 1233820"/>
                    <a:gd name="connsiteY23-7704" fmla="*/ 2227026 h 2247411"/>
                    <a:gd name="connsiteX24-7705" fmla="*/ 196326 w 1233820"/>
                    <a:gd name="connsiteY24-7706" fmla="*/ 2127145 h 2247411"/>
                    <a:gd name="connsiteX25-7707" fmla="*/ 372547 w 1233820"/>
                    <a:gd name="connsiteY25-7708" fmla="*/ 2055170 h 2247411"/>
                    <a:gd name="connsiteX26-7709" fmla="*/ 581311 w 1233820"/>
                    <a:gd name="connsiteY26-7710" fmla="*/ 2075633 h 2247411"/>
                    <a:gd name="connsiteX27-7711" fmla="*/ 764993 w 1233820"/>
                    <a:gd name="connsiteY27-7712" fmla="*/ 2057173 h 2247411"/>
                    <a:gd name="connsiteX28-7713" fmla="*/ 891545 w 1233820"/>
                    <a:gd name="connsiteY28-7714" fmla="*/ 2039801 h 2247411"/>
                    <a:gd name="connsiteX29-7715" fmla="*/ 1115550 w 1233820"/>
                    <a:gd name="connsiteY29-7716" fmla="*/ 2156855 h 2247411"/>
                    <a:gd name="connsiteX30-7717" fmla="*/ 1176366 w 1233820"/>
                    <a:gd name="connsiteY30-7718" fmla="*/ 2168272 h 2247411"/>
                    <a:gd name="connsiteX31-7719" fmla="*/ 1116808 w 1233820"/>
                    <a:gd name="connsiteY31-7720" fmla="*/ 1760120 h 2247411"/>
                    <a:gd name="connsiteX32-7721" fmla="*/ 1057159 w 1233820"/>
                    <a:gd name="connsiteY32-7722" fmla="*/ 1609354 h 2247411"/>
                    <a:gd name="connsiteX33-7723" fmla="*/ 1014651 w 1233820"/>
                    <a:gd name="connsiteY33-7724" fmla="*/ 1527462 h 2247411"/>
                    <a:gd name="connsiteX34-7725" fmla="*/ 1038318 w 1233820"/>
                    <a:gd name="connsiteY34-7726" fmla="*/ 1483336 h 2247411"/>
                    <a:gd name="connsiteX35-7727" fmla="*/ 1057135 w 1233820"/>
                    <a:gd name="connsiteY35-7728" fmla="*/ 1387649 h 2247411"/>
                    <a:gd name="connsiteX36-7729" fmla="*/ 1083970 w 1233820"/>
                    <a:gd name="connsiteY36-7730" fmla="*/ 1072991 h 2247411"/>
                    <a:gd name="connsiteX37-7731" fmla="*/ 1021541 w 1233820"/>
                    <a:gd name="connsiteY37-7732" fmla="*/ 639993 h 2247411"/>
                    <a:gd name="connsiteX38-7733" fmla="*/ 958922 w 1233820"/>
                    <a:gd name="connsiteY38-7734" fmla="*/ 457839 h 2247411"/>
                    <a:gd name="connsiteX39-7735" fmla="*/ 670257 w 1233820"/>
                    <a:gd name="connsiteY39-7736" fmla="*/ 69903 h 2247411"/>
                    <a:gd name="connsiteX40-7737" fmla="*/ 605609 w 1233820"/>
                    <a:gd name="connsiteY40-7738" fmla="*/ 0 h 2247411"/>
                    <a:gd name="connsiteX0-7739" fmla="*/ 605609 w 1233820"/>
                    <a:gd name="connsiteY0-7740" fmla="*/ 0 h 2247411"/>
                    <a:gd name="connsiteX1-7741" fmla="*/ 661043 w 1233820"/>
                    <a:gd name="connsiteY1-7742" fmla="*/ 39052 h 2247411"/>
                    <a:gd name="connsiteX2-7743" fmla="*/ 756511 w 1233820"/>
                    <a:gd name="connsiteY2-7744" fmla="*/ 94123 h 2247411"/>
                    <a:gd name="connsiteX3-7745" fmla="*/ 1046228 w 1233820"/>
                    <a:gd name="connsiteY3-7746" fmla="*/ 626996 h 2247411"/>
                    <a:gd name="connsiteX4-7747" fmla="*/ 1067782 w 1233820"/>
                    <a:gd name="connsiteY4-7748" fmla="*/ 691058 h 2247411"/>
                    <a:gd name="connsiteX5-7749" fmla="*/ 1136618 w 1233820"/>
                    <a:gd name="connsiteY5-7750" fmla="*/ 1146366 h 2247411"/>
                    <a:gd name="connsiteX6-7751" fmla="*/ 1105512 w 1233820"/>
                    <a:gd name="connsiteY6-7752" fmla="*/ 1454940 h 2247411"/>
                    <a:gd name="connsiteX7-7753" fmla="*/ 1084559 w 1233820"/>
                    <a:gd name="connsiteY7-7754" fmla="*/ 1536428 h 2247411"/>
                    <a:gd name="connsiteX8-7755" fmla="*/ 1104142 w 1233820"/>
                    <a:gd name="connsiteY8-7756" fmla="*/ 1581570 h 2247411"/>
                    <a:gd name="connsiteX9-7757" fmla="*/ 1125826 w 1233820"/>
                    <a:gd name="connsiteY9-7758" fmla="*/ 1647743 h 2247411"/>
                    <a:gd name="connsiteX10-7759" fmla="*/ 1127819 w 1233820"/>
                    <a:gd name="connsiteY10-7760" fmla="*/ 1657426 h 2247411"/>
                    <a:gd name="connsiteX11-7761" fmla="*/ 1151835 w 1233820"/>
                    <a:gd name="connsiteY11-7762" fmla="*/ 1711805 h 2247411"/>
                    <a:gd name="connsiteX12-7763" fmla="*/ 1233820 w 1233820"/>
                    <a:gd name="connsiteY12-7764" fmla="*/ 2173197 h 2247411"/>
                    <a:gd name="connsiteX13-7765" fmla="*/ 1232230 w 1233820"/>
                    <a:gd name="connsiteY13-7766" fmla="*/ 2247411 h 2247411"/>
                    <a:gd name="connsiteX14-7767" fmla="*/ 1168198 w 1233820"/>
                    <a:gd name="connsiteY14-7768" fmla="*/ 2232258 h 2247411"/>
                    <a:gd name="connsiteX15-7769" fmla="*/ 958076 w 1233820"/>
                    <a:gd name="connsiteY15-7770" fmla="*/ 2129908 h 2247411"/>
                    <a:gd name="connsiteX16-7771" fmla="*/ 899871 w 1233820"/>
                    <a:gd name="connsiteY16-7772" fmla="*/ 2094548 h 2247411"/>
                    <a:gd name="connsiteX17-7773" fmla="*/ 843790 w 1233820"/>
                    <a:gd name="connsiteY17-7774" fmla="*/ 2101673 h 2247411"/>
                    <a:gd name="connsiteX18-7775" fmla="*/ 649444 w 1233820"/>
                    <a:gd name="connsiteY18-7776" fmla="*/ 2111487 h 2247411"/>
                    <a:gd name="connsiteX19-7777" fmla="*/ 455097 w 1233820"/>
                    <a:gd name="connsiteY19-7778" fmla="*/ 2101673 h 2247411"/>
                    <a:gd name="connsiteX20-7779" fmla="*/ 399017 w 1233820"/>
                    <a:gd name="connsiteY20-7780" fmla="*/ 2094548 h 2247411"/>
                    <a:gd name="connsiteX21-7781" fmla="*/ 331533 w 1233820"/>
                    <a:gd name="connsiteY21-7782" fmla="*/ 2088150 h 2247411"/>
                    <a:gd name="connsiteX22-7783" fmla="*/ 95892 w 1233820"/>
                    <a:gd name="connsiteY22-7784" fmla="*/ 2211959 h 2247411"/>
                    <a:gd name="connsiteX23-7785" fmla="*/ 0 w 1233820"/>
                    <a:gd name="connsiteY23-7786" fmla="*/ 2227026 h 2247411"/>
                    <a:gd name="connsiteX24-7787" fmla="*/ 196326 w 1233820"/>
                    <a:gd name="connsiteY24-7788" fmla="*/ 2127145 h 2247411"/>
                    <a:gd name="connsiteX25-7789" fmla="*/ 372547 w 1233820"/>
                    <a:gd name="connsiteY25-7790" fmla="*/ 2055170 h 2247411"/>
                    <a:gd name="connsiteX26-7791" fmla="*/ 579175 w 1233820"/>
                    <a:gd name="connsiteY26-7792" fmla="*/ 2069548 h 2247411"/>
                    <a:gd name="connsiteX27-7793" fmla="*/ 764993 w 1233820"/>
                    <a:gd name="connsiteY27-7794" fmla="*/ 2057173 h 2247411"/>
                    <a:gd name="connsiteX28-7795" fmla="*/ 891545 w 1233820"/>
                    <a:gd name="connsiteY28-7796" fmla="*/ 2039801 h 2247411"/>
                    <a:gd name="connsiteX29-7797" fmla="*/ 1115550 w 1233820"/>
                    <a:gd name="connsiteY29-7798" fmla="*/ 2156855 h 2247411"/>
                    <a:gd name="connsiteX30-7799" fmla="*/ 1176366 w 1233820"/>
                    <a:gd name="connsiteY30-7800" fmla="*/ 2168272 h 2247411"/>
                    <a:gd name="connsiteX31-7801" fmla="*/ 1116808 w 1233820"/>
                    <a:gd name="connsiteY31-7802" fmla="*/ 1760120 h 2247411"/>
                    <a:gd name="connsiteX32-7803" fmla="*/ 1057159 w 1233820"/>
                    <a:gd name="connsiteY32-7804" fmla="*/ 1609354 h 2247411"/>
                    <a:gd name="connsiteX33-7805" fmla="*/ 1014651 w 1233820"/>
                    <a:gd name="connsiteY33-7806" fmla="*/ 1527462 h 2247411"/>
                    <a:gd name="connsiteX34-7807" fmla="*/ 1038318 w 1233820"/>
                    <a:gd name="connsiteY34-7808" fmla="*/ 1483336 h 2247411"/>
                    <a:gd name="connsiteX35-7809" fmla="*/ 1057135 w 1233820"/>
                    <a:gd name="connsiteY35-7810" fmla="*/ 1387649 h 2247411"/>
                    <a:gd name="connsiteX36-7811" fmla="*/ 1083970 w 1233820"/>
                    <a:gd name="connsiteY36-7812" fmla="*/ 1072991 h 2247411"/>
                    <a:gd name="connsiteX37-7813" fmla="*/ 1021541 w 1233820"/>
                    <a:gd name="connsiteY37-7814" fmla="*/ 639993 h 2247411"/>
                    <a:gd name="connsiteX38-7815" fmla="*/ 958922 w 1233820"/>
                    <a:gd name="connsiteY38-7816" fmla="*/ 457839 h 2247411"/>
                    <a:gd name="connsiteX39-7817" fmla="*/ 670257 w 1233820"/>
                    <a:gd name="connsiteY39-7818" fmla="*/ 69903 h 2247411"/>
                    <a:gd name="connsiteX40-7819" fmla="*/ 605609 w 1233820"/>
                    <a:gd name="connsiteY40-7820" fmla="*/ 0 h 2247411"/>
                    <a:gd name="connsiteX0-7821" fmla="*/ 605609 w 1233820"/>
                    <a:gd name="connsiteY0-7822" fmla="*/ 0 h 2247411"/>
                    <a:gd name="connsiteX1-7823" fmla="*/ 661043 w 1233820"/>
                    <a:gd name="connsiteY1-7824" fmla="*/ 39052 h 2247411"/>
                    <a:gd name="connsiteX2-7825" fmla="*/ 756511 w 1233820"/>
                    <a:gd name="connsiteY2-7826" fmla="*/ 94123 h 2247411"/>
                    <a:gd name="connsiteX3-7827" fmla="*/ 1046228 w 1233820"/>
                    <a:gd name="connsiteY3-7828" fmla="*/ 626996 h 2247411"/>
                    <a:gd name="connsiteX4-7829" fmla="*/ 1067782 w 1233820"/>
                    <a:gd name="connsiteY4-7830" fmla="*/ 691058 h 2247411"/>
                    <a:gd name="connsiteX5-7831" fmla="*/ 1136618 w 1233820"/>
                    <a:gd name="connsiteY5-7832" fmla="*/ 1146366 h 2247411"/>
                    <a:gd name="connsiteX6-7833" fmla="*/ 1105512 w 1233820"/>
                    <a:gd name="connsiteY6-7834" fmla="*/ 1454940 h 2247411"/>
                    <a:gd name="connsiteX7-7835" fmla="*/ 1084559 w 1233820"/>
                    <a:gd name="connsiteY7-7836" fmla="*/ 1536428 h 2247411"/>
                    <a:gd name="connsiteX8-7837" fmla="*/ 1104142 w 1233820"/>
                    <a:gd name="connsiteY8-7838" fmla="*/ 1581570 h 2247411"/>
                    <a:gd name="connsiteX9-7839" fmla="*/ 1125826 w 1233820"/>
                    <a:gd name="connsiteY9-7840" fmla="*/ 1647743 h 2247411"/>
                    <a:gd name="connsiteX10-7841" fmla="*/ 1127819 w 1233820"/>
                    <a:gd name="connsiteY10-7842" fmla="*/ 1657426 h 2247411"/>
                    <a:gd name="connsiteX11-7843" fmla="*/ 1151835 w 1233820"/>
                    <a:gd name="connsiteY11-7844" fmla="*/ 1711805 h 2247411"/>
                    <a:gd name="connsiteX12-7845" fmla="*/ 1233820 w 1233820"/>
                    <a:gd name="connsiteY12-7846" fmla="*/ 2173197 h 2247411"/>
                    <a:gd name="connsiteX13-7847" fmla="*/ 1232230 w 1233820"/>
                    <a:gd name="connsiteY13-7848" fmla="*/ 2247411 h 2247411"/>
                    <a:gd name="connsiteX14-7849" fmla="*/ 1168198 w 1233820"/>
                    <a:gd name="connsiteY14-7850" fmla="*/ 2232258 h 2247411"/>
                    <a:gd name="connsiteX15-7851" fmla="*/ 958076 w 1233820"/>
                    <a:gd name="connsiteY15-7852" fmla="*/ 2129908 h 2247411"/>
                    <a:gd name="connsiteX16-7853" fmla="*/ 899871 w 1233820"/>
                    <a:gd name="connsiteY16-7854" fmla="*/ 2094548 h 2247411"/>
                    <a:gd name="connsiteX17-7855" fmla="*/ 843790 w 1233820"/>
                    <a:gd name="connsiteY17-7856" fmla="*/ 2101673 h 2247411"/>
                    <a:gd name="connsiteX18-7857" fmla="*/ 649444 w 1233820"/>
                    <a:gd name="connsiteY18-7858" fmla="*/ 2111487 h 2247411"/>
                    <a:gd name="connsiteX19-7859" fmla="*/ 455097 w 1233820"/>
                    <a:gd name="connsiteY19-7860" fmla="*/ 2101673 h 2247411"/>
                    <a:gd name="connsiteX20-7861" fmla="*/ 399017 w 1233820"/>
                    <a:gd name="connsiteY20-7862" fmla="*/ 2094548 h 2247411"/>
                    <a:gd name="connsiteX21-7863" fmla="*/ 331533 w 1233820"/>
                    <a:gd name="connsiteY21-7864" fmla="*/ 2088150 h 2247411"/>
                    <a:gd name="connsiteX22-7865" fmla="*/ 95892 w 1233820"/>
                    <a:gd name="connsiteY22-7866" fmla="*/ 2211959 h 2247411"/>
                    <a:gd name="connsiteX23-7867" fmla="*/ 0 w 1233820"/>
                    <a:gd name="connsiteY23-7868" fmla="*/ 2227026 h 2247411"/>
                    <a:gd name="connsiteX24-7869" fmla="*/ 196326 w 1233820"/>
                    <a:gd name="connsiteY24-7870" fmla="*/ 2127145 h 2247411"/>
                    <a:gd name="connsiteX25-7871" fmla="*/ 368275 w 1233820"/>
                    <a:gd name="connsiteY25-7872" fmla="*/ 2045029 h 2247411"/>
                    <a:gd name="connsiteX26-7873" fmla="*/ 579175 w 1233820"/>
                    <a:gd name="connsiteY26-7874" fmla="*/ 2069548 h 2247411"/>
                    <a:gd name="connsiteX27-7875" fmla="*/ 764993 w 1233820"/>
                    <a:gd name="connsiteY27-7876" fmla="*/ 2057173 h 2247411"/>
                    <a:gd name="connsiteX28-7877" fmla="*/ 891545 w 1233820"/>
                    <a:gd name="connsiteY28-7878" fmla="*/ 2039801 h 2247411"/>
                    <a:gd name="connsiteX29-7879" fmla="*/ 1115550 w 1233820"/>
                    <a:gd name="connsiteY29-7880" fmla="*/ 2156855 h 2247411"/>
                    <a:gd name="connsiteX30-7881" fmla="*/ 1176366 w 1233820"/>
                    <a:gd name="connsiteY30-7882" fmla="*/ 2168272 h 2247411"/>
                    <a:gd name="connsiteX31-7883" fmla="*/ 1116808 w 1233820"/>
                    <a:gd name="connsiteY31-7884" fmla="*/ 1760120 h 2247411"/>
                    <a:gd name="connsiteX32-7885" fmla="*/ 1057159 w 1233820"/>
                    <a:gd name="connsiteY32-7886" fmla="*/ 1609354 h 2247411"/>
                    <a:gd name="connsiteX33-7887" fmla="*/ 1014651 w 1233820"/>
                    <a:gd name="connsiteY33-7888" fmla="*/ 1527462 h 2247411"/>
                    <a:gd name="connsiteX34-7889" fmla="*/ 1038318 w 1233820"/>
                    <a:gd name="connsiteY34-7890" fmla="*/ 1483336 h 2247411"/>
                    <a:gd name="connsiteX35-7891" fmla="*/ 1057135 w 1233820"/>
                    <a:gd name="connsiteY35-7892" fmla="*/ 1387649 h 2247411"/>
                    <a:gd name="connsiteX36-7893" fmla="*/ 1083970 w 1233820"/>
                    <a:gd name="connsiteY36-7894" fmla="*/ 1072991 h 2247411"/>
                    <a:gd name="connsiteX37-7895" fmla="*/ 1021541 w 1233820"/>
                    <a:gd name="connsiteY37-7896" fmla="*/ 639993 h 2247411"/>
                    <a:gd name="connsiteX38-7897" fmla="*/ 958922 w 1233820"/>
                    <a:gd name="connsiteY38-7898" fmla="*/ 457839 h 2247411"/>
                    <a:gd name="connsiteX39-7899" fmla="*/ 670257 w 1233820"/>
                    <a:gd name="connsiteY39-7900" fmla="*/ 69903 h 2247411"/>
                    <a:gd name="connsiteX40-7901" fmla="*/ 605609 w 1233820"/>
                    <a:gd name="connsiteY40-7902" fmla="*/ 0 h 2247411"/>
                    <a:gd name="connsiteX0-7903" fmla="*/ 605609 w 1233820"/>
                    <a:gd name="connsiteY0-7904" fmla="*/ 0 h 2247411"/>
                    <a:gd name="connsiteX1-7905" fmla="*/ 661043 w 1233820"/>
                    <a:gd name="connsiteY1-7906" fmla="*/ 39052 h 2247411"/>
                    <a:gd name="connsiteX2-7907" fmla="*/ 756511 w 1233820"/>
                    <a:gd name="connsiteY2-7908" fmla="*/ 94123 h 2247411"/>
                    <a:gd name="connsiteX3-7909" fmla="*/ 1046228 w 1233820"/>
                    <a:gd name="connsiteY3-7910" fmla="*/ 626996 h 2247411"/>
                    <a:gd name="connsiteX4-7911" fmla="*/ 1067782 w 1233820"/>
                    <a:gd name="connsiteY4-7912" fmla="*/ 691058 h 2247411"/>
                    <a:gd name="connsiteX5-7913" fmla="*/ 1136618 w 1233820"/>
                    <a:gd name="connsiteY5-7914" fmla="*/ 1146366 h 2247411"/>
                    <a:gd name="connsiteX6-7915" fmla="*/ 1105512 w 1233820"/>
                    <a:gd name="connsiteY6-7916" fmla="*/ 1454940 h 2247411"/>
                    <a:gd name="connsiteX7-7917" fmla="*/ 1084559 w 1233820"/>
                    <a:gd name="connsiteY7-7918" fmla="*/ 1536428 h 2247411"/>
                    <a:gd name="connsiteX8-7919" fmla="*/ 1104142 w 1233820"/>
                    <a:gd name="connsiteY8-7920" fmla="*/ 1581570 h 2247411"/>
                    <a:gd name="connsiteX9-7921" fmla="*/ 1125826 w 1233820"/>
                    <a:gd name="connsiteY9-7922" fmla="*/ 1647743 h 2247411"/>
                    <a:gd name="connsiteX10-7923" fmla="*/ 1127819 w 1233820"/>
                    <a:gd name="connsiteY10-7924" fmla="*/ 1657426 h 2247411"/>
                    <a:gd name="connsiteX11-7925" fmla="*/ 1151835 w 1233820"/>
                    <a:gd name="connsiteY11-7926" fmla="*/ 1711805 h 2247411"/>
                    <a:gd name="connsiteX12-7927" fmla="*/ 1233820 w 1233820"/>
                    <a:gd name="connsiteY12-7928" fmla="*/ 2173197 h 2247411"/>
                    <a:gd name="connsiteX13-7929" fmla="*/ 1232230 w 1233820"/>
                    <a:gd name="connsiteY13-7930" fmla="*/ 2247411 h 2247411"/>
                    <a:gd name="connsiteX14-7931" fmla="*/ 1168198 w 1233820"/>
                    <a:gd name="connsiteY14-7932" fmla="*/ 2232258 h 2247411"/>
                    <a:gd name="connsiteX15-7933" fmla="*/ 958076 w 1233820"/>
                    <a:gd name="connsiteY15-7934" fmla="*/ 2129908 h 2247411"/>
                    <a:gd name="connsiteX16-7935" fmla="*/ 899871 w 1233820"/>
                    <a:gd name="connsiteY16-7936" fmla="*/ 2094548 h 2247411"/>
                    <a:gd name="connsiteX17-7937" fmla="*/ 843790 w 1233820"/>
                    <a:gd name="connsiteY17-7938" fmla="*/ 2101673 h 2247411"/>
                    <a:gd name="connsiteX18-7939" fmla="*/ 649444 w 1233820"/>
                    <a:gd name="connsiteY18-7940" fmla="*/ 2111487 h 2247411"/>
                    <a:gd name="connsiteX19-7941" fmla="*/ 455097 w 1233820"/>
                    <a:gd name="connsiteY19-7942" fmla="*/ 2101673 h 2247411"/>
                    <a:gd name="connsiteX20-7943" fmla="*/ 399017 w 1233820"/>
                    <a:gd name="connsiteY20-7944" fmla="*/ 2094548 h 2247411"/>
                    <a:gd name="connsiteX21-7945" fmla="*/ 331533 w 1233820"/>
                    <a:gd name="connsiteY21-7946" fmla="*/ 2088150 h 2247411"/>
                    <a:gd name="connsiteX22-7947" fmla="*/ 95892 w 1233820"/>
                    <a:gd name="connsiteY22-7948" fmla="*/ 2211959 h 2247411"/>
                    <a:gd name="connsiteX23-7949" fmla="*/ 0 w 1233820"/>
                    <a:gd name="connsiteY23-7950" fmla="*/ 2227026 h 2247411"/>
                    <a:gd name="connsiteX24-7951" fmla="*/ 177103 w 1233820"/>
                    <a:gd name="connsiteY24-7952" fmla="*/ 2121060 h 2247411"/>
                    <a:gd name="connsiteX25-7953" fmla="*/ 368275 w 1233820"/>
                    <a:gd name="connsiteY25-7954" fmla="*/ 2045029 h 2247411"/>
                    <a:gd name="connsiteX26-7955" fmla="*/ 579175 w 1233820"/>
                    <a:gd name="connsiteY26-7956" fmla="*/ 2069548 h 2247411"/>
                    <a:gd name="connsiteX27-7957" fmla="*/ 764993 w 1233820"/>
                    <a:gd name="connsiteY27-7958" fmla="*/ 2057173 h 2247411"/>
                    <a:gd name="connsiteX28-7959" fmla="*/ 891545 w 1233820"/>
                    <a:gd name="connsiteY28-7960" fmla="*/ 2039801 h 2247411"/>
                    <a:gd name="connsiteX29-7961" fmla="*/ 1115550 w 1233820"/>
                    <a:gd name="connsiteY29-7962" fmla="*/ 2156855 h 2247411"/>
                    <a:gd name="connsiteX30-7963" fmla="*/ 1176366 w 1233820"/>
                    <a:gd name="connsiteY30-7964" fmla="*/ 2168272 h 2247411"/>
                    <a:gd name="connsiteX31-7965" fmla="*/ 1116808 w 1233820"/>
                    <a:gd name="connsiteY31-7966" fmla="*/ 1760120 h 2247411"/>
                    <a:gd name="connsiteX32-7967" fmla="*/ 1057159 w 1233820"/>
                    <a:gd name="connsiteY32-7968" fmla="*/ 1609354 h 2247411"/>
                    <a:gd name="connsiteX33-7969" fmla="*/ 1014651 w 1233820"/>
                    <a:gd name="connsiteY33-7970" fmla="*/ 1527462 h 2247411"/>
                    <a:gd name="connsiteX34-7971" fmla="*/ 1038318 w 1233820"/>
                    <a:gd name="connsiteY34-7972" fmla="*/ 1483336 h 2247411"/>
                    <a:gd name="connsiteX35-7973" fmla="*/ 1057135 w 1233820"/>
                    <a:gd name="connsiteY35-7974" fmla="*/ 1387649 h 2247411"/>
                    <a:gd name="connsiteX36-7975" fmla="*/ 1083970 w 1233820"/>
                    <a:gd name="connsiteY36-7976" fmla="*/ 1072991 h 2247411"/>
                    <a:gd name="connsiteX37-7977" fmla="*/ 1021541 w 1233820"/>
                    <a:gd name="connsiteY37-7978" fmla="*/ 639993 h 2247411"/>
                    <a:gd name="connsiteX38-7979" fmla="*/ 958922 w 1233820"/>
                    <a:gd name="connsiteY38-7980" fmla="*/ 457839 h 2247411"/>
                    <a:gd name="connsiteX39-7981" fmla="*/ 670257 w 1233820"/>
                    <a:gd name="connsiteY39-7982" fmla="*/ 69903 h 2247411"/>
                    <a:gd name="connsiteX40-7983" fmla="*/ 605609 w 1233820"/>
                    <a:gd name="connsiteY40-7984" fmla="*/ 0 h 2247411"/>
                    <a:gd name="connsiteX0-7985" fmla="*/ 616288 w 1244499"/>
                    <a:gd name="connsiteY0-7986" fmla="*/ 0 h 2247411"/>
                    <a:gd name="connsiteX1-7987" fmla="*/ 671722 w 1244499"/>
                    <a:gd name="connsiteY1-7988" fmla="*/ 39052 h 2247411"/>
                    <a:gd name="connsiteX2-7989" fmla="*/ 767190 w 1244499"/>
                    <a:gd name="connsiteY2-7990" fmla="*/ 94123 h 2247411"/>
                    <a:gd name="connsiteX3-7991" fmla="*/ 1056907 w 1244499"/>
                    <a:gd name="connsiteY3-7992" fmla="*/ 626996 h 2247411"/>
                    <a:gd name="connsiteX4-7993" fmla="*/ 1078461 w 1244499"/>
                    <a:gd name="connsiteY4-7994" fmla="*/ 691058 h 2247411"/>
                    <a:gd name="connsiteX5-7995" fmla="*/ 1147297 w 1244499"/>
                    <a:gd name="connsiteY5-7996" fmla="*/ 1146366 h 2247411"/>
                    <a:gd name="connsiteX6-7997" fmla="*/ 1116191 w 1244499"/>
                    <a:gd name="connsiteY6-7998" fmla="*/ 1454940 h 2247411"/>
                    <a:gd name="connsiteX7-7999" fmla="*/ 1095238 w 1244499"/>
                    <a:gd name="connsiteY7-8000" fmla="*/ 1536428 h 2247411"/>
                    <a:gd name="connsiteX8-8001" fmla="*/ 1114821 w 1244499"/>
                    <a:gd name="connsiteY8-8002" fmla="*/ 1581570 h 2247411"/>
                    <a:gd name="connsiteX9-8003" fmla="*/ 1136505 w 1244499"/>
                    <a:gd name="connsiteY9-8004" fmla="*/ 1647743 h 2247411"/>
                    <a:gd name="connsiteX10-8005" fmla="*/ 1138498 w 1244499"/>
                    <a:gd name="connsiteY10-8006" fmla="*/ 1657426 h 2247411"/>
                    <a:gd name="connsiteX11-8007" fmla="*/ 1162514 w 1244499"/>
                    <a:gd name="connsiteY11-8008" fmla="*/ 1711805 h 2247411"/>
                    <a:gd name="connsiteX12-8009" fmla="*/ 1244499 w 1244499"/>
                    <a:gd name="connsiteY12-8010" fmla="*/ 2173197 h 2247411"/>
                    <a:gd name="connsiteX13-8011" fmla="*/ 1242909 w 1244499"/>
                    <a:gd name="connsiteY13-8012" fmla="*/ 2247411 h 2247411"/>
                    <a:gd name="connsiteX14-8013" fmla="*/ 1178877 w 1244499"/>
                    <a:gd name="connsiteY14-8014" fmla="*/ 2232258 h 2247411"/>
                    <a:gd name="connsiteX15-8015" fmla="*/ 968755 w 1244499"/>
                    <a:gd name="connsiteY15-8016" fmla="*/ 2129908 h 2247411"/>
                    <a:gd name="connsiteX16-8017" fmla="*/ 910550 w 1244499"/>
                    <a:gd name="connsiteY16-8018" fmla="*/ 2094548 h 2247411"/>
                    <a:gd name="connsiteX17-8019" fmla="*/ 854469 w 1244499"/>
                    <a:gd name="connsiteY17-8020" fmla="*/ 2101673 h 2247411"/>
                    <a:gd name="connsiteX18-8021" fmla="*/ 660123 w 1244499"/>
                    <a:gd name="connsiteY18-8022" fmla="*/ 2111487 h 2247411"/>
                    <a:gd name="connsiteX19-8023" fmla="*/ 465776 w 1244499"/>
                    <a:gd name="connsiteY19-8024" fmla="*/ 2101673 h 2247411"/>
                    <a:gd name="connsiteX20-8025" fmla="*/ 409696 w 1244499"/>
                    <a:gd name="connsiteY20-8026" fmla="*/ 2094548 h 2247411"/>
                    <a:gd name="connsiteX21-8027" fmla="*/ 342212 w 1244499"/>
                    <a:gd name="connsiteY21-8028" fmla="*/ 2088150 h 2247411"/>
                    <a:gd name="connsiteX22-8029" fmla="*/ 106571 w 1244499"/>
                    <a:gd name="connsiteY22-8030" fmla="*/ 2211959 h 2247411"/>
                    <a:gd name="connsiteX23-8031" fmla="*/ 0 w 1244499"/>
                    <a:gd name="connsiteY23-8032" fmla="*/ 2204716 h 2247411"/>
                    <a:gd name="connsiteX24-8033" fmla="*/ 187782 w 1244499"/>
                    <a:gd name="connsiteY24-8034" fmla="*/ 2121060 h 2247411"/>
                    <a:gd name="connsiteX25-8035" fmla="*/ 378954 w 1244499"/>
                    <a:gd name="connsiteY25-8036" fmla="*/ 2045029 h 2247411"/>
                    <a:gd name="connsiteX26-8037" fmla="*/ 589854 w 1244499"/>
                    <a:gd name="connsiteY26-8038" fmla="*/ 2069548 h 2247411"/>
                    <a:gd name="connsiteX27-8039" fmla="*/ 775672 w 1244499"/>
                    <a:gd name="connsiteY27-8040" fmla="*/ 2057173 h 2247411"/>
                    <a:gd name="connsiteX28-8041" fmla="*/ 902224 w 1244499"/>
                    <a:gd name="connsiteY28-8042" fmla="*/ 2039801 h 2247411"/>
                    <a:gd name="connsiteX29-8043" fmla="*/ 1126229 w 1244499"/>
                    <a:gd name="connsiteY29-8044" fmla="*/ 2156855 h 2247411"/>
                    <a:gd name="connsiteX30-8045" fmla="*/ 1187045 w 1244499"/>
                    <a:gd name="connsiteY30-8046" fmla="*/ 2168272 h 2247411"/>
                    <a:gd name="connsiteX31-8047" fmla="*/ 1127487 w 1244499"/>
                    <a:gd name="connsiteY31-8048" fmla="*/ 1760120 h 2247411"/>
                    <a:gd name="connsiteX32-8049" fmla="*/ 1067838 w 1244499"/>
                    <a:gd name="connsiteY32-8050" fmla="*/ 1609354 h 2247411"/>
                    <a:gd name="connsiteX33-8051" fmla="*/ 1025330 w 1244499"/>
                    <a:gd name="connsiteY33-8052" fmla="*/ 1527462 h 2247411"/>
                    <a:gd name="connsiteX34-8053" fmla="*/ 1048997 w 1244499"/>
                    <a:gd name="connsiteY34-8054" fmla="*/ 1483336 h 2247411"/>
                    <a:gd name="connsiteX35-8055" fmla="*/ 1067814 w 1244499"/>
                    <a:gd name="connsiteY35-8056" fmla="*/ 1387649 h 2247411"/>
                    <a:gd name="connsiteX36-8057" fmla="*/ 1094649 w 1244499"/>
                    <a:gd name="connsiteY36-8058" fmla="*/ 1072991 h 2247411"/>
                    <a:gd name="connsiteX37-8059" fmla="*/ 1032220 w 1244499"/>
                    <a:gd name="connsiteY37-8060" fmla="*/ 639993 h 2247411"/>
                    <a:gd name="connsiteX38-8061" fmla="*/ 969601 w 1244499"/>
                    <a:gd name="connsiteY38-8062" fmla="*/ 457839 h 2247411"/>
                    <a:gd name="connsiteX39-8063" fmla="*/ 680936 w 1244499"/>
                    <a:gd name="connsiteY39-8064" fmla="*/ 69903 h 2247411"/>
                    <a:gd name="connsiteX40-8065" fmla="*/ 616288 w 1244499"/>
                    <a:gd name="connsiteY40-8066" fmla="*/ 0 h 2247411"/>
                    <a:gd name="connsiteX0-8067" fmla="*/ 616288 w 1244499"/>
                    <a:gd name="connsiteY0-8068" fmla="*/ 0 h 2247411"/>
                    <a:gd name="connsiteX1-8069" fmla="*/ 671722 w 1244499"/>
                    <a:gd name="connsiteY1-8070" fmla="*/ 39052 h 2247411"/>
                    <a:gd name="connsiteX2-8071" fmla="*/ 767190 w 1244499"/>
                    <a:gd name="connsiteY2-8072" fmla="*/ 94123 h 2247411"/>
                    <a:gd name="connsiteX3-8073" fmla="*/ 1056907 w 1244499"/>
                    <a:gd name="connsiteY3-8074" fmla="*/ 626996 h 2247411"/>
                    <a:gd name="connsiteX4-8075" fmla="*/ 1078461 w 1244499"/>
                    <a:gd name="connsiteY4-8076" fmla="*/ 691058 h 2247411"/>
                    <a:gd name="connsiteX5-8077" fmla="*/ 1147297 w 1244499"/>
                    <a:gd name="connsiteY5-8078" fmla="*/ 1146366 h 2247411"/>
                    <a:gd name="connsiteX6-8079" fmla="*/ 1116191 w 1244499"/>
                    <a:gd name="connsiteY6-8080" fmla="*/ 1454940 h 2247411"/>
                    <a:gd name="connsiteX7-8081" fmla="*/ 1095238 w 1244499"/>
                    <a:gd name="connsiteY7-8082" fmla="*/ 1536428 h 2247411"/>
                    <a:gd name="connsiteX8-8083" fmla="*/ 1114821 w 1244499"/>
                    <a:gd name="connsiteY8-8084" fmla="*/ 1581570 h 2247411"/>
                    <a:gd name="connsiteX9-8085" fmla="*/ 1136505 w 1244499"/>
                    <a:gd name="connsiteY9-8086" fmla="*/ 1647743 h 2247411"/>
                    <a:gd name="connsiteX10-8087" fmla="*/ 1138498 w 1244499"/>
                    <a:gd name="connsiteY10-8088" fmla="*/ 1657426 h 2247411"/>
                    <a:gd name="connsiteX11-8089" fmla="*/ 1162514 w 1244499"/>
                    <a:gd name="connsiteY11-8090" fmla="*/ 1711805 h 2247411"/>
                    <a:gd name="connsiteX12-8091" fmla="*/ 1244499 w 1244499"/>
                    <a:gd name="connsiteY12-8092" fmla="*/ 2173197 h 2247411"/>
                    <a:gd name="connsiteX13-8093" fmla="*/ 1242909 w 1244499"/>
                    <a:gd name="connsiteY13-8094" fmla="*/ 2247411 h 2247411"/>
                    <a:gd name="connsiteX14-8095" fmla="*/ 1178877 w 1244499"/>
                    <a:gd name="connsiteY14-8096" fmla="*/ 2232258 h 2247411"/>
                    <a:gd name="connsiteX15-8097" fmla="*/ 968755 w 1244499"/>
                    <a:gd name="connsiteY15-8098" fmla="*/ 2129908 h 2247411"/>
                    <a:gd name="connsiteX16-8099" fmla="*/ 910550 w 1244499"/>
                    <a:gd name="connsiteY16-8100" fmla="*/ 2094548 h 2247411"/>
                    <a:gd name="connsiteX17-8101" fmla="*/ 854469 w 1244499"/>
                    <a:gd name="connsiteY17-8102" fmla="*/ 2101673 h 2247411"/>
                    <a:gd name="connsiteX18-8103" fmla="*/ 660123 w 1244499"/>
                    <a:gd name="connsiteY18-8104" fmla="*/ 2111487 h 2247411"/>
                    <a:gd name="connsiteX19-8105" fmla="*/ 465776 w 1244499"/>
                    <a:gd name="connsiteY19-8106" fmla="*/ 2101673 h 2247411"/>
                    <a:gd name="connsiteX20-8107" fmla="*/ 409696 w 1244499"/>
                    <a:gd name="connsiteY20-8108" fmla="*/ 2094548 h 2247411"/>
                    <a:gd name="connsiteX21-8109" fmla="*/ 342212 w 1244499"/>
                    <a:gd name="connsiteY21-8110" fmla="*/ 2088150 h 2247411"/>
                    <a:gd name="connsiteX22-8111" fmla="*/ 106571 w 1244499"/>
                    <a:gd name="connsiteY22-8112" fmla="*/ 2211959 h 2247411"/>
                    <a:gd name="connsiteX23-8113" fmla="*/ 0 w 1244499"/>
                    <a:gd name="connsiteY23-8114" fmla="*/ 2204716 h 2247411"/>
                    <a:gd name="connsiteX24-8115" fmla="*/ 187782 w 1244499"/>
                    <a:gd name="connsiteY24-8116" fmla="*/ 2121060 h 2247411"/>
                    <a:gd name="connsiteX25-8117" fmla="*/ 378954 w 1244499"/>
                    <a:gd name="connsiteY25-8118" fmla="*/ 2045029 h 2247411"/>
                    <a:gd name="connsiteX26-8119" fmla="*/ 589854 w 1244499"/>
                    <a:gd name="connsiteY26-8120" fmla="*/ 2069548 h 2247411"/>
                    <a:gd name="connsiteX27-8121" fmla="*/ 775672 w 1244499"/>
                    <a:gd name="connsiteY27-8122" fmla="*/ 2057173 h 2247411"/>
                    <a:gd name="connsiteX28-8123" fmla="*/ 902224 w 1244499"/>
                    <a:gd name="connsiteY28-8124" fmla="*/ 2039801 h 2247411"/>
                    <a:gd name="connsiteX29-8125" fmla="*/ 1126229 w 1244499"/>
                    <a:gd name="connsiteY29-8126" fmla="*/ 2156855 h 2247411"/>
                    <a:gd name="connsiteX30-8127" fmla="*/ 1187045 w 1244499"/>
                    <a:gd name="connsiteY30-8128" fmla="*/ 2168272 h 2247411"/>
                    <a:gd name="connsiteX31-8129" fmla="*/ 1127487 w 1244499"/>
                    <a:gd name="connsiteY31-8130" fmla="*/ 1760120 h 2247411"/>
                    <a:gd name="connsiteX32-8131" fmla="*/ 1067838 w 1244499"/>
                    <a:gd name="connsiteY32-8132" fmla="*/ 1609354 h 2247411"/>
                    <a:gd name="connsiteX33-8133" fmla="*/ 1025330 w 1244499"/>
                    <a:gd name="connsiteY33-8134" fmla="*/ 1527462 h 2247411"/>
                    <a:gd name="connsiteX34-8135" fmla="*/ 1048997 w 1244499"/>
                    <a:gd name="connsiteY34-8136" fmla="*/ 1483336 h 2247411"/>
                    <a:gd name="connsiteX35-8137" fmla="*/ 1067814 w 1244499"/>
                    <a:gd name="connsiteY35-8138" fmla="*/ 1387649 h 2247411"/>
                    <a:gd name="connsiteX36-8139" fmla="*/ 1094649 w 1244499"/>
                    <a:gd name="connsiteY36-8140" fmla="*/ 1072991 h 2247411"/>
                    <a:gd name="connsiteX37-8141" fmla="*/ 1032220 w 1244499"/>
                    <a:gd name="connsiteY37-8142" fmla="*/ 639993 h 2247411"/>
                    <a:gd name="connsiteX38-8143" fmla="*/ 969601 w 1244499"/>
                    <a:gd name="connsiteY38-8144" fmla="*/ 457839 h 2247411"/>
                    <a:gd name="connsiteX39-8145" fmla="*/ 680936 w 1244499"/>
                    <a:gd name="connsiteY39-8146" fmla="*/ 69903 h 2247411"/>
                    <a:gd name="connsiteX40-8147" fmla="*/ 616288 w 1244499"/>
                    <a:gd name="connsiteY40-8148" fmla="*/ 0 h 2247411"/>
                    <a:gd name="connsiteX0-8149" fmla="*/ 616288 w 1244499"/>
                    <a:gd name="connsiteY0-8150" fmla="*/ 0 h 2247411"/>
                    <a:gd name="connsiteX1-8151" fmla="*/ 671722 w 1244499"/>
                    <a:gd name="connsiteY1-8152" fmla="*/ 39052 h 2247411"/>
                    <a:gd name="connsiteX2-8153" fmla="*/ 767190 w 1244499"/>
                    <a:gd name="connsiteY2-8154" fmla="*/ 94123 h 2247411"/>
                    <a:gd name="connsiteX3-8155" fmla="*/ 1056907 w 1244499"/>
                    <a:gd name="connsiteY3-8156" fmla="*/ 626996 h 2247411"/>
                    <a:gd name="connsiteX4-8157" fmla="*/ 1078461 w 1244499"/>
                    <a:gd name="connsiteY4-8158" fmla="*/ 691058 h 2247411"/>
                    <a:gd name="connsiteX5-8159" fmla="*/ 1147297 w 1244499"/>
                    <a:gd name="connsiteY5-8160" fmla="*/ 1146366 h 2247411"/>
                    <a:gd name="connsiteX6-8161" fmla="*/ 1116191 w 1244499"/>
                    <a:gd name="connsiteY6-8162" fmla="*/ 1454940 h 2247411"/>
                    <a:gd name="connsiteX7-8163" fmla="*/ 1095238 w 1244499"/>
                    <a:gd name="connsiteY7-8164" fmla="*/ 1536428 h 2247411"/>
                    <a:gd name="connsiteX8-8165" fmla="*/ 1114821 w 1244499"/>
                    <a:gd name="connsiteY8-8166" fmla="*/ 1581570 h 2247411"/>
                    <a:gd name="connsiteX9-8167" fmla="*/ 1136505 w 1244499"/>
                    <a:gd name="connsiteY9-8168" fmla="*/ 1647743 h 2247411"/>
                    <a:gd name="connsiteX10-8169" fmla="*/ 1138498 w 1244499"/>
                    <a:gd name="connsiteY10-8170" fmla="*/ 1657426 h 2247411"/>
                    <a:gd name="connsiteX11-8171" fmla="*/ 1162514 w 1244499"/>
                    <a:gd name="connsiteY11-8172" fmla="*/ 1711805 h 2247411"/>
                    <a:gd name="connsiteX12-8173" fmla="*/ 1244499 w 1244499"/>
                    <a:gd name="connsiteY12-8174" fmla="*/ 2173197 h 2247411"/>
                    <a:gd name="connsiteX13-8175" fmla="*/ 1242909 w 1244499"/>
                    <a:gd name="connsiteY13-8176" fmla="*/ 2247411 h 2247411"/>
                    <a:gd name="connsiteX14-8177" fmla="*/ 1178877 w 1244499"/>
                    <a:gd name="connsiteY14-8178" fmla="*/ 2232258 h 2247411"/>
                    <a:gd name="connsiteX15-8179" fmla="*/ 968755 w 1244499"/>
                    <a:gd name="connsiteY15-8180" fmla="*/ 2129908 h 2247411"/>
                    <a:gd name="connsiteX16-8181" fmla="*/ 910550 w 1244499"/>
                    <a:gd name="connsiteY16-8182" fmla="*/ 2094548 h 2247411"/>
                    <a:gd name="connsiteX17-8183" fmla="*/ 854469 w 1244499"/>
                    <a:gd name="connsiteY17-8184" fmla="*/ 2101673 h 2247411"/>
                    <a:gd name="connsiteX18-8185" fmla="*/ 660123 w 1244499"/>
                    <a:gd name="connsiteY18-8186" fmla="*/ 2111487 h 2247411"/>
                    <a:gd name="connsiteX19-8187" fmla="*/ 465776 w 1244499"/>
                    <a:gd name="connsiteY19-8188" fmla="*/ 2101673 h 2247411"/>
                    <a:gd name="connsiteX20-8189" fmla="*/ 409696 w 1244499"/>
                    <a:gd name="connsiteY20-8190" fmla="*/ 2094548 h 2247411"/>
                    <a:gd name="connsiteX21-8191" fmla="*/ 342212 w 1244499"/>
                    <a:gd name="connsiteY21-8192" fmla="*/ 2088150 h 2247411"/>
                    <a:gd name="connsiteX22-8193" fmla="*/ 38224 w 1244499"/>
                    <a:gd name="connsiteY22-8194" fmla="*/ 2224128 h 2247411"/>
                    <a:gd name="connsiteX23-8195" fmla="*/ 0 w 1244499"/>
                    <a:gd name="connsiteY23-8196" fmla="*/ 2204716 h 2247411"/>
                    <a:gd name="connsiteX24-8197" fmla="*/ 187782 w 1244499"/>
                    <a:gd name="connsiteY24-8198" fmla="*/ 2121060 h 2247411"/>
                    <a:gd name="connsiteX25-8199" fmla="*/ 378954 w 1244499"/>
                    <a:gd name="connsiteY25-8200" fmla="*/ 2045029 h 2247411"/>
                    <a:gd name="connsiteX26-8201" fmla="*/ 589854 w 1244499"/>
                    <a:gd name="connsiteY26-8202" fmla="*/ 2069548 h 2247411"/>
                    <a:gd name="connsiteX27-8203" fmla="*/ 775672 w 1244499"/>
                    <a:gd name="connsiteY27-8204" fmla="*/ 2057173 h 2247411"/>
                    <a:gd name="connsiteX28-8205" fmla="*/ 902224 w 1244499"/>
                    <a:gd name="connsiteY28-8206" fmla="*/ 2039801 h 2247411"/>
                    <a:gd name="connsiteX29-8207" fmla="*/ 1126229 w 1244499"/>
                    <a:gd name="connsiteY29-8208" fmla="*/ 2156855 h 2247411"/>
                    <a:gd name="connsiteX30-8209" fmla="*/ 1187045 w 1244499"/>
                    <a:gd name="connsiteY30-8210" fmla="*/ 2168272 h 2247411"/>
                    <a:gd name="connsiteX31-8211" fmla="*/ 1127487 w 1244499"/>
                    <a:gd name="connsiteY31-8212" fmla="*/ 1760120 h 2247411"/>
                    <a:gd name="connsiteX32-8213" fmla="*/ 1067838 w 1244499"/>
                    <a:gd name="connsiteY32-8214" fmla="*/ 1609354 h 2247411"/>
                    <a:gd name="connsiteX33-8215" fmla="*/ 1025330 w 1244499"/>
                    <a:gd name="connsiteY33-8216" fmla="*/ 1527462 h 2247411"/>
                    <a:gd name="connsiteX34-8217" fmla="*/ 1048997 w 1244499"/>
                    <a:gd name="connsiteY34-8218" fmla="*/ 1483336 h 2247411"/>
                    <a:gd name="connsiteX35-8219" fmla="*/ 1067814 w 1244499"/>
                    <a:gd name="connsiteY35-8220" fmla="*/ 1387649 h 2247411"/>
                    <a:gd name="connsiteX36-8221" fmla="*/ 1094649 w 1244499"/>
                    <a:gd name="connsiteY36-8222" fmla="*/ 1072991 h 2247411"/>
                    <a:gd name="connsiteX37-8223" fmla="*/ 1032220 w 1244499"/>
                    <a:gd name="connsiteY37-8224" fmla="*/ 639993 h 2247411"/>
                    <a:gd name="connsiteX38-8225" fmla="*/ 969601 w 1244499"/>
                    <a:gd name="connsiteY38-8226" fmla="*/ 457839 h 2247411"/>
                    <a:gd name="connsiteX39-8227" fmla="*/ 680936 w 1244499"/>
                    <a:gd name="connsiteY39-8228" fmla="*/ 69903 h 2247411"/>
                    <a:gd name="connsiteX40-8229" fmla="*/ 616288 w 1244499"/>
                    <a:gd name="connsiteY40-8230" fmla="*/ 0 h 2247411"/>
                    <a:gd name="connsiteX0-8231" fmla="*/ 616288 w 1244499"/>
                    <a:gd name="connsiteY0-8232" fmla="*/ 0 h 2247411"/>
                    <a:gd name="connsiteX1-8233" fmla="*/ 671722 w 1244499"/>
                    <a:gd name="connsiteY1-8234" fmla="*/ 39052 h 2247411"/>
                    <a:gd name="connsiteX2-8235" fmla="*/ 767190 w 1244499"/>
                    <a:gd name="connsiteY2-8236" fmla="*/ 94123 h 2247411"/>
                    <a:gd name="connsiteX3-8237" fmla="*/ 1056907 w 1244499"/>
                    <a:gd name="connsiteY3-8238" fmla="*/ 626996 h 2247411"/>
                    <a:gd name="connsiteX4-8239" fmla="*/ 1078461 w 1244499"/>
                    <a:gd name="connsiteY4-8240" fmla="*/ 691058 h 2247411"/>
                    <a:gd name="connsiteX5-8241" fmla="*/ 1147297 w 1244499"/>
                    <a:gd name="connsiteY5-8242" fmla="*/ 1146366 h 2247411"/>
                    <a:gd name="connsiteX6-8243" fmla="*/ 1116191 w 1244499"/>
                    <a:gd name="connsiteY6-8244" fmla="*/ 1454940 h 2247411"/>
                    <a:gd name="connsiteX7-8245" fmla="*/ 1095238 w 1244499"/>
                    <a:gd name="connsiteY7-8246" fmla="*/ 1536428 h 2247411"/>
                    <a:gd name="connsiteX8-8247" fmla="*/ 1114821 w 1244499"/>
                    <a:gd name="connsiteY8-8248" fmla="*/ 1581570 h 2247411"/>
                    <a:gd name="connsiteX9-8249" fmla="*/ 1136505 w 1244499"/>
                    <a:gd name="connsiteY9-8250" fmla="*/ 1647743 h 2247411"/>
                    <a:gd name="connsiteX10-8251" fmla="*/ 1138498 w 1244499"/>
                    <a:gd name="connsiteY10-8252" fmla="*/ 1657426 h 2247411"/>
                    <a:gd name="connsiteX11-8253" fmla="*/ 1162514 w 1244499"/>
                    <a:gd name="connsiteY11-8254" fmla="*/ 1711805 h 2247411"/>
                    <a:gd name="connsiteX12-8255" fmla="*/ 1244499 w 1244499"/>
                    <a:gd name="connsiteY12-8256" fmla="*/ 2173197 h 2247411"/>
                    <a:gd name="connsiteX13-8257" fmla="*/ 1242909 w 1244499"/>
                    <a:gd name="connsiteY13-8258" fmla="*/ 2247411 h 2247411"/>
                    <a:gd name="connsiteX14-8259" fmla="*/ 1178877 w 1244499"/>
                    <a:gd name="connsiteY14-8260" fmla="*/ 2232258 h 2247411"/>
                    <a:gd name="connsiteX15-8261" fmla="*/ 968755 w 1244499"/>
                    <a:gd name="connsiteY15-8262" fmla="*/ 2129908 h 2247411"/>
                    <a:gd name="connsiteX16-8263" fmla="*/ 910550 w 1244499"/>
                    <a:gd name="connsiteY16-8264" fmla="*/ 2094548 h 2247411"/>
                    <a:gd name="connsiteX17-8265" fmla="*/ 854469 w 1244499"/>
                    <a:gd name="connsiteY17-8266" fmla="*/ 2101673 h 2247411"/>
                    <a:gd name="connsiteX18-8267" fmla="*/ 660123 w 1244499"/>
                    <a:gd name="connsiteY18-8268" fmla="*/ 2111487 h 2247411"/>
                    <a:gd name="connsiteX19-8269" fmla="*/ 465776 w 1244499"/>
                    <a:gd name="connsiteY19-8270" fmla="*/ 2101673 h 2247411"/>
                    <a:gd name="connsiteX20-8271" fmla="*/ 409696 w 1244499"/>
                    <a:gd name="connsiteY20-8272" fmla="*/ 2094548 h 2247411"/>
                    <a:gd name="connsiteX21-8273" fmla="*/ 342212 w 1244499"/>
                    <a:gd name="connsiteY21-8274" fmla="*/ 2088150 h 2247411"/>
                    <a:gd name="connsiteX22-8275" fmla="*/ 38224 w 1244499"/>
                    <a:gd name="connsiteY22-8276" fmla="*/ 2224128 h 2247411"/>
                    <a:gd name="connsiteX23-8277" fmla="*/ 0 w 1244499"/>
                    <a:gd name="connsiteY23-8278" fmla="*/ 2204716 h 2247411"/>
                    <a:gd name="connsiteX24-8279" fmla="*/ 187782 w 1244499"/>
                    <a:gd name="connsiteY24-8280" fmla="*/ 2121060 h 2247411"/>
                    <a:gd name="connsiteX25-8281" fmla="*/ 378954 w 1244499"/>
                    <a:gd name="connsiteY25-8282" fmla="*/ 2045029 h 2247411"/>
                    <a:gd name="connsiteX26-8283" fmla="*/ 589854 w 1244499"/>
                    <a:gd name="connsiteY26-8284" fmla="*/ 2069548 h 2247411"/>
                    <a:gd name="connsiteX27-8285" fmla="*/ 775672 w 1244499"/>
                    <a:gd name="connsiteY27-8286" fmla="*/ 2057173 h 2247411"/>
                    <a:gd name="connsiteX28-8287" fmla="*/ 902224 w 1244499"/>
                    <a:gd name="connsiteY28-8288" fmla="*/ 2039801 h 2247411"/>
                    <a:gd name="connsiteX29-8289" fmla="*/ 1126229 w 1244499"/>
                    <a:gd name="connsiteY29-8290" fmla="*/ 2156855 h 2247411"/>
                    <a:gd name="connsiteX30-8291" fmla="*/ 1187045 w 1244499"/>
                    <a:gd name="connsiteY30-8292" fmla="*/ 2168272 h 2247411"/>
                    <a:gd name="connsiteX31-8293" fmla="*/ 1127487 w 1244499"/>
                    <a:gd name="connsiteY31-8294" fmla="*/ 1760120 h 2247411"/>
                    <a:gd name="connsiteX32-8295" fmla="*/ 1067838 w 1244499"/>
                    <a:gd name="connsiteY32-8296" fmla="*/ 1609354 h 2247411"/>
                    <a:gd name="connsiteX33-8297" fmla="*/ 1025330 w 1244499"/>
                    <a:gd name="connsiteY33-8298" fmla="*/ 1527462 h 2247411"/>
                    <a:gd name="connsiteX34-8299" fmla="*/ 1048997 w 1244499"/>
                    <a:gd name="connsiteY34-8300" fmla="*/ 1483336 h 2247411"/>
                    <a:gd name="connsiteX35-8301" fmla="*/ 1067814 w 1244499"/>
                    <a:gd name="connsiteY35-8302" fmla="*/ 1387649 h 2247411"/>
                    <a:gd name="connsiteX36-8303" fmla="*/ 1094649 w 1244499"/>
                    <a:gd name="connsiteY36-8304" fmla="*/ 1072991 h 2247411"/>
                    <a:gd name="connsiteX37-8305" fmla="*/ 1012998 w 1244499"/>
                    <a:gd name="connsiteY37-8306" fmla="*/ 639993 h 2247411"/>
                    <a:gd name="connsiteX38-8307" fmla="*/ 969601 w 1244499"/>
                    <a:gd name="connsiteY38-8308" fmla="*/ 457839 h 2247411"/>
                    <a:gd name="connsiteX39-8309" fmla="*/ 680936 w 1244499"/>
                    <a:gd name="connsiteY39-8310" fmla="*/ 69903 h 2247411"/>
                    <a:gd name="connsiteX40-8311" fmla="*/ 616288 w 1244499"/>
                    <a:gd name="connsiteY40-8312" fmla="*/ 0 h 2247411"/>
                    <a:gd name="connsiteX0-8313" fmla="*/ 616288 w 1244499"/>
                    <a:gd name="connsiteY0-8314" fmla="*/ 0 h 2247411"/>
                    <a:gd name="connsiteX1-8315" fmla="*/ 671722 w 1244499"/>
                    <a:gd name="connsiteY1-8316" fmla="*/ 39052 h 2247411"/>
                    <a:gd name="connsiteX2-8317" fmla="*/ 767190 w 1244499"/>
                    <a:gd name="connsiteY2-8318" fmla="*/ 94123 h 2247411"/>
                    <a:gd name="connsiteX3-8319" fmla="*/ 1056907 w 1244499"/>
                    <a:gd name="connsiteY3-8320" fmla="*/ 626996 h 2247411"/>
                    <a:gd name="connsiteX4-8321" fmla="*/ 1078461 w 1244499"/>
                    <a:gd name="connsiteY4-8322" fmla="*/ 691058 h 2247411"/>
                    <a:gd name="connsiteX5-8323" fmla="*/ 1147297 w 1244499"/>
                    <a:gd name="connsiteY5-8324" fmla="*/ 1146366 h 2247411"/>
                    <a:gd name="connsiteX6-8325" fmla="*/ 1116191 w 1244499"/>
                    <a:gd name="connsiteY6-8326" fmla="*/ 1454940 h 2247411"/>
                    <a:gd name="connsiteX7-8327" fmla="*/ 1095238 w 1244499"/>
                    <a:gd name="connsiteY7-8328" fmla="*/ 1536428 h 2247411"/>
                    <a:gd name="connsiteX8-8329" fmla="*/ 1114821 w 1244499"/>
                    <a:gd name="connsiteY8-8330" fmla="*/ 1581570 h 2247411"/>
                    <a:gd name="connsiteX9-8331" fmla="*/ 1136505 w 1244499"/>
                    <a:gd name="connsiteY9-8332" fmla="*/ 1647743 h 2247411"/>
                    <a:gd name="connsiteX10-8333" fmla="*/ 1138498 w 1244499"/>
                    <a:gd name="connsiteY10-8334" fmla="*/ 1657426 h 2247411"/>
                    <a:gd name="connsiteX11-8335" fmla="*/ 1162514 w 1244499"/>
                    <a:gd name="connsiteY11-8336" fmla="*/ 1711805 h 2247411"/>
                    <a:gd name="connsiteX12-8337" fmla="*/ 1244499 w 1244499"/>
                    <a:gd name="connsiteY12-8338" fmla="*/ 2173197 h 2247411"/>
                    <a:gd name="connsiteX13-8339" fmla="*/ 1242909 w 1244499"/>
                    <a:gd name="connsiteY13-8340" fmla="*/ 2247411 h 2247411"/>
                    <a:gd name="connsiteX14-8341" fmla="*/ 1178877 w 1244499"/>
                    <a:gd name="connsiteY14-8342" fmla="*/ 2232258 h 2247411"/>
                    <a:gd name="connsiteX15-8343" fmla="*/ 968755 w 1244499"/>
                    <a:gd name="connsiteY15-8344" fmla="*/ 2129908 h 2247411"/>
                    <a:gd name="connsiteX16-8345" fmla="*/ 910550 w 1244499"/>
                    <a:gd name="connsiteY16-8346" fmla="*/ 2094548 h 2247411"/>
                    <a:gd name="connsiteX17-8347" fmla="*/ 854469 w 1244499"/>
                    <a:gd name="connsiteY17-8348" fmla="*/ 2101673 h 2247411"/>
                    <a:gd name="connsiteX18-8349" fmla="*/ 660123 w 1244499"/>
                    <a:gd name="connsiteY18-8350" fmla="*/ 2111487 h 2247411"/>
                    <a:gd name="connsiteX19-8351" fmla="*/ 465776 w 1244499"/>
                    <a:gd name="connsiteY19-8352" fmla="*/ 2101673 h 2247411"/>
                    <a:gd name="connsiteX20-8353" fmla="*/ 409696 w 1244499"/>
                    <a:gd name="connsiteY20-8354" fmla="*/ 2094548 h 2247411"/>
                    <a:gd name="connsiteX21-8355" fmla="*/ 342212 w 1244499"/>
                    <a:gd name="connsiteY21-8356" fmla="*/ 2088150 h 2247411"/>
                    <a:gd name="connsiteX22-8357" fmla="*/ 38224 w 1244499"/>
                    <a:gd name="connsiteY22-8358" fmla="*/ 2224128 h 2247411"/>
                    <a:gd name="connsiteX23-8359" fmla="*/ 0 w 1244499"/>
                    <a:gd name="connsiteY23-8360" fmla="*/ 2204716 h 2247411"/>
                    <a:gd name="connsiteX24-8361" fmla="*/ 187782 w 1244499"/>
                    <a:gd name="connsiteY24-8362" fmla="*/ 2121060 h 2247411"/>
                    <a:gd name="connsiteX25-8363" fmla="*/ 378954 w 1244499"/>
                    <a:gd name="connsiteY25-8364" fmla="*/ 2045029 h 2247411"/>
                    <a:gd name="connsiteX26-8365" fmla="*/ 589854 w 1244499"/>
                    <a:gd name="connsiteY26-8366" fmla="*/ 2069548 h 2247411"/>
                    <a:gd name="connsiteX27-8367" fmla="*/ 775672 w 1244499"/>
                    <a:gd name="connsiteY27-8368" fmla="*/ 2057173 h 2247411"/>
                    <a:gd name="connsiteX28-8369" fmla="*/ 902224 w 1244499"/>
                    <a:gd name="connsiteY28-8370" fmla="*/ 2039801 h 2247411"/>
                    <a:gd name="connsiteX29-8371" fmla="*/ 1126229 w 1244499"/>
                    <a:gd name="connsiteY29-8372" fmla="*/ 2156855 h 2247411"/>
                    <a:gd name="connsiteX30-8373" fmla="*/ 1187045 w 1244499"/>
                    <a:gd name="connsiteY30-8374" fmla="*/ 2168272 h 2247411"/>
                    <a:gd name="connsiteX31-8375" fmla="*/ 1127487 w 1244499"/>
                    <a:gd name="connsiteY31-8376" fmla="*/ 1760120 h 2247411"/>
                    <a:gd name="connsiteX32-8377" fmla="*/ 1067838 w 1244499"/>
                    <a:gd name="connsiteY32-8378" fmla="*/ 1609354 h 2247411"/>
                    <a:gd name="connsiteX33-8379" fmla="*/ 1025330 w 1244499"/>
                    <a:gd name="connsiteY33-8380" fmla="*/ 1527462 h 2247411"/>
                    <a:gd name="connsiteX34-8381" fmla="*/ 1048997 w 1244499"/>
                    <a:gd name="connsiteY34-8382" fmla="*/ 1483336 h 2247411"/>
                    <a:gd name="connsiteX35-8383" fmla="*/ 1067814 w 1244499"/>
                    <a:gd name="connsiteY35-8384" fmla="*/ 1387649 h 2247411"/>
                    <a:gd name="connsiteX36-8385" fmla="*/ 1094649 w 1244499"/>
                    <a:gd name="connsiteY36-8386" fmla="*/ 1072991 h 2247411"/>
                    <a:gd name="connsiteX37-8387" fmla="*/ 1012998 w 1244499"/>
                    <a:gd name="connsiteY37-8388" fmla="*/ 639993 h 2247411"/>
                    <a:gd name="connsiteX38-8389" fmla="*/ 952514 w 1244499"/>
                    <a:gd name="connsiteY38-8390" fmla="*/ 457839 h 2247411"/>
                    <a:gd name="connsiteX39-8391" fmla="*/ 680936 w 1244499"/>
                    <a:gd name="connsiteY39-8392" fmla="*/ 69903 h 2247411"/>
                    <a:gd name="connsiteX40-8393" fmla="*/ 616288 w 1244499"/>
                    <a:gd name="connsiteY40-8394" fmla="*/ 0 h 2247411"/>
                    <a:gd name="connsiteX0-8395" fmla="*/ 616288 w 1244499"/>
                    <a:gd name="connsiteY0-8396" fmla="*/ 0 h 2247411"/>
                    <a:gd name="connsiteX1-8397" fmla="*/ 671722 w 1244499"/>
                    <a:gd name="connsiteY1-8398" fmla="*/ 39052 h 2247411"/>
                    <a:gd name="connsiteX2-8399" fmla="*/ 767190 w 1244499"/>
                    <a:gd name="connsiteY2-8400" fmla="*/ 94123 h 2247411"/>
                    <a:gd name="connsiteX3-8401" fmla="*/ 1056907 w 1244499"/>
                    <a:gd name="connsiteY3-8402" fmla="*/ 626996 h 2247411"/>
                    <a:gd name="connsiteX4-8403" fmla="*/ 1078461 w 1244499"/>
                    <a:gd name="connsiteY4-8404" fmla="*/ 691058 h 2247411"/>
                    <a:gd name="connsiteX5-8405" fmla="*/ 1147297 w 1244499"/>
                    <a:gd name="connsiteY5-8406" fmla="*/ 1146366 h 2247411"/>
                    <a:gd name="connsiteX6-8407" fmla="*/ 1116191 w 1244499"/>
                    <a:gd name="connsiteY6-8408" fmla="*/ 1454940 h 2247411"/>
                    <a:gd name="connsiteX7-8409" fmla="*/ 1095238 w 1244499"/>
                    <a:gd name="connsiteY7-8410" fmla="*/ 1536428 h 2247411"/>
                    <a:gd name="connsiteX8-8411" fmla="*/ 1114821 w 1244499"/>
                    <a:gd name="connsiteY8-8412" fmla="*/ 1581570 h 2247411"/>
                    <a:gd name="connsiteX9-8413" fmla="*/ 1136505 w 1244499"/>
                    <a:gd name="connsiteY9-8414" fmla="*/ 1647743 h 2247411"/>
                    <a:gd name="connsiteX10-8415" fmla="*/ 1138498 w 1244499"/>
                    <a:gd name="connsiteY10-8416" fmla="*/ 1657426 h 2247411"/>
                    <a:gd name="connsiteX11-8417" fmla="*/ 1162514 w 1244499"/>
                    <a:gd name="connsiteY11-8418" fmla="*/ 1711805 h 2247411"/>
                    <a:gd name="connsiteX12-8419" fmla="*/ 1244499 w 1244499"/>
                    <a:gd name="connsiteY12-8420" fmla="*/ 2173197 h 2247411"/>
                    <a:gd name="connsiteX13-8421" fmla="*/ 1242909 w 1244499"/>
                    <a:gd name="connsiteY13-8422" fmla="*/ 2247411 h 2247411"/>
                    <a:gd name="connsiteX14-8423" fmla="*/ 1178877 w 1244499"/>
                    <a:gd name="connsiteY14-8424" fmla="*/ 2232258 h 2247411"/>
                    <a:gd name="connsiteX15-8425" fmla="*/ 968755 w 1244499"/>
                    <a:gd name="connsiteY15-8426" fmla="*/ 2129908 h 2247411"/>
                    <a:gd name="connsiteX16-8427" fmla="*/ 910550 w 1244499"/>
                    <a:gd name="connsiteY16-8428" fmla="*/ 2094548 h 2247411"/>
                    <a:gd name="connsiteX17-8429" fmla="*/ 854469 w 1244499"/>
                    <a:gd name="connsiteY17-8430" fmla="*/ 2101673 h 2247411"/>
                    <a:gd name="connsiteX18-8431" fmla="*/ 660123 w 1244499"/>
                    <a:gd name="connsiteY18-8432" fmla="*/ 2111487 h 2247411"/>
                    <a:gd name="connsiteX19-8433" fmla="*/ 465776 w 1244499"/>
                    <a:gd name="connsiteY19-8434" fmla="*/ 2101673 h 2247411"/>
                    <a:gd name="connsiteX20-8435" fmla="*/ 409696 w 1244499"/>
                    <a:gd name="connsiteY20-8436" fmla="*/ 2094548 h 2247411"/>
                    <a:gd name="connsiteX21-8437" fmla="*/ 342212 w 1244499"/>
                    <a:gd name="connsiteY21-8438" fmla="*/ 2088150 h 2247411"/>
                    <a:gd name="connsiteX22-8439" fmla="*/ 38224 w 1244499"/>
                    <a:gd name="connsiteY22-8440" fmla="*/ 2224128 h 2247411"/>
                    <a:gd name="connsiteX23-8441" fmla="*/ 0 w 1244499"/>
                    <a:gd name="connsiteY23-8442" fmla="*/ 2204716 h 2247411"/>
                    <a:gd name="connsiteX24-8443" fmla="*/ 187782 w 1244499"/>
                    <a:gd name="connsiteY24-8444" fmla="*/ 2121060 h 2247411"/>
                    <a:gd name="connsiteX25-8445" fmla="*/ 378954 w 1244499"/>
                    <a:gd name="connsiteY25-8446" fmla="*/ 2045029 h 2247411"/>
                    <a:gd name="connsiteX26-8447" fmla="*/ 589854 w 1244499"/>
                    <a:gd name="connsiteY26-8448" fmla="*/ 2069548 h 2247411"/>
                    <a:gd name="connsiteX27-8449" fmla="*/ 775672 w 1244499"/>
                    <a:gd name="connsiteY27-8450" fmla="*/ 2057173 h 2247411"/>
                    <a:gd name="connsiteX28-8451" fmla="*/ 902224 w 1244499"/>
                    <a:gd name="connsiteY28-8452" fmla="*/ 2039801 h 2247411"/>
                    <a:gd name="connsiteX29-8453" fmla="*/ 1126229 w 1244499"/>
                    <a:gd name="connsiteY29-8454" fmla="*/ 2156855 h 2247411"/>
                    <a:gd name="connsiteX30-8455" fmla="*/ 1187045 w 1244499"/>
                    <a:gd name="connsiteY30-8456" fmla="*/ 2168272 h 2247411"/>
                    <a:gd name="connsiteX31-8457" fmla="*/ 1127487 w 1244499"/>
                    <a:gd name="connsiteY31-8458" fmla="*/ 1760120 h 2247411"/>
                    <a:gd name="connsiteX32-8459" fmla="*/ 1067838 w 1244499"/>
                    <a:gd name="connsiteY32-8460" fmla="*/ 1609354 h 2247411"/>
                    <a:gd name="connsiteX33-8461" fmla="*/ 1025330 w 1244499"/>
                    <a:gd name="connsiteY33-8462" fmla="*/ 1527462 h 2247411"/>
                    <a:gd name="connsiteX34-8463" fmla="*/ 1048997 w 1244499"/>
                    <a:gd name="connsiteY34-8464" fmla="*/ 1483336 h 2247411"/>
                    <a:gd name="connsiteX35-8465" fmla="*/ 1067814 w 1244499"/>
                    <a:gd name="connsiteY35-8466" fmla="*/ 1387649 h 2247411"/>
                    <a:gd name="connsiteX36-8467" fmla="*/ 1094649 w 1244499"/>
                    <a:gd name="connsiteY36-8468" fmla="*/ 1072991 h 2247411"/>
                    <a:gd name="connsiteX37-8469" fmla="*/ 1012998 w 1244499"/>
                    <a:gd name="connsiteY37-8470" fmla="*/ 639993 h 2247411"/>
                    <a:gd name="connsiteX38-8471" fmla="*/ 952514 w 1244499"/>
                    <a:gd name="connsiteY38-8472" fmla="*/ 457839 h 2247411"/>
                    <a:gd name="connsiteX39-8473" fmla="*/ 668121 w 1244499"/>
                    <a:gd name="connsiteY39-8474" fmla="*/ 69903 h 2247411"/>
                    <a:gd name="connsiteX40-8475" fmla="*/ 616288 w 1244499"/>
                    <a:gd name="connsiteY40-8476" fmla="*/ 0 h 2247411"/>
                    <a:gd name="connsiteX0-8477" fmla="*/ 616288 w 1244499"/>
                    <a:gd name="connsiteY0-8478" fmla="*/ 232 h 2247643"/>
                    <a:gd name="connsiteX1-8479" fmla="*/ 671722 w 1244499"/>
                    <a:gd name="connsiteY1-8480" fmla="*/ 39284 h 2247643"/>
                    <a:gd name="connsiteX2-8481" fmla="*/ 767190 w 1244499"/>
                    <a:gd name="connsiteY2-8482" fmla="*/ 94355 h 2247643"/>
                    <a:gd name="connsiteX3-8483" fmla="*/ 1056907 w 1244499"/>
                    <a:gd name="connsiteY3-8484" fmla="*/ 627228 h 2247643"/>
                    <a:gd name="connsiteX4-8485" fmla="*/ 1078461 w 1244499"/>
                    <a:gd name="connsiteY4-8486" fmla="*/ 691290 h 2247643"/>
                    <a:gd name="connsiteX5-8487" fmla="*/ 1147297 w 1244499"/>
                    <a:gd name="connsiteY5-8488" fmla="*/ 1146598 h 2247643"/>
                    <a:gd name="connsiteX6-8489" fmla="*/ 1116191 w 1244499"/>
                    <a:gd name="connsiteY6-8490" fmla="*/ 1455172 h 2247643"/>
                    <a:gd name="connsiteX7-8491" fmla="*/ 1095238 w 1244499"/>
                    <a:gd name="connsiteY7-8492" fmla="*/ 1536660 h 2247643"/>
                    <a:gd name="connsiteX8-8493" fmla="*/ 1114821 w 1244499"/>
                    <a:gd name="connsiteY8-8494" fmla="*/ 1581802 h 2247643"/>
                    <a:gd name="connsiteX9-8495" fmla="*/ 1136505 w 1244499"/>
                    <a:gd name="connsiteY9-8496" fmla="*/ 1647975 h 2247643"/>
                    <a:gd name="connsiteX10-8497" fmla="*/ 1138498 w 1244499"/>
                    <a:gd name="connsiteY10-8498" fmla="*/ 1657658 h 2247643"/>
                    <a:gd name="connsiteX11-8499" fmla="*/ 1162514 w 1244499"/>
                    <a:gd name="connsiteY11-8500" fmla="*/ 1712037 h 2247643"/>
                    <a:gd name="connsiteX12-8501" fmla="*/ 1244499 w 1244499"/>
                    <a:gd name="connsiteY12-8502" fmla="*/ 2173429 h 2247643"/>
                    <a:gd name="connsiteX13-8503" fmla="*/ 1242909 w 1244499"/>
                    <a:gd name="connsiteY13-8504" fmla="*/ 2247643 h 2247643"/>
                    <a:gd name="connsiteX14-8505" fmla="*/ 1178877 w 1244499"/>
                    <a:gd name="connsiteY14-8506" fmla="*/ 2232490 h 2247643"/>
                    <a:gd name="connsiteX15-8507" fmla="*/ 968755 w 1244499"/>
                    <a:gd name="connsiteY15-8508" fmla="*/ 2130140 h 2247643"/>
                    <a:gd name="connsiteX16-8509" fmla="*/ 910550 w 1244499"/>
                    <a:gd name="connsiteY16-8510" fmla="*/ 2094780 h 2247643"/>
                    <a:gd name="connsiteX17-8511" fmla="*/ 854469 w 1244499"/>
                    <a:gd name="connsiteY17-8512" fmla="*/ 2101905 h 2247643"/>
                    <a:gd name="connsiteX18-8513" fmla="*/ 660123 w 1244499"/>
                    <a:gd name="connsiteY18-8514" fmla="*/ 2111719 h 2247643"/>
                    <a:gd name="connsiteX19-8515" fmla="*/ 465776 w 1244499"/>
                    <a:gd name="connsiteY19-8516" fmla="*/ 2101905 h 2247643"/>
                    <a:gd name="connsiteX20-8517" fmla="*/ 409696 w 1244499"/>
                    <a:gd name="connsiteY20-8518" fmla="*/ 2094780 h 2247643"/>
                    <a:gd name="connsiteX21-8519" fmla="*/ 342212 w 1244499"/>
                    <a:gd name="connsiteY21-8520" fmla="*/ 2088382 h 2247643"/>
                    <a:gd name="connsiteX22-8521" fmla="*/ 38224 w 1244499"/>
                    <a:gd name="connsiteY22-8522" fmla="*/ 2224360 h 2247643"/>
                    <a:gd name="connsiteX23-8523" fmla="*/ 0 w 1244499"/>
                    <a:gd name="connsiteY23-8524" fmla="*/ 2204948 h 2247643"/>
                    <a:gd name="connsiteX24-8525" fmla="*/ 187782 w 1244499"/>
                    <a:gd name="connsiteY24-8526" fmla="*/ 2121292 h 2247643"/>
                    <a:gd name="connsiteX25-8527" fmla="*/ 378954 w 1244499"/>
                    <a:gd name="connsiteY25-8528" fmla="*/ 2045261 h 2247643"/>
                    <a:gd name="connsiteX26-8529" fmla="*/ 589854 w 1244499"/>
                    <a:gd name="connsiteY26-8530" fmla="*/ 2069780 h 2247643"/>
                    <a:gd name="connsiteX27-8531" fmla="*/ 775672 w 1244499"/>
                    <a:gd name="connsiteY27-8532" fmla="*/ 2057405 h 2247643"/>
                    <a:gd name="connsiteX28-8533" fmla="*/ 902224 w 1244499"/>
                    <a:gd name="connsiteY28-8534" fmla="*/ 2040033 h 2247643"/>
                    <a:gd name="connsiteX29-8535" fmla="*/ 1126229 w 1244499"/>
                    <a:gd name="connsiteY29-8536" fmla="*/ 2157087 h 2247643"/>
                    <a:gd name="connsiteX30-8537" fmla="*/ 1187045 w 1244499"/>
                    <a:gd name="connsiteY30-8538" fmla="*/ 2168504 h 2247643"/>
                    <a:gd name="connsiteX31-8539" fmla="*/ 1127487 w 1244499"/>
                    <a:gd name="connsiteY31-8540" fmla="*/ 1760352 h 2247643"/>
                    <a:gd name="connsiteX32-8541" fmla="*/ 1067838 w 1244499"/>
                    <a:gd name="connsiteY32-8542" fmla="*/ 1609586 h 2247643"/>
                    <a:gd name="connsiteX33-8543" fmla="*/ 1025330 w 1244499"/>
                    <a:gd name="connsiteY33-8544" fmla="*/ 1527694 h 2247643"/>
                    <a:gd name="connsiteX34-8545" fmla="*/ 1048997 w 1244499"/>
                    <a:gd name="connsiteY34-8546" fmla="*/ 1483568 h 2247643"/>
                    <a:gd name="connsiteX35-8547" fmla="*/ 1067814 w 1244499"/>
                    <a:gd name="connsiteY35-8548" fmla="*/ 1387881 h 2247643"/>
                    <a:gd name="connsiteX36-8549" fmla="*/ 1094649 w 1244499"/>
                    <a:gd name="connsiteY36-8550" fmla="*/ 1073223 h 2247643"/>
                    <a:gd name="connsiteX37-8551" fmla="*/ 1012998 w 1244499"/>
                    <a:gd name="connsiteY37-8552" fmla="*/ 640225 h 2247643"/>
                    <a:gd name="connsiteX38-8553" fmla="*/ 952514 w 1244499"/>
                    <a:gd name="connsiteY38-8554" fmla="*/ 458071 h 2247643"/>
                    <a:gd name="connsiteX39-8555" fmla="*/ 668121 w 1244499"/>
                    <a:gd name="connsiteY39-8556" fmla="*/ 70135 h 2247643"/>
                    <a:gd name="connsiteX40-8557" fmla="*/ 616288 w 1244499"/>
                    <a:gd name="connsiteY40-8558" fmla="*/ 232 h 2247643"/>
                    <a:gd name="connsiteX0-8559" fmla="*/ 616288 w 1244499"/>
                    <a:gd name="connsiteY0-8560" fmla="*/ 232 h 2247643"/>
                    <a:gd name="connsiteX1-8561" fmla="*/ 671722 w 1244499"/>
                    <a:gd name="connsiteY1-8562" fmla="*/ 39284 h 2247643"/>
                    <a:gd name="connsiteX2-8563" fmla="*/ 767190 w 1244499"/>
                    <a:gd name="connsiteY2-8564" fmla="*/ 94355 h 2247643"/>
                    <a:gd name="connsiteX3-8565" fmla="*/ 1056907 w 1244499"/>
                    <a:gd name="connsiteY3-8566" fmla="*/ 627228 h 2247643"/>
                    <a:gd name="connsiteX4-8567" fmla="*/ 1078461 w 1244499"/>
                    <a:gd name="connsiteY4-8568" fmla="*/ 691290 h 2247643"/>
                    <a:gd name="connsiteX5-8569" fmla="*/ 1147297 w 1244499"/>
                    <a:gd name="connsiteY5-8570" fmla="*/ 1146598 h 2247643"/>
                    <a:gd name="connsiteX6-8571" fmla="*/ 1116191 w 1244499"/>
                    <a:gd name="connsiteY6-8572" fmla="*/ 1455172 h 2247643"/>
                    <a:gd name="connsiteX7-8573" fmla="*/ 1095238 w 1244499"/>
                    <a:gd name="connsiteY7-8574" fmla="*/ 1536660 h 2247643"/>
                    <a:gd name="connsiteX8-8575" fmla="*/ 1114821 w 1244499"/>
                    <a:gd name="connsiteY8-8576" fmla="*/ 1581802 h 2247643"/>
                    <a:gd name="connsiteX9-8577" fmla="*/ 1136505 w 1244499"/>
                    <a:gd name="connsiteY9-8578" fmla="*/ 1647975 h 2247643"/>
                    <a:gd name="connsiteX10-8579" fmla="*/ 1138498 w 1244499"/>
                    <a:gd name="connsiteY10-8580" fmla="*/ 1657658 h 2247643"/>
                    <a:gd name="connsiteX11-8581" fmla="*/ 1162514 w 1244499"/>
                    <a:gd name="connsiteY11-8582" fmla="*/ 1712037 h 2247643"/>
                    <a:gd name="connsiteX12-8583" fmla="*/ 1244499 w 1244499"/>
                    <a:gd name="connsiteY12-8584" fmla="*/ 2173429 h 2247643"/>
                    <a:gd name="connsiteX13-8585" fmla="*/ 1242909 w 1244499"/>
                    <a:gd name="connsiteY13-8586" fmla="*/ 2247643 h 2247643"/>
                    <a:gd name="connsiteX14-8587" fmla="*/ 1178877 w 1244499"/>
                    <a:gd name="connsiteY14-8588" fmla="*/ 2232490 h 2247643"/>
                    <a:gd name="connsiteX15-8589" fmla="*/ 968755 w 1244499"/>
                    <a:gd name="connsiteY15-8590" fmla="*/ 2130140 h 2247643"/>
                    <a:gd name="connsiteX16-8591" fmla="*/ 910550 w 1244499"/>
                    <a:gd name="connsiteY16-8592" fmla="*/ 2094780 h 2247643"/>
                    <a:gd name="connsiteX17-8593" fmla="*/ 854469 w 1244499"/>
                    <a:gd name="connsiteY17-8594" fmla="*/ 2101905 h 2247643"/>
                    <a:gd name="connsiteX18-8595" fmla="*/ 660123 w 1244499"/>
                    <a:gd name="connsiteY18-8596" fmla="*/ 2111719 h 2247643"/>
                    <a:gd name="connsiteX19-8597" fmla="*/ 465776 w 1244499"/>
                    <a:gd name="connsiteY19-8598" fmla="*/ 2101905 h 2247643"/>
                    <a:gd name="connsiteX20-8599" fmla="*/ 409696 w 1244499"/>
                    <a:gd name="connsiteY20-8600" fmla="*/ 2094780 h 2247643"/>
                    <a:gd name="connsiteX21-8601" fmla="*/ 342212 w 1244499"/>
                    <a:gd name="connsiteY21-8602" fmla="*/ 2088382 h 2247643"/>
                    <a:gd name="connsiteX22-8603" fmla="*/ 38224 w 1244499"/>
                    <a:gd name="connsiteY22-8604" fmla="*/ 2224360 h 2247643"/>
                    <a:gd name="connsiteX23-8605" fmla="*/ 0 w 1244499"/>
                    <a:gd name="connsiteY23-8606" fmla="*/ 2204948 h 2247643"/>
                    <a:gd name="connsiteX24-8607" fmla="*/ 187782 w 1244499"/>
                    <a:gd name="connsiteY24-8608" fmla="*/ 2121292 h 2247643"/>
                    <a:gd name="connsiteX25-8609" fmla="*/ 378954 w 1244499"/>
                    <a:gd name="connsiteY25-8610" fmla="*/ 2045261 h 2247643"/>
                    <a:gd name="connsiteX26-8611" fmla="*/ 589854 w 1244499"/>
                    <a:gd name="connsiteY26-8612" fmla="*/ 2069780 h 2247643"/>
                    <a:gd name="connsiteX27-8613" fmla="*/ 775672 w 1244499"/>
                    <a:gd name="connsiteY27-8614" fmla="*/ 2057405 h 2247643"/>
                    <a:gd name="connsiteX28-8615" fmla="*/ 902224 w 1244499"/>
                    <a:gd name="connsiteY28-8616" fmla="*/ 2040033 h 2247643"/>
                    <a:gd name="connsiteX29-8617" fmla="*/ 1126229 w 1244499"/>
                    <a:gd name="connsiteY29-8618" fmla="*/ 2157087 h 2247643"/>
                    <a:gd name="connsiteX30-8619" fmla="*/ 1187045 w 1244499"/>
                    <a:gd name="connsiteY30-8620" fmla="*/ 2168504 h 2247643"/>
                    <a:gd name="connsiteX31-8621" fmla="*/ 1127487 w 1244499"/>
                    <a:gd name="connsiteY31-8622" fmla="*/ 1760352 h 2247643"/>
                    <a:gd name="connsiteX32-8623" fmla="*/ 1067838 w 1244499"/>
                    <a:gd name="connsiteY32-8624" fmla="*/ 1609586 h 2247643"/>
                    <a:gd name="connsiteX33-8625" fmla="*/ 1025330 w 1244499"/>
                    <a:gd name="connsiteY33-8626" fmla="*/ 1527694 h 2247643"/>
                    <a:gd name="connsiteX34-8627" fmla="*/ 1048997 w 1244499"/>
                    <a:gd name="connsiteY34-8628" fmla="*/ 1483568 h 2247643"/>
                    <a:gd name="connsiteX35-8629" fmla="*/ 1067814 w 1244499"/>
                    <a:gd name="connsiteY35-8630" fmla="*/ 1387881 h 2247643"/>
                    <a:gd name="connsiteX36-8631" fmla="*/ 1094649 w 1244499"/>
                    <a:gd name="connsiteY36-8632" fmla="*/ 1073223 h 2247643"/>
                    <a:gd name="connsiteX37-8633" fmla="*/ 1012998 w 1244499"/>
                    <a:gd name="connsiteY37-8634" fmla="*/ 640225 h 2247643"/>
                    <a:gd name="connsiteX38-8635" fmla="*/ 952514 w 1244499"/>
                    <a:gd name="connsiteY38-8636" fmla="*/ 458071 h 2247643"/>
                    <a:gd name="connsiteX39-8637" fmla="*/ 668121 w 1244499"/>
                    <a:gd name="connsiteY39-8638" fmla="*/ 70135 h 2247643"/>
                    <a:gd name="connsiteX40-8639" fmla="*/ 616288 w 1244499"/>
                    <a:gd name="connsiteY40-8640" fmla="*/ 232 h 2247643"/>
                    <a:gd name="connsiteX0-8641" fmla="*/ 616288 w 1244499"/>
                    <a:gd name="connsiteY0-8642" fmla="*/ 38 h 2247449"/>
                    <a:gd name="connsiteX1-8643" fmla="*/ 671722 w 1244499"/>
                    <a:gd name="connsiteY1-8644" fmla="*/ 39090 h 2247449"/>
                    <a:gd name="connsiteX2-8645" fmla="*/ 767190 w 1244499"/>
                    <a:gd name="connsiteY2-8646" fmla="*/ 94161 h 2247449"/>
                    <a:gd name="connsiteX3-8647" fmla="*/ 1056907 w 1244499"/>
                    <a:gd name="connsiteY3-8648" fmla="*/ 627034 h 2247449"/>
                    <a:gd name="connsiteX4-8649" fmla="*/ 1078461 w 1244499"/>
                    <a:gd name="connsiteY4-8650" fmla="*/ 691096 h 2247449"/>
                    <a:gd name="connsiteX5-8651" fmla="*/ 1147297 w 1244499"/>
                    <a:gd name="connsiteY5-8652" fmla="*/ 1146404 h 2247449"/>
                    <a:gd name="connsiteX6-8653" fmla="*/ 1116191 w 1244499"/>
                    <a:gd name="connsiteY6-8654" fmla="*/ 1454978 h 2247449"/>
                    <a:gd name="connsiteX7-8655" fmla="*/ 1095238 w 1244499"/>
                    <a:gd name="connsiteY7-8656" fmla="*/ 1536466 h 2247449"/>
                    <a:gd name="connsiteX8-8657" fmla="*/ 1114821 w 1244499"/>
                    <a:gd name="connsiteY8-8658" fmla="*/ 1581608 h 2247449"/>
                    <a:gd name="connsiteX9-8659" fmla="*/ 1136505 w 1244499"/>
                    <a:gd name="connsiteY9-8660" fmla="*/ 1647781 h 2247449"/>
                    <a:gd name="connsiteX10-8661" fmla="*/ 1138498 w 1244499"/>
                    <a:gd name="connsiteY10-8662" fmla="*/ 1657464 h 2247449"/>
                    <a:gd name="connsiteX11-8663" fmla="*/ 1162514 w 1244499"/>
                    <a:gd name="connsiteY11-8664" fmla="*/ 1711843 h 2247449"/>
                    <a:gd name="connsiteX12-8665" fmla="*/ 1244499 w 1244499"/>
                    <a:gd name="connsiteY12-8666" fmla="*/ 2173235 h 2247449"/>
                    <a:gd name="connsiteX13-8667" fmla="*/ 1242909 w 1244499"/>
                    <a:gd name="connsiteY13-8668" fmla="*/ 2247449 h 2247449"/>
                    <a:gd name="connsiteX14-8669" fmla="*/ 1178877 w 1244499"/>
                    <a:gd name="connsiteY14-8670" fmla="*/ 2232296 h 2247449"/>
                    <a:gd name="connsiteX15-8671" fmla="*/ 968755 w 1244499"/>
                    <a:gd name="connsiteY15-8672" fmla="*/ 2129946 h 2247449"/>
                    <a:gd name="connsiteX16-8673" fmla="*/ 910550 w 1244499"/>
                    <a:gd name="connsiteY16-8674" fmla="*/ 2094586 h 2247449"/>
                    <a:gd name="connsiteX17-8675" fmla="*/ 854469 w 1244499"/>
                    <a:gd name="connsiteY17-8676" fmla="*/ 2101711 h 2247449"/>
                    <a:gd name="connsiteX18-8677" fmla="*/ 660123 w 1244499"/>
                    <a:gd name="connsiteY18-8678" fmla="*/ 2111525 h 2247449"/>
                    <a:gd name="connsiteX19-8679" fmla="*/ 465776 w 1244499"/>
                    <a:gd name="connsiteY19-8680" fmla="*/ 2101711 h 2247449"/>
                    <a:gd name="connsiteX20-8681" fmla="*/ 409696 w 1244499"/>
                    <a:gd name="connsiteY20-8682" fmla="*/ 2094586 h 2247449"/>
                    <a:gd name="connsiteX21-8683" fmla="*/ 342212 w 1244499"/>
                    <a:gd name="connsiteY21-8684" fmla="*/ 2088188 h 2247449"/>
                    <a:gd name="connsiteX22-8685" fmla="*/ 38224 w 1244499"/>
                    <a:gd name="connsiteY22-8686" fmla="*/ 2224166 h 2247449"/>
                    <a:gd name="connsiteX23-8687" fmla="*/ 0 w 1244499"/>
                    <a:gd name="connsiteY23-8688" fmla="*/ 2204754 h 2247449"/>
                    <a:gd name="connsiteX24-8689" fmla="*/ 187782 w 1244499"/>
                    <a:gd name="connsiteY24-8690" fmla="*/ 2121098 h 2247449"/>
                    <a:gd name="connsiteX25-8691" fmla="*/ 378954 w 1244499"/>
                    <a:gd name="connsiteY25-8692" fmla="*/ 2045067 h 2247449"/>
                    <a:gd name="connsiteX26-8693" fmla="*/ 589854 w 1244499"/>
                    <a:gd name="connsiteY26-8694" fmla="*/ 2069586 h 2247449"/>
                    <a:gd name="connsiteX27-8695" fmla="*/ 775672 w 1244499"/>
                    <a:gd name="connsiteY27-8696" fmla="*/ 2057211 h 2247449"/>
                    <a:gd name="connsiteX28-8697" fmla="*/ 902224 w 1244499"/>
                    <a:gd name="connsiteY28-8698" fmla="*/ 2039839 h 2247449"/>
                    <a:gd name="connsiteX29-8699" fmla="*/ 1126229 w 1244499"/>
                    <a:gd name="connsiteY29-8700" fmla="*/ 2156893 h 2247449"/>
                    <a:gd name="connsiteX30-8701" fmla="*/ 1187045 w 1244499"/>
                    <a:gd name="connsiteY30-8702" fmla="*/ 2168310 h 2247449"/>
                    <a:gd name="connsiteX31-8703" fmla="*/ 1127487 w 1244499"/>
                    <a:gd name="connsiteY31-8704" fmla="*/ 1760158 h 2247449"/>
                    <a:gd name="connsiteX32-8705" fmla="*/ 1067838 w 1244499"/>
                    <a:gd name="connsiteY32-8706" fmla="*/ 1609392 h 2247449"/>
                    <a:gd name="connsiteX33-8707" fmla="*/ 1025330 w 1244499"/>
                    <a:gd name="connsiteY33-8708" fmla="*/ 1527500 h 2247449"/>
                    <a:gd name="connsiteX34-8709" fmla="*/ 1048997 w 1244499"/>
                    <a:gd name="connsiteY34-8710" fmla="*/ 1483374 h 2247449"/>
                    <a:gd name="connsiteX35-8711" fmla="*/ 1067814 w 1244499"/>
                    <a:gd name="connsiteY35-8712" fmla="*/ 1387687 h 2247449"/>
                    <a:gd name="connsiteX36-8713" fmla="*/ 1094649 w 1244499"/>
                    <a:gd name="connsiteY36-8714" fmla="*/ 1073029 h 2247449"/>
                    <a:gd name="connsiteX37-8715" fmla="*/ 1012998 w 1244499"/>
                    <a:gd name="connsiteY37-8716" fmla="*/ 640031 h 2247449"/>
                    <a:gd name="connsiteX38-8717" fmla="*/ 952514 w 1244499"/>
                    <a:gd name="connsiteY38-8718" fmla="*/ 457877 h 2247449"/>
                    <a:gd name="connsiteX39-8719" fmla="*/ 668121 w 1244499"/>
                    <a:gd name="connsiteY39-8720" fmla="*/ 69941 h 2247449"/>
                    <a:gd name="connsiteX40-8721" fmla="*/ 616288 w 1244499"/>
                    <a:gd name="connsiteY40-8722" fmla="*/ 38 h 2247449"/>
                    <a:gd name="connsiteX0-8723" fmla="*/ 616288 w 1244499"/>
                    <a:gd name="connsiteY0-8724" fmla="*/ 38 h 2247449"/>
                    <a:gd name="connsiteX1-8725" fmla="*/ 671722 w 1244499"/>
                    <a:gd name="connsiteY1-8726" fmla="*/ 39090 h 2247449"/>
                    <a:gd name="connsiteX2-8727" fmla="*/ 767190 w 1244499"/>
                    <a:gd name="connsiteY2-8728" fmla="*/ 94161 h 2247449"/>
                    <a:gd name="connsiteX3-8729" fmla="*/ 1056907 w 1244499"/>
                    <a:gd name="connsiteY3-8730" fmla="*/ 627034 h 2247449"/>
                    <a:gd name="connsiteX4-8731" fmla="*/ 1078461 w 1244499"/>
                    <a:gd name="connsiteY4-8732" fmla="*/ 691096 h 2247449"/>
                    <a:gd name="connsiteX5-8733" fmla="*/ 1147297 w 1244499"/>
                    <a:gd name="connsiteY5-8734" fmla="*/ 1146404 h 2247449"/>
                    <a:gd name="connsiteX6-8735" fmla="*/ 1116191 w 1244499"/>
                    <a:gd name="connsiteY6-8736" fmla="*/ 1454978 h 2247449"/>
                    <a:gd name="connsiteX7-8737" fmla="*/ 1095238 w 1244499"/>
                    <a:gd name="connsiteY7-8738" fmla="*/ 1536466 h 2247449"/>
                    <a:gd name="connsiteX8-8739" fmla="*/ 1114821 w 1244499"/>
                    <a:gd name="connsiteY8-8740" fmla="*/ 1581608 h 2247449"/>
                    <a:gd name="connsiteX9-8741" fmla="*/ 1136505 w 1244499"/>
                    <a:gd name="connsiteY9-8742" fmla="*/ 1647781 h 2247449"/>
                    <a:gd name="connsiteX10-8743" fmla="*/ 1138498 w 1244499"/>
                    <a:gd name="connsiteY10-8744" fmla="*/ 1657464 h 2247449"/>
                    <a:gd name="connsiteX11-8745" fmla="*/ 1162514 w 1244499"/>
                    <a:gd name="connsiteY11-8746" fmla="*/ 1711843 h 2247449"/>
                    <a:gd name="connsiteX12-8747" fmla="*/ 1244499 w 1244499"/>
                    <a:gd name="connsiteY12-8748" fmla="*/ 2173235 h 2247449"/>
                    <a:gd name="connsiteX13-8749" fmla="*/ 1242909 w 1244499"/>
                    <a:gd name="connsiteY13-8750" fmla="*/ 2247449 h 2247449"/>
                    <a:gd name="connsiteX14-8751" fmla="*/ 1178877 w 1244499"/>
                    <a:gd name="connsiteY14-8752" fmla="*/ 2232296 h 2247449"/>
                    <a:gd name="connsiteX15-8753" fmla="*/ 968755 w 1244499"/>
                    <a:gd name="connsiteY15-8754" fmla="*/ 2129946 h 2247449"/>
                    <a:gd name="connsiteX16-8755" fmla="*/ 910550 w 1244499"/>
                    <a:gd name="connsiteY16-8756" fmla="*/ 2094586 h 2247449"/>
                    <a:gd name="connsiteX17-8757" fmla="*/ 854469 w 1244499"/>
                    <a:gd name="connsiteY17-8758" fmla="*/ 2101711 h 2247449"/>
                    <a:gd name="connsiteX18-8759" fmla="*/ 660123 w 1244499"/>
                    <a:gd name="connsiteY18-8760" fmla="*/ 2111525 h 2247449"/>
                    <a:gd name="connsiteX19-8761" fmla="*/ 465776 w 1244499"/>
                    <a:gd name="connsiteY19-8762" fmla="*/ 2101711 h 2247449"/>
                    <a:gd name="connsiteX20-8763" fmla="*/ 409696 w 1244499"/>
                    <a:gd name="connsiteY20-8764" fmla="*/ 2094586 h 2247449"/>
                    <a:gd name="connsiteX21-8765" fmla="*/ 342212 w 1244499"/>
                    <a:gd name="connsiteY21-8766" fmla="*/ 2088188 h 2247449"/>
                    <a:gd name="connsiteX22-8767" fmla="*/ 38224 w 1244499"/>
                    <a:gd name="connsiteY22-8768" fmla="*/ 2224166 h 2247449"/>
                    <a:gd name="connsiteX23-8769" fmla="*/ 0 w 1244499"/>
                    <a:gd name="connsiteY23-8770" fmla="*/ 2204754 h 2247449"/>
                    <a:gd name="connsiteX24-8771" fmla="*/ 187782 w 1244499"/>
                    <a:gd name="connsiteY24-8772" fmla="*/ 2121098 h 2247449"/>
                    <a:gd name="connsiteX25-8773" fmla="*/ 378954 w 1244499"/>
                    <a:gd name="connsiteY25-8774" fmla="*/ 2045067 h 2247449"/>
                    <a:gd name="connsiteX26-8775" fmla="*/ 589854 w 1244499"/>
                    <a:gd name="connsiteY26-8776" fmla="*/ 2069586 h 2247449"/>
                    <a:gd name="connsiteX27-8777" fmla="*/ 775672 w 1244499"/>
                    <a:gd name="connsiteY27-8778" fmla="*/ 2057211 h 2247449"/>
                    <a:gd name="connsiteX28-8779" fmla="*/ 902224 w 1244499"/>
                    <a:gd name="connsiteY28-8780" fmla="*/ 2039839 h 2247449"/>
                    <a:gd name="connsiteX29-8781" fmla="*/ 1126229 w 1244499"/>
                    <a:gd name="connsiteY29-8782" fmla="*/ 2156893 h 2247449"/>
                    <a:gd name="connsiteX30-8783" fmla="*/ 1187045 w 1244499"/>
                    <a:gd name="connsiteY30-8784" fmla="*/ 2168310 h 2247449"/>
                    <a:gd name="connsiteX31-8785" fmla="*/ 1127487 w 1244499"/>
                    <a:gd name="connsiteY31-8786" fmla="*/ 1760158 h 2247449"/>
                    <a:gd name="connsiteX32-8787" fmla="*/ 1067838 w 1244499"/>
                    <a:gd name="connsiteY32-8788" fmla="*/ 1609392 h 2247449"/>
                    <a:gd name="connsiteX33-8789" fmla="*/ 1025330 w 1244499"/>
                    <a:gd name="connsiteY33-8790" fmla="*/ 1527500 h 2247449"/>
                    <a:gd name="connsiteX34-8791" fmla="*/ 1048997 w 1244499"/>
                    <a:gd name="connsiteY34-8792" fmla="*/ 1483374 h 2247449"/>
                    <a:gd name="connsiteX35-8793" fmla="*/ 1067814 w 1244499"/>
                    <a:gd name="connsiteY35-8794" fmla="*/ 1387687 h 2247449"/>
                    <a:gd name="connsiteX36-8795" fmla="*/ 1094649 w 1244499"/>
                    <a:gd name="connsiteY36-8796" fmla="*/ 1073029 h 2247449"/>
                    <a:gd name="connsiteX37-8797" fmla="*/ 1012998 w 1244499"/>
                    <a:gd name="connsiteY37-8798" fmla="*/ 640031 h 2247449"/>
                    <a:gd name="connsiteX38-8799" fmla="*/ 952514 w 1244499"/>
                    <a:gd name="connsiteY38-8800" fmla="*/ 457877 h 2247449"/>
                    <a:gd name="connsiteX39-8801" fmla="*/ 668121 w 1244499"/>
                    <a:gd name="connsiteY39-8802" fmla="*/ 69941 h 2247449"/>
                    <a:gd name="connsiteX40-8803" fmla="*/ 616288 w 1244499"/>
                    <a:gd name="connsiteY40-8804" fmla="*/ 38 h 2247449"/>
                    <a:gd name="connsiteX0-8805" fmla="*/ 616288 w 1244499"/>
                    <a:gd name="connsiteY0-8806" fmla="*/ 38 h 2247449"/>
                    <a:gd name="connsiteX1-8807" fmla="*/ 671722 w 1244499"/>
                    <a:gd name="connsiteY1-8808" fmla="*/ 39090 h 2247449"/>
                    <a:gd name="connsiteX2-8809" fmla="*/ 767190 w 1244499"/>
                    <a:gd name="connsiteY2-8810" fmla="*/ 94161 h 2247449"/>
                    <a:gd name="connsiteX3-8811" fmla="*/ 1056907 w 1244499"/>
                    <a:gd name="connsiteY3-8812" fmla="*/ 627034 h 2247449"/>
                    <a:gd name="connsiteX4-8813" fmla="*/ 1078461 w 1244499"/>
                    <a:gd name="connsiteY4-8814" fmla="*/ 691096 h 2247449"/>
                    <a:gd name="connsiteX5-8815" fmla="*/ 1147297 w 1244499"/>
                    <a:gd name="connsiteY5-8816" fmla="*/ 1146404 h 2247449"/>
                    <a:gd name="connsiteX6-8817" fmla="*/ 1116191 w 1244499"/>
                    <a:gd name="connsiteY6-8818" fmla="*/ 1454978 h 2247449"/>
                    <a:gd name="connsiteX7-8819" fmla="*/ 1095238 w 1244499"/>
                    <a:gd name="connsiteY7-8820" fmla="*/ 1536466 h 2247449"/>
                    <a:gd name="connsiteX8-8821" fmla="*/ 1114821 w 1244499"/>
                    <a:gd name="connsiteY8-8822" fmla="*/ 1581608 h 2247449"/>
                    <a:gd name="connsiteX9-8823" fmla="*/ 1136505 w 1244499"/>
                    <a:gd name="connsiteY9-8824" fmla="*/ 1647781 h 2247449"/>
                    <a:gd name="connsiteX10-8825" fmla="*/ 1138498 w 1244499"/>
                    <a:gd name="connsiteY10-8826" fmla="*/ 1657464 h 2247449"/>
                    <a:gd name="connsiteX11-8827" fmla="*/ 1162514 w 1244499"/>
                    <a:gd name="connsiteY11-8828" fmla="*/ 1711843 h 2247449"/>
                    <a:gd name="connsiteX12-8829" fmla="*/ 1244499 w 1244499"/>
                    <a:gd name="connsiteY12-8830" fmla="*/ 2173235 h 2247449"/>
                    <a:gd name="connsiteX13-8831" fmla="*/ 1242909 w 1244499"/>
                    <a:gd name="connsiteY13-8832" fmla="*/ 2247449 h 2247449"/>
                    <a:gd name="connsiteX14-8833" fmla="*/ 1178877 w 1244499"/>
                    <a:gd name="connsiteY14-8834" fmla="*/ 2232296 h 2247449"/>
                    <a:gd name="connsiteX15-8835" fmla="*/ 968755 w 1244499"/>
                    <a:gd name="connsiteY15-8836" fmla="*/ 2129946 h 2247449"/>
                    <a:gd name="connsiteX16-8837" fmla="*/ 910550 w 1244499"/>
                    <a:gd name="connsiteY16-8838" fmla="*/ 2094586 h 2247449"/>
                    <a:gd name="connsiteX17-8839" fmla="*/ 854469 w 1244499"/>
                    <a:gd name="connsiteY17-8840" fmla="*/ 2101711 h 2247449"/>
                    <a:gd name="connsiteX18-8841" fmla="*/ 660123 w 1244499"/>
                    <a:gd name="connsiteY18-8842" fmla="*/ 2111525 h 2247449"/>
                    <a:gd name="connsiteX19-8843" fmla="*/ 465776 w 1244499"/>
                    <a:gd name="connsiteY19-8844" fmla="*/ 2101711 h 2247449"/>
                    <a:gd name="connsiteX20-8845" fmla="*/ 409696 w 1244499"/>
                    <a:gd name="connsiteY20-8846" fmla="*/ 2094586 h 2247449"/>
                    <a:gd name="connsiteX21-8847" fmla="*/ 342212 w 1244499"/>
                    <a:gd name="connsiteY21-8848" fmla="*/ 2088188 h 2247449"/>
                    <a:gd name="connsiteX22-8849" fmla="*/ 38224 w 1244499"/>
                    <a:gd name="connsiteY22-8850" fmla="*/ 2224166 h 2247449"/>
                    <a:gd name="connsiteX23-8851" fmla="*/ 0 w 1244499"/>
                    <a:gd name="connsiteY23-8852" fmla="*/ 2204754 h 2247449"/>
                    <a:gd name="connsiteX24-8853" fmla="*/ 187782 w 1244499"/>
                    <a:gd name="connsiteY24-8854" fmla="*/ 2121098 h 2247449"/>
                    <a:gd name="connsiteX25-8855" fmla="*/ 378954 w 1244499"/>
                    <a:gd name="connsiteY25-8856" fmla="*/ 2045067 h 2247449"/>
                    <a:gd name="connsiteX26-8857" fmla="*/ 589854 w 1244499"/>
                    <a:gd name="connsiteY26-8858" fmla="*/ 2069586 h 2247449"/>
                    <a:gd name="connsiteX27-8859" fmla="*/ 775672 w 1244499"/>
                    <a:gd name="connsiteY27-8860" fmla="*/ 2057211 h 2247449"/>
                    <a:gd name="connsiteX28-8861" fmla="*/ 902224 w 1244499"/>
                    <a:gd name="connsiteY28-8862" fmla="*/ 2039839 h 2247449"/>
                    <a:gd name="connsiteX29-8863" fmla="*/ 1126229 w 1244499"/>
                    <a:gd name="connsiteY29-8864" fmla="*/ 2156893 h 2247449"/>
                    <a:gd name="connsiteX30-8865" fmla="*/ 1187045 w 1244499"/>
                    <a:gd name="connsiteY30-8866" fmla="*/ 2168310 h 2247449"/>
                    <a:gd name="connsiteX31-8867" fmla="*/ 1127487 w 1244499"/>
                    <a:gd name="connsiteY31-8868" fmla="*/ 1760158 h 2247449"/>
                    <a:gd name="connsiteX32-8869" fmla="*/ 1067838 w 1244499"/>
                    <a:gd name="connsiteY32-8870" fmla="*/ 1609392 h 2247449"/>
                    <a:gd name="connsiteX33-8871" fmla="*/ 1025330 w 1244499"/>
                    <a:gd name="connsiteY33-8872" fmla="*/ 1527500 h 2247449"/>
                    <a:gd name="connsiteX34-8873" fmla="*/ 1048997 w 1244499"/>
                    <a:gd name="connsiteY34-8874" fmla="*/ 1483374 h 2247449"/>
                    <a:gd name="connsiteX35-8875" fmla="*/ 1067814 w 1244499"/>
                    <a:gd name="connsiteY35-8876" fmla="*/ 1387687 h 2247449"/>
                    <a:gd name="connsiteX36-8877" fmla="*/ 1094649 w 1244499"/>
                    <a:gd name="connsiteY36-8878" fmla="*/ 1073029 h 2247449"/>
                    <a:gd name="connsiteX37-8879" fmla="*/ 1012998 w 1244499"/>
                    <a:gd name="connsiteY37-8880" fmla="*/ 640031 h 2247449"/>
                    <a:gd name="connsiteX38-8881" fmla="*/ 952514 w 1244499"/>
                    <a:gd name="connsiteY38-8882" fmla="*/ 457877 h 2247449"/>
                    <a:gd name="connsiteX39-8883" fmla="*/ 668121 w 1244499"/>
                    <a:gd name="connsiteY39-8884" fmla="*/ 69941 h 2247449"/>
                    <a:gd name="connsiteX40-8885" fmla="*/ 616288 w 1244499"/>
                    <a:gd name="connsiteY40-8886" fmla="*/ 38 h 2247449"/>
                    <a:gd name="connsiteX0-8887" fmla="*/ 616288 w 1244499"/>
                    <a:gd name="connsiteY0-8888" fmla="*/ 44 h 2247455"/>
                    <a:gd name="connsiteX1-8889" fmla="*/ 662110 w 1244499"/>
                    <a:gd name="connsiteY1-8890" fmla="*/ 34532 h 2247455"/>
                    <a:gd name="connsiteX2-8891" fmla="*/ 767190 w 1244499"/>
                    <a:gd name="connsiteY2-8892" fmla="*/ 94167 h 2247455"/>
                    <a:gd name="connsiteX3-8893" fmla="*/ 1056907 w 1244499"/>
                    <a:gd name="connsiteY3-8894" fmla="*/ 627040 h 2247455"/>
                    <a:gd name="connsiteX4-8895" fmla="*/ 1078461 w 1244499"/>
                    <a:gd name="connsiteY4-8896" fmla="*/ 691102 h 2247455"/>
                    <a:gd name="connsiteX5-8897" fmla="*/ 1147297 w 1244499"/>
                    <a:gd name="connsiteY5-8898" fmla="*/ 1146410 h 2247455"/>
                    <a:gd name="connsiteX6-8899" fmla="*/ 1116191 w 1244499"/>
                    <a:gd name="connsiteY6-8900" fmla="*/ 1454984 h 2247455"/>
                    <a:gd name="connsiteX7-8901" fmla="*/ 1095238 w 1244499"/>
                    <a:gd name="connsiteY7-8902" fmla="*/ 1536472 h 2247455"/>
                    <a:gd name="connsiteX8-8903" fmla="*/ 1114821 w 1244499"/>
                    <a:gd name="connsiteY8-8904" fmla="*/ 1581614 h 2247455"/>
                    <a:gd name="connsiteX9-8905" fmla="*/ 1136505 w 1244499"/>
                    <a:gd name="connsiteY9-8906" fmla="*/ 1647787 h 2247455"/>
                    <a:gd name="connsiteX10-8907" fmla="*/ 1138498 w 1244499"/>
                    <a:gd name="connsiteY10-8908" fmla="*/ 1657470 h 2247455"/>
                    <a:gd name="connsiteX11-8909" fmla="*/ 1162514 w 1244499"/>
                    <a:gd name="connsiteY11-8910" fmla="*/ 1711849 h 2247455"/>
                    <a:gd name="connsiteX12-8911" fmla="*/ 1244499 w 1244499"/>
                    <a:gd name="connsiteY12-8912" fmla="*/ 2173241 h 2247455"/>
                    <a:gd name="connsiteX13-8913" fmla="*/ 1242909 w 1244499"/>
                    <a:gd name="connsiteY13-8914" fmla="*/ 2247455 h 2247455"/>
                    <a:gd name="connsiteX14-8915" fmla="*/ 1178877 w 1244499"/>
                    <a:gd name="connsiteY14-8916" fmla="*/ 2232302 h 2247455"/>
                    <a:gd name="connsiteX15-8917" fmla="*/ 968755 w 1244499"/>
                    <a:gd name="connsiteY15-8918" fmla="*/ 2129952 h 2247455"/>
                    <a:gd name="connsiteX16-8919" fmla="*/ 910550 w 1244499"/>
                    <a:gd name="connsiteY16-8920" fmla="*/ 2094592 h 2247455"/>
                    <a:gd name="connsiteX17-8921" fmla="*/ 854469 w 1244499"/>
                    <a:gd name="connsiteY17-8922" fmla="*/ 2101717 h 2247455"/>
                    <a:gd name="connsiteX18-8923" fmla="*/ 660123 w 1244499"/>
                    <a:gd name="connsiteY18-8924" fmla="*/ 2111531 h 2247455"/>
                    <a:gd name="connsiteX19-8925" fmla="*/ 465776 w 1244499"/>
                    <a:gd name="connsiteY19-8926" fmla="*/ 2101717 h 2247455"/>
                    <a:gd name="connsiteX20-8927" fmla="*/ 409696 w 1244499"/>
                    <a:gd name="connsiteY20-8928" fmla="*/ 2094592 h 2247455"/>
                    <a:gd name="connsiteX21-8929" fmla="*/ 342212 w 1244499"/>
                    <a:gd name="connsiteY21-8930" fmla="*/ 2088194 h 2247455"/>
                    <a:gd name="connsiteX22-8931" fmla="*/ 38224 w 1244499"/>
                    <a:gd name="connsiteY22-8932" fmla="*/ 2224172 h 2247455"/>
                    <a:gd name="connsiteX23-8933" fmla="*/ 0 w 1244499"/>
                    <a:gd name="connsiteY23-8934" fmla="*/ 2204760 h 2247455"/>
                    <a:gd name="connsiteX24-8935" fmla="*/ 187782 w 1244499"/>
                    <a:gd name="connsiteY24-8936" fmla="*/ 2121104 h 2247455"/>
                    <a:gd name="connsiteX25-8937" fmla="*/ 378954 w 1244499"/>
                    <a:gd name="connsiteY25-8938" fmla="*/ 2045073 h 2247455"/>
                    <a:gd name="connsiteX26-8939" fmla="*/ 589854 w 1244499"/>
                    <a:gd name="connsiteY26-8940" fmla="*/ 2069592 h 2247455"/>
                    <a:gd name="connsiteX27-8941" fmla="*/ 775672 w 1244499"/>
                    <a:gd name="connsiteY27-8942" fmla="*/ 2057217 h 2247455"/>
                    <a:gd name="connsiteX28-8943" fmla="*/ 902224 w 1244499"/>
                    <a:gd name="connsiteY28-8944" fmla="*/ 2039845 h 2247455"/>
                    <a:gd name="connsiteX29-8945" fmla="*/ 1126229 w 1244499"/>
                    <a:gd name="connsiteY29-8946" fmla="*/ 2156899 h 2247455"/>
                    <a:gd name="connsiteX30-8947" fmla="*/ 1187045 w 1244499"/>
                    <a:gd name="connsiteY30-8948" fmla="*/ 2168316 h 2247455"/>
                    <a:gd name="connsiteX31-8949" fmla="*/ 1127487 w 1244499"/>
                    <a:gd name="connsiteY31-8950" fmla="*/ 1760164 h 2247455"/>
                    <a:gd name="connsiteX32-8951" fmla="*/ 1067838 w 1244499"/>
                    <a:gd name="connsiteY32-8952" fmla="*/ 1609398 h 2247455"/>
                    <a:gd name="connsiteX33-8953" fmla="*/ 1025330 w 1244499"/>
                    <a:gd name="connsiteY33-8954" fmla="*/ 1527506 h 2247455"/>
                    <a:gd name="connsiteX34-8955" fmla="*/ 1048997 w 1244499"/>
                    <a:gd name="connsiteY34-8956" fmla="*/ 1483380 h 2247455"/>
                    <a:gd name="connsiteX35-8957" fmla="*/ 1067814 w 1244499"/>
                    <a:gd name="connsiteY35-8958" fmla="*/ 1387693 h 2247455"/>
                    <a:gd name="connsiteX36-8959" fmla="*/ 1094649 w 1244499"/>
                    <a:gd name="connsiteY36-8960" fmla="*/ 1073035 h 2247455"/>
                    <a:gd name="connsiteX37-8961" fmla="*/ 1012998 w 1244499"/>
                    <a:gd name="connsiteY37-8962" fmla="*/ 640037 h 2247455"/>
                    <a:gd name="connsiteX38-8963" fmla="*/ 952514 w 1244499"/>
                    <a:gd name="connsiteY38-8964" fmla="*/ 457883 h 2247455"/>
                    <a:gd name="connsiteX39-8965" fmla="*/ 668121 w 1244499"/>
                    <a:gd name="connsiteY39-8966" fmla="*/ 69947 h 2247455"/>
                    <a:gd name="connsiteX40-8967" fmla="*/ 616288 w 1244499"/>
                    <a:gd name="connsiteY40-8968" fmla="*/ 44 h 2247455"/>
                    <a:gd name="connsiteX0-8969" fmla="*/ 616288 w 1244499"/>
                    <a:gd name="connsiteY0-8970" fmla="*/ 40 h 2247451"/>
                    <a:gd name="connsiteX1-8971" fmla="*/ 662110 w 1244499"/>
                    <a:gd name="connsiteY1-8972" fmla="*/ 34528 h 2247451"/>
                    <a:gd name="connsiteX2-8973" fmla="*/ 767190 w 1244499"/>
                    <a:gd name="connsiteY2-8974" fmla="*/ 94163 h 2247451"/>
                    <a:gd name="connsiteX3-8975" fmla="*/ 1056907 w 1244499"/>
                    <a:gd name="connsiteY3-8976" fmla="*/ 627036 h 2247451"/>
                    <a:gd name="connsiteX4-8977" fmla="*/ 1078461 w 1244499"/>
                    <a:gd name="connsiteY4-8978" fmla="*/ 691098 h 2247451"/>
                    <a:gd name="connsiteX5-8979" fmla="*/ 1147297 w 1244499"/>
                    <a:gd name="connsiteY5-8980" fmla="*/ 1146406 h 2247451"/>
                    <a:gd name="connsiteX6-8981" fmla="*/ 1116191 w 1244499"/>
                    <a:gd name="connsiteY6-8982" fmla="*/ 1454980 h 2247451"/>
                    <a:gd name="connsiteX7-8983" fmla="*/ 1095238 w 1244499"/>
                    <a:gd name="connsiteY7-8984" fmla="*/ 1536468 h 2247451"/>
                    <a:gd name="connsiteX8-8985" fmla="*/ 1114821 w 1244499"/>
                    <a:gd name="connsiteY8-8986" fmla="*/ 1581610 h 2247451"/>
                    <a:gd name="connsiteX9-8987" fmla="*/ 1136505 w 1244499"/>
                    <a:gd name="connsiteY9-8988" fmla="*/ 1647783 h 2247451"/>
                    <a:gd name="connsiteX10-8989" fmla="*/ 1138498 w 1244499"/>
                    <a:gd name="connsiteY10-8990" fmla="*/ 1657466 h 2247451"/>
                    <a:gd name="connsiteX11-8991" fmla="*/ 1162514 w 1244499"/>
                    <a:gd name="connsiteY11-8992" fmla="*/ 1711845 h 2247451"/>
                    <a:gd name="connsiteX12-8993" fmla="*/ 1244499 w 1244499"/>
                    <a:gd name="connsiteY12-8994" fmla="*/ 2173237 h 2247451"/>
                    <a:gd name="connsiteX13-8995" fmla="*/ 1242909 w 1244499"/>
                    <a:gd name="connsiteY13-8996" fmla="*/ 2247451 h 2247451"/>
                    <a:gd name="connsiteX14-8997" fmla="*/ 1178877 w 1244499"/>
                    <a:gd name="connsiteY14-8998" fmla="*/ 2232298 h 2247451"/>
                    <a:gd name="connsiteX15-8999" fmla="*/ 968755 w 1244499"/>
                    <a:gd name="connsiteY15-9000" fmla="*/ 2129948 h 2247451"/>
                    <a:gd name="connsiteX16-9001" fmla="*/ 910550 w 1244499"/>
                    <a:gd name="connsiteY16-9002" fmla="*/ 2094588 h 2247451"/>
                    <a:gd name="connsiteX17-9003" fmla="*/ 854469 w 1244499"/>
                    <a:gd name="connsiteY17-9004" fmla="*/ 2101713 h 2247451"/>
                    <a:gd name="connsiteX18-9005" fmla="*/ 660123 w 1244499"/>
                    <a:gd name="connsiteY18-9006" fmla="*/ 2111527 h 2247451"/>
                    <a:gd name="connsiteX19-9007" fmla="*/ 465776 w 1244499"/>
                    <a:gd name="connsiteY19-9008" fmla="*/ 2101713 h 2247451"/>
                    <a:gd name="connsiteX20-9009" fmla="*/ 409696 w 1244499"/>
                    <a:gd name="connsiteY20-9010" fmla="*/ 2094588 h 2247451"/>
                    <a:gd name="connsiteX21-9011" fmla="*/ 342212 w 1244499"/>
                    <a:gd name="connsiteY21-9012" fmla="*/ 2088190 h 2247451"/>
                    <a:gd name="connsiteX22-9013" fmla="*/ 38224 w 1244499"/>
                    <a:gd name="connsiteY22-9014" fmla="*/ 2224168 h 2247451"/>
                    <a:gd name="connsiteX23-9015" fmla="*/ 0 w 1244499"/>
                    <a:gd name="connsiteY23-9016" fmla="*/ 2204756 h 2247451"/>
                    <a:gd name="connsiteX24-9017" fmla="*/ 187782 w 1244499"/>
                    <a:gd name="connsiteY24-9018" fmla="*/ 2121100 h 2247451"/>
                    <a:gd name="connsiteX25-9019" fmla="*/ 378954 w 1244499"/>
                    <a:gd name="connsiteY25-9020" fmla="*/ 2045069 h 2247451"/>
                    <a:gd name="connsiteX26-9021" fmla="*/ 589854 w 1244499"/>
                    <a:gd name="connsiteY26-9022" fmla="*/ 2069588 h 2247451"/>
                    <a:gd name="connsiteX27-9023" fmla="*/ 775672 w 1244499"/>
                    <a:gd name="connsiteY27-9024" fmla="*/ 2057213 h 2247451"/>
                    <a:gd name="connsiteX28-9025" fmla="*/ 902224 w 1244499"/>
                    <a:gd name="connsiteY28-9026" fmla="*/ 2039841 h 2247451"/>
                    <a:gd name="connsiteX29-9027" fmla="*/ 1126229 w 1244499"/>
                    <a:gd name="connsiteY29-9028" fmla="*/ 2156895 h 2247451"/>
                    <a:gd name="connsiteX30-9029" fmla="*/ 1187045 w 1244499"/>
                    <a:gd name="connsiteY30-9030" fmla="*/ 2168312 h 2247451"/>
                    <a:gd name="connsiteX31-9031" fmla="*/ 1127487 w 1244499"/>
                    <a:gd name="connsiteY31-9032" fmla="*/ 1760160 h 2247451"/>
                    <a:gd name="connsiteX32-9033" fmla="*/ 1067838 w 1244499"/>
                    <a:gd name="connsiteY32-9034" fmla="*/ 1609394 h 2247451"/>
                    <a:gd name="connsiteX33-9035" fmla="*/ 1025330 w 1244499"/>
                    <a:gd name="connsiteY33-9036" fmla="*/ 1527502 h 2247451"/>
                    <a:gd name="connsiteX34-9037" fmla="*/ 1048997 w 1244499"/>
                    <a:gd name="connsiteY34-9038" fmla="*/ 1483376 h 2247451"/>
                    <a:gd name="connsiteX35-9039" fmla="*/ 1067814 w 1244499"/>
                    <a:gd name="connsiteY35-9040" fmla="*/ 1387689 h 2247451"/>
                    <a:gd name="connsiteX36-9041" fmla="*/ 1094649 w 1244499"/>
                    <a:gd name="connsiteY36-9042" fmla="*/ 1073031 h 2247451"/>
                    <a:gd name="connsiteX37-9043" fmla="*/ 1012998 w 1244499"/>
                    <a:gd name="connsiteY37-9044" fmla="*/ 640033 h 2247451"/>
                    <a:gd name="connsiteX38-9045" fmla="*/ 952514 w 1244499"/>
                    <a:gd name="connsiteY38-9046" fmla="*/ 457879 h 2247451"/>
                    <a:gd name="connsiteX39-9047" fmla="*/ 668121 w 1244499"/>
                    <a:gd name="connsiteY39-9048" fmla="*/ 69943 h 2247451"/>
                    <a:gd name="connsiteX40-9049" fmla="*/ 616288 w 1244499"/>
                    <a:gd name="connsiteY40-9050" fmla="*/ 40 h 2247451"/>
                    <a:gd name="connsiteX0-9051" fmla="*/ 616288 w 1244499"/>
                    <a:gd name="connsiteY0-9052" fmla="*/ 40 h 2247451"/>
                    <a:gd name="connsiteX1-9053" fmla="*/ 662110 w 1244499"/>
                    <a:gd name="connsiteY1-9054" fmla="*/ 34528 h 2247451"/>
                    <a:gd name="connsiteX2-9055" fmla="*/ 767190 w 1244499"/>
                    <a:gd name="connsiteY2-9056" fmla="*/ 94163 h 2247451"/>
                    <a:gd name="connsiteX3-9057" fmla="*/ 1056907 w 1244499"/>
                    <a:gd name="connsiteY3-9058" fmla="*/ 627036 h 2247451"/>
                    <a:gd name="connsiteX4-9059" fmla="*/ 1078461 w 1244499"/>
                    <a:gd name="connsiteY4-9060" fmla="*/ 691098 h 2247451"/>
                    <a:gd name="connsiteX5-9061" fmla="*/ 1147297 w 1244499"/>
                    <a:gd name="connsiteY5-9062" fmla="*/ 1146406 h 2247451"/>
                    <a:gd name="connsiteX6-9063" fmla="*/ 1116191 w 1244499"/>
                    <a:gd name="connsiteY6-9064" fmla="*/ 1454980 h 2247451"/>
                    <a:gd name="connsiteX7-9065" fmla="*/ 1095238 w 1244499"/>
                    <a:gd name="connsiteY7-9066" fmla="*/ 1536468 h 2247451"/>
                    <a:gd name="connsiteX8-9067" fmla="*/ 1114821 w 1244499"/>
                    <a:gd name="connsiteY8-9068" fmla="*/ 1581610 h 2247451"/>
                    <a:gd name="connsiteX9-9069" fmla="*/ 1136505 w 1244499"/>
                    <a:gd name="connsiteY9-9070" fmla="*/ 1647783 h 2247451"/>
                    <a:gd name="connsiteX10-9071" fmla="*/ 1138498 w 1244499"/>
                    <a:gd name="connsiteY10-9072" fmla="*/ 1657466 h 2247451"/>
                    <a:gd name="connsiteX11-9073" fmla="*/ 1162514 w 1244499"/>
                    <a:gd name="connsiteY11-9074" fmla="*/ 1711845 h 2247451"/>
                    <a:gd name="connsiteX12-9075" fmla="*/ 1244499 w 1244499"/>
                    <a:gd name="connsiteY12-9076" fmla="*/ 2173237 h 2247451"/>
                    <a:gd name="connsiteX13-9077" fmla="*/ 1242909 w 1244499"/>
                    <a:gd name="connsiteY13-9078" fmla="*/ 2247451 h 2247451"/>
                    <a:gd name="connsiteX14-9079" fmla="*/ 1178877 w 1244499"/>
                    <a:gd name="connsiteY14-9080" fmla="*/ 2232298 h 2247451"/>
                    <a:gd name="connsiteX15-9081" fmla="*/ 968755 w 1244499"/>
                    <a:gd name="connsiteY15-9082" fmla="*/ 2129948 h 2247451"/>
                    <a:gd name="connsiteX16-9083" fmla="*/ 910550 w 1244499"/>
                    <a:gd name="connsiteY16-9084" fmla="*/ 2094588 h 2247451"/>
                    <a:gd name="connsiteX17-9085" fmla="*/ 854469 w 1244499"/>
                    <a:gd name="connsiteY17-9086" fmla="*/ 2101713 h 2247451"/>
                    <a:gd name="connsiteX18-9087" fmla="*/ 660123 w 1244499"/>
                    <a:gd name="connsiteY18-9088" fmla="*/ 2111527 h 2247451"/>
                    <a:gd name="connsiteX19-9089" fmla="*/ 465776 w 1244499"/>
                    <a:gd name="connsiteY19-9090" fmla="*/ 2101713 h 2247451"/>
                    <a:gd name="connsiteX20-9091" fmla="*/ 409696 w 1244499"/>
                    <a:gd name="connsiteY20-9092" fmla="*/ 2094588 h 2247451"/>
                    <a:gd name="connsiteX21-9093" fmla="*/ 342212 w 1244499"/>
                    <a:gd name="connsiteY21-9094" fmla="*/ 2088190 h 2247451"/>
                    <a:gd name="connsiteX22-9095" fmla="*/ 38224 w 1244499"/>
                    <a:gd name="connsiteY22-9096" fmla="*/ 2224168 h 2247451"/>
                    <a:gd name="connsiteX23-9097" fmla="*/ 0 w 1244499"/>
                    <a:gd name="connsiteY23-9098" fmla="*/ 2204756 h 2247451"/>
                    <a:gd name="connsiteX24-9099" fmla="*/ 187782 w 1244499"/>
                    <a:gd name="connsiteY24-9100" fmla="*/ 2121100 h 2247451"/>
                    <a:gd name="connsiteX25-9101" fmla="*/ 378954 w 1244499"/>
                    <a:gd name="connsiteY25-9102" fmla="*/ 2045069 h 2247451"/>
                    <a:gd name="connsiteX26-9103" fmla="*/ 589854 w 1244499"/>
                    <a:gd name="connsiteY26-9104" fmla="*/ 2069588 h 2247451"/>
                    <a:gd name="connsiteX27-9105" fmla="*/ 775672 w 1244499"/>
                    <a:gd name="connsiteY27-9106" fmla="*/ 2057213 h 2247451"/>
                    <a:gd name="connsiteX28-9107" fmla="*/ 902224 w 1244499"/>
                    <a:gd name="connsiteY28-9108" fmla="*/ 2039841 h 2247451"/>
                    <a:gd name="connsiteX29-9109" fmla="*/ 1126229 w 1244499"/>
                    <a:gd name="connsiteY29-9110" fmla="*/ 2156895 h 2247451"/>
                    <a:gd name="connsiteX30-9111" fmla="*/ 1187045 w 1244499"/>
                    <a:gd name="connsiteY30-9112" fmla="*/ 2168312 h 2247451"/>
                    <a:gd name="connsiteX31-9113" fmla="*/ 1127487 w 1244499"/>
                    <a:gd name="connsiteY31-9114" fmla="*/ 1760160 h 2247451"/>
                    <a:gd name="connsiteX32-9115" fmla="*/ 1067838 w 1244499"/>
                    <a:gd name="connsiteY32-9116" fmla="*/ 1609394 h 2247451"/>
                    <a:gd name="connsiteX33-9117" fmla="*/ 1025330 w 1244499"/>
                    <a:gd name="connsiteY33-9118" fmla="*/ 1527502 h 2247451"/>
                    <a:gd name="connsiteX34-9119" fmla="*/ 1048997 w 1244499"/>
                    <a:gd name="connsiteY34-9120" fmla="*/ 1483376 h 2247451"/>
                    <a:gd name="connsiteX35-9121" fmla="*/ 1067814 w 1244499"/>
                    <a:gd name="connsiteY35-9122" fmla="*/ 1387689 h 2247451"/>
                    <a:gd name="connsiteX36-9123" fmla="*/ 1094649 w 1244499"/>
                    <a:gd name="connsiteY36-9124" fmla="*/ 1073031 h 2247451"/>
                    <a:gd name="connsiteX37-9125" fmla="*/ 1012998 w 1244499"/>
                    <a:gd name="connsiteY37-9126" fmla="*/ 640033 h 2247451"/>
                    <a:gd name="connsiteX38-9127" fmla="*/ 952514 w 1244499"/>
                    <a:gd name="connsiteY38-9128" fmla="*/ 457879 h 2247451"/>
                    <a:gd name="connsiteX39-9129" fmla="*/ 668121 w 1244499"/>
                    <a:gd name="connsiteY39-9130" fmla="*/ 69943 h 2247451"/>
                    <a:gd name="connsiteX40-9131" fmla="*/ 616288 w 1244499"/>
                    <a:gd name="connsiteY40-9132" fmla="*/ 40 h 2247451"/>
                    <a:gd name="connsiteX0-9133" fmla="*/ 616288 w 1244499"/>
                    <a:gd name="connsiteY0-9134" fmla="*/ 0 h 2247411"/>
                    <a:gd name="connsiteX1-9135" fmla="*/ 767190 w 1244499"/>
                    <a:gd name="connsiteY1-9136" fmla="*/ 94123 h 2247411"/>
                    <a:gd name="connsiteX2-9137" fmla="*/ 1056907 w 1244499"/>
                    <a:gd name="connsiteY2-9138" fmla="*/ 626996 h 2247411"/>
                    <a:gd name="connsiteX3-9139" fmla="*/ 1078461 w 1244499"/>
                    <a:gd name="connsiteY3-9140" fmla="*/ 691058 h 2247411"/>
                    <a:gd name="connsiteX4-9141" fmla="*/ 1147297 w 1244499"/>
                    <a:gd name="connsiteY4-9142" fmla="*/ 1146366 h 2247411"/>
                    <a:gd name="connsiteX5-9143" fmla="*/ 1116191 w 1244499"/>
                    <a:gd name="connsiteY5-9144" fmla="*/ 1454940 h 2247411"/>
                    <a:gd name="connsiteX6-9145" fmla="*/ 1095238 w 1244499"/>
                    <a:gd name="connsiteY6-9146" fmla="*/ 1536428 h 2247411"/>
                    <a:gd name="connsiteX7-9147" fmla="*/ 1114821 w 1244499"/>
                    <a:gd name="connsiteY7-9148" fmla="*/ 1581570 h 2247411"/>
                    <a:gd name="connsiteX8-9149" fmla="*/ 1136505 w 1244499"/>
                    <a:gd name="connsiteY8-9150" fmla="*/ 1647743 h 2247411"/>
                    <a:gd name="connsiteX9-9151" fmla="*/ 1138498 w 1244499"/>
                    <a:gd name="connsiteY9-9152" fmla="*/ 1657426 h 2247411"/>
                    <a:gd name="connsiteX10-9153" fmla="*/ 1162514 w 1244499"/>
                    <a:gd name="connsiteY10-9154" fmla="*/ 1711805 h 2247411"/>
                    <a:gd name="connsiteX11-9155" fmla="*/ 1244499 w 1244499"/>
                    <a:gd name="connsiteY11-9156" fmla="*/ 2173197 h 2247411"/>
                    <a:gd name="connsiteX12-9157" fmla="*/ 1242909 w 1244499"/>
                    <a:gd name="connsiteY12-9158" fmla="*/ 2247411 h 2247411"/>
                    <a:gd name="connsiteX13-9159" fmla="*/ 1178877 w 1244499"/>
                    <a:gd name="connsiteY13-9160" fmla="*/ 2232258 h 2247411"/>
                    <a:gd name="connsiteX14-9161" fmla="*/ 968755 w 1244499"/>
                    <a:gd name="connsiteY14-9162" fmla="*/ 2129908 h 2247411"/>
                    <a:gd name="connsiteX15-9163" fmla="*/ 910550 w 1244499"/>
                    <a:gd name="connsiteY15-9164" fmla="*/ 2094548 h 2247411"/>
                    <a:gd name="connsiteX16-9165" fmla="*/ 854469 w 1244499"/>
                    <a:gd name="connsiteY16-9166" fmla="*/ 2101673 h 2247411"/>
                    <a:gd name="connsiteX17-9167" fmla="*/ 660123 w 1244499"/>
                    <a:gd name="connsiteY17-9168" fmla="*/ 2111487 h 2247411"/>
                    <a:gd name="connsiteX18-9169" fmla="*/ 465776 w 1244499"/>
                    <a:gd name="connsiteY18-9170" fmla="*/ 2101673 h 2247411"/>
                    <a:gd name="connsiteX19-9171" fmla="*/ 409696 w 1244499"/>
                    <a:gd name="connsiteY19-9172" fmla="*/ 2094548 h 2247411"/>
                    <a:gd name="connsiteX20-9173" fmla="*/ 342212 w 1244499"/>
                    <a:gd name="connsiteY20-9174" fmla="*/ 2088150 h 2247411"/>
                    <a:gd name="connsiteX21-9175" fmla="*/ 38224 w 1244499"/>
                    <a:gd name="connsiteY21-9176" fmla="*/ 2224128 h 2247411"/>
                    <a:gd name="connsiteX22-9177" fmla="*/ 0 w 1244499"/>
                    <a:gd name="connsiteY22-9178" fmla="*/ 2204716 h 2247411"/>
                    <a:gd name="connsiteX23-9179" fmla="*/ 187782 w 1244499"/>
                    <a:gd name="connsiteY23-9180" fmla="*/ 2121060 h 2247411"/>
                    <a:gd name="connsiteX24-9181" fmla="*/ 378954 w 1244499"/>
                    <a:gd name="connsiteY24-9182" fmla="*/ 2045029 h 2247411"/>
                    <a:gd name="connsiteX25-9183" fmla="*/ 589854 w 1244499"/>
                    <a:gd name="connsiteY25-9184" fmla="*/ 2069548 h 2247411"/>
                    <a:gd name="connsiteX26-9185" fmla="*/ 775672 w 1244499"/>
                    <a:gd name="connsiteY26-9186" fmla="*/ 2057173 h 2247411"/>
                    <a:gd name="connsiteX27-9187" fmla="*/ 902224 w 1244499"/>
                    <a:gd name="connsiteY27-9188" fmla="*/ 2039801 h 2247411"/>
                    <a:gd name="connsiteX28-9189" fmla="*/ 1126229 w 1244499"/>
                    <a:gd name="connsiteY28-9190" fmla="*/ 2156855 h 2247411"/>
                    <a:gd name="connsiteX29-9191" fmla="*/ 1187045 w 1244499"/>
                    <a:gd name="connsiteY29-9192" fmla="*/ 2168272 h 2247411"/>
                    <a:gd name="connsiteX30-9193" fmla="*/ 1127487 w 1244499"/>
                    <a:gd name="connsiteY30-9194" fmla="*/ 1760120 h 2247411"/>
                    <a:gd name="connsiteX31-9195" fmla="*/ 1067838 w 1244499"/>
                    <a:gd name="connsiteY31-9196" fmla="*/ 1609354 h 2247411"/>
                    <a:gd name="connsiteX32-9197" fmla="*/ 1025330 w 1244499"/>
                    <a:gd name="connsiteY32-9198" fmla="*/ 1527462 h 2247411"/>
                    <a:gd name="connsiteX33-9199" fmla="*/ 1048997 w 1244499"/>
                    <a:gd name="connsiteY33-9200" fmla="*/ 1483336 h 2247411"/>
                    <a:gd name="connsiteX34-9201" fmla="*/ 1067814 w 1244499"/>
                    <a:gd name="connsiteY34-9202" fmla="*/ 1387649 h 2247411"/>
                    <a:gd name="connsiteX35-9203" fmla="*/ 1094649 w 1244499"/>
                    <a:gd name="connsiteY35-9204" fmla="*/ 1072991 h 2247411"/>
                    <a:gd name="connsiteX36-9205" fmla="*/ 1012998 w 1244499"/>
                    <a:gd name="connsiteY36-9206" fmla="*/ 639993 h 2247411"/>
                    <a:gd name="connsiteX37-9207" fmla="*/ 952514 w 1244499"/>
                    <a:gd name="connsiteY37-9208" fmla="*/ 457839 h 2247411"/>
                    <a:gd name="connsiteX38-9209" fmla="*/ 668121 w 1244499"/>
                    <a:gd name="connsiteY38-9210" fmla="*/ 69903 h 2247411"/>
                    <a:gd name="connsiteX39-9211" fmla="*/ 616288 w 1244499"/>
                    <a:gd name="connsiteY39-9212" fmla="*/ 0 h 2247411"/>
                    <a:gd name="connsiteX0-9213" fmla="*/ 616288 w 1244499"/>
                    <a:gd name="connsiteY0-9214" fmla="*/ 0 h 2247411"/>
                    <a:gd name="connsiteX1-9215" fmla="*/ 767190 w 1244499"/>
                    <a:gd name="connsiteY1-9216" fmla="*/ 94123 h 2247411"/>
                    <a:gd name="connsiteX2-9217" fmla="*/ 1056907 w 1244499"/>
                    <a:gd name="connsiteY2-9218" fmla="*/ 626996 h 2247411"/>
                    <a:gd name="connsiteX3-9219" fmla="*/ 1078461 w 1244499"/>
                    <a:gd name="connsiteY3-9220" fmla="*/ 691058 h 2247411"/>
                    <a:gd name="connsiteX4-9221" fmla="*/ 1147297 w 1244499"/>
                    <a:gd name="connsiteY4-9222" fmla="*/ 1146366 h 2247411"/>
                    <a:gd name="connsiteX5-9223" fmla="*/ 1116191 w 1244499"/>
                    <a:gd name="connsiteY5-9224" fmla="*/ 1454940 h 2247411"/>
                    <a:gd name="connsiteX6-9225" fmla="*/ 1095238 w 1244499"/>
                    <a:gd name="connsiteY6-9226" fmla="*/ 1536428 h 2247411"/>
                    <a:gd name="connsiteX7-9227" fmla="*/ 1114821 w 1244499"/>
                    <a:gd name="connsiteY7-9228" fmla="*/ 1581570 h 2247411"/>
                    <a:gd name="connsiteX8-9229" fmla="*/ 1136505 w 1244499"/>
                    <a:gd name="connsiteY8-9230" fmla="*/ 1647743 h 2247411"/>
                    <a:gd name="connsiteX9-9231" fmla="*/ 1138498 w 1244499"/>
                    <a:gd name="connsiteY9-9232" fmla="*/ 1657426 h 2247411"/>
                    <a:gd name="connsiteX10-9233" fmla="*/ 1162514 w 1244499"/>
                    <a:gd name="connsiteY10-9234" fmla="*/ 1711805 h 2247411"/>
                    <a:gd name="connsiteX11-9235" fmla="*/ 1244499 w 1244499"/>
                    <a:gd name="connsiteY11-9236" fmla="*/ 2173197 h 2247411"/>
                    <a:gd name="connsiteX12-9237" fmla="*/ 1242909 w 1244499"/>
                    <a:gd name="connsiteY12-9238" fmla="*/ 2247411 h 2247411"/>
                    <a:gd name="connsiteX13-9239" fmla="*/ 1178877 w 1244499"/>
                    <a:gd name="connsiteY13-9240" fmla="*/ 2232258 h 2247411"/>
                    <a:gd name="connsiteX14-9241" fmla="*/ 968755 w 1244499"/>
                    <a:gd name="connsiteY14-9242" fmla="*/ 2129908 h 2247411"/>
                    <a:gd name="connsiteX15-9243" fmla="*/ 910550 w 1244499"/>
                    <a:gd name="connsiteY15-9244" fmla="*/ 2094548 h 2247411"/>
                    <a:gd name="connsiteX16-9245" fmla="*/ 854469 w 1244499"/>
                    <a:gd name="connsiteY16-9246" fmla="*/ 2101673 h 2247411"/>
                    <a:gd name="connsiteX17-9247" fmla="*/ 660123 w 1244499"/>
                    <a:gd name="connsiteY17-9248" fmla="*/ 2111487 h 2247411"/>
                    <a:gd name="connsiteX18-9249" fmla="*/ 465776 w 1244499"/>
                    <a:gd name="connsiteY18-9250" fmla="*/ 2101673 h 2247411"/>
                    <a:gd name="connsiteX19-9251" fmla="*/ 409696 w 1244499"/>
                    <a:gd name="connsiteY19-9252" fmla="*/ 2094548 h 2247411"/>
                    <a:gd name="connsiteX20-9253" fmla="*/ 342212 w 1244499"/>
                    <a:gd name="connsiteY20-9254" fmla="*/ 2088150 h 2247411"/>
                    <a:gd name="connsiteX21-9255" fmla="*/ 38224 w 1244499"/>
                    <a:gd name="connsiteY21-9256" fmla="*/ 2224128 h 2247411"/>
                    <a:gd name="connsiteX22-9257" fmla="*/ 0 w 1244499"/>
                    <a:gd name="connsiteY22-9258" fmla="*/ 2204716 h 2247411"/>
                    <a:gd name="connsiteX23-9259" fmla="*/ 187782 w 1244499"/>
                    <a:gd name="connsiteY23-9260" fmla="*/ 2121060 h 2247411"/>
                    <a:gd name="connsiteX24-9261" fmla="*/ 378954 w 1244499"/>
                    <a:gd name="connsiteY24-9262" fmla="*/ 2045029 h 2247411"/>
                    <a:gd name="connsiteX25-9263" fmla="*/ 589854 w 1244499"/>
                    <a:gd name="connsiteY25-9264" fmla="*/ 2069548 h 2247411"/>
                    <a:gd name="connsiteX26-9265" fmla="*/ 775672 w 1244499"/>
                    <a:gd name="connsiteY26-9266" fmla="*/ 2057173 h 2247411"/>
                    <a:gd name="connsiteX27-9267" fmla="*/ 902224 w 1244499"/>
                    <a:gd name="connsiteY27-9268" fmla="*/ 2039801 h 2247411"/>
                    <a:gd name="connsiteX28-9269" fmla="*/ 1126229 w 1244499"/>
                    <a:gd name="connsiteY28-9270" fmla="*/ 2156855 h 2247411"/>
                    <a:gd name="connsiteX29-9271" fmla="*/ 1187045 w 1244499"/>
                    <a:gd name="connsiteY29-9272" fmla="*/ 2168272 h 2247411"/>
                    <a:gd name="connsiteX30-9273" fmla="*/ 1127487 w 1244499"/>
                    <a:gd name="connsiteY30-9274" fmla="*/ 1760120 h 2247411"/>
                    <a:gd name="connsiteX31-9275" fmla="*/ 1067838 w 1244499"/>
                    <a:gd name="connsiteY31-9276" fmla="*/ 1609354 h 2247411"/>
                    <a:gd name="connsiteX32-9277" fmla="*/ 1025330 w 1244499"/>
                    <a:gd name="connsiteY32-9278" fmla="*/ 1527462 h 2247411"/>
                    <a:gd name="connsiteX33-9279" fmla="*/ 1048997 w 1244499"/>
                    <a:gd name="connsiteY33-9280" fmla="*/ 1483336 h 2247411"/>
                    <a:gd name="connsiteX34-9281" fmla="*/ 1067814 w 1244499"/>
                    <a:gd name="connsiteY34-9282" fmla="*/ 1387649 h 2247411"/>
                    <a:gd name="connsiteX35-9283" fmla="*/ 1094649 w 1244499"/>
                    <a:gd name="connsiteY35-9284" fmla="*/ 1072991 h 2247411"/>
                    <a:gd name="connsiteX36-9285" fmla="*/ 1012998 w 1244499"/>
                    <a:gd name="connsiteY36-9286" fmla="*/ 639993 h 2247411"/>
                    <a:gd name="connsiteX37-9287" fmla="*/ 952514 w 1244499"/>
                    <a:gd name="connsiteY37-9288" fmla="*/ 457839 h 2247411"/>
                    <a:gd name="connsiteX38-9289" fmla="*/ 668121 w 1244499"/>
                    <a:gd name="connsiteY38-9290" fmla="*/ 69903 h 2247411"/>
                    <a:gd name="connsiteX39-9291" fmla="*/ 616288 w 1244499"/>
                    <a:gd name="connsiteY39-9292" fmla="*/ 0 h 2247411"/>
                    <a:gd name="connsiteX0-9293" fmla="*/ 616288 w 1244499"/>
                    <a:gd name="connsiteY0-9294" fmla="*/ 0 h 2247411"/>
                    <a:gd name="connsiteX1-9295" fmla="*/ 767190 w 1244499"/>
                    <a:gd name="connsiteY1-9296" fmla="*/ 94123 h 2247411"/>
                    <a:gd name="connsiteX2-9297" fmla="*/ 1056907 w 1244499"/>
                    <a:gd name="connsiteY2-9298" fmla="*/ 626996 h 2247411"/>
                    <a:gd name="connsiteX3-9299" fmla="*/ 1078461 w 1244499"/>
                    <a:gd name="connsiteY3-9300" fmla="*/ 691058 h 2247411"/>
                    <a:gd name="connsiteX4-9301" fmla="*/ 1147297 w 1244499"/>
                    <a:gd name="connsiteY4-9302" fmla="*/ 1146366 h 2247411"/>
                    <a:gd name="connsiteX5-9303" fmla="*/ 1116191 w 1244499"/>
                    <a:gd name="connsiteY5-9304" fmla="*/ 1454940 h 2247411"/>
                    <a:gd name="connsiteX6-9305" fmla="*/ 1095238 w 1244499"/>
                    <a:gd name="connsiteY6-9306" fmla="*/ 1536428 h 2247411"/>
                    <a:gd name="connsiteX7-9307" fmla="*/ 1114821 w 1244499"/>
                    <a:gd name="connsiteY7-9308" fmla="*/ 1581570 h 2247411"/>
                    <a:gd name="connsiteX8-9309" fmla="*/ 1136505 w 1244499"/>
                    <a:gd name="connsiteY8-9310" fmla="*/ 1647743 h 2247411"/>
                    <a:gd name="connsiteX9-9311" fmla="*/ 1138498 w 1244499"/>
                    <a:gd name="connsiteY9-9312" fmla="*/ 1657426 h 2247411"/>
                    <a:gd name="connsiteX10-9313" fmla="*/ 1162514 w 1244499"/>
                    <a:gd name="connsiteY10-9314" fmla="*/ 1711805 h 2247411"/>
                    <a:gd name="connsiteX11-9315" fmla="*/ 1244499 w 1244499"/>
                    <a:gd name="connsiteY11-9316" fmla="*/ 2173197 h 2247411"/>
                    <a:gd name="connsiteX12-9317" fmla="*/ 1242909 w 1244499"/>
                    <a:gd name="connsiteY12-9318" fmla="*/ 2247411 h 2247411"/>
                    <a:gd name="connsiteX13-9319" fmla="*/ 1178877 w 1244499"/>
                    <a:gd name="connsiteY13-9320" fmla="*/ 2232258 h 2247411"/>
                    <a:gd name="connsiteX14-9321" fmla="*/ 968755 w 1244499"/>
                    <a:gd name="connsiteY14-9322" fmla="*/ 2129908 h 2247411"/>
                    <a:gd name="connsiteX15-9323" fmla="*/ 910550 w 1244499"/>
                    <a:gd name="connsiteY15-9324" fmla="*/ 2094548 h 2247411"/>
                    <a:gd name="connsiteX16-9325" fmla="*/ 854469 w 1244499"/>
                    <a:gd name="connsiteY16-9326" fmla="*/ 2101673 h 2247411"/>
                    <a:gd name="connsiteX17-9327" fmla="*/ 660123 w 1244499"/>
                    <a:gd name="connsiteY17-9328" fmla="*/ 2111487 h 2247411"/>
                    <a:gd name="connsiteX18-9329" fmla="*/ 465776 w 1244499"/>
                    <a:gd name="connsiteY18-9330" fmla="*/ 2101673 h 2247411"/>
                    <a:gd name="connsiteX19-9331" fmla="*/ 409696 w 1244499"/>
                    <a:gd name="connsiteY19-9332" fmla="*/ 2094548 h 2247411"/>
                    <a:gd name="connsiteX20-9333" fmla="*/ 342212 w 1244499"/>
                    <a:gd name="connsiteY20-9334" fmla="*/ 2088150 h 2247411"/>
                    <a:gd name="connsiteX21-9335" fmla="*/ 38224 w 1244499"/>
                    <a:gd name="connsiteY21-9336" fmla="*/ 2224128 h 2247411"/>
                    <a:gd name="connsiteX22-9337" fmla="*/ 0 w 1244499"/>
                    <a:gd name="connsiteY22-9338" fmla="*/ 2204716 h 2247411"/>
                    <a:gd name="connsiteX23-9339" fmla="*/ 187782 w 1244499"/>
                    <a:gd name="connsiteY23-9340" fmla="*/ 2121060 h 2247411"/>
                    <a:gd name="connsiteX24-9341" fmla="*/ 378954 w 1244499"/>
                    <a:gd name="connsiteY24-9342" fmla="*/ 2045029 h 2247411"/>
                    <a:gd name="connsiteX25-9343" fmla="*/ 589854 w 1244499"/>
                    <a:gd name="connsiteY25-9344" fmla="*/ 2069548 h 2247411"/>
                    <a:gd name="connsiteX26-9345" fmla="*/ 775672 w 1244499"/>
                    <a:gd name="connsiteY26-9346" fmla="*/ 2057173 h 2247411"/>
                    <a:gd name="connsiteX27-9347" fmla="*/ 902224 w 1244499"/>
                    <a:gd name="connsiteY27-9348" fmla="*/ 2039801 h 2247411"/>
                    <a:gd name="connsiteX28-9349" fmla="*/ 1126229 w 1244499"/>
                    <a:gd name="connsiteY28-9350" fmla="*/ 2156855 h 2247411"/>
                    <a:gd name="connsiteX29-9351" fmla="*/ 1187045 w 1244499"/>
                    <a:gd name="connsiteY29-9352" fmla="*/ 2168272 h 2247411"/>
                    <a:gd name="connsiteX30-9353" fmla="*/ 1127487 w 1244499"/>
                    <a:gd name="connsiteY30-9354" fmla="*/ 1760120 h 2247411"/>
                    <a:gd name="connsiteX31-9355" fmla="*/ 1067838 w 1244499"/>
                    <a:gd name="connsiteY31-9356" fmla="*/ 1609354 h 2247411"/>
                    <a:gd name="connsiteX32-9357" fmla="*/ 1025330 w 1244499"/>
                    <a:gd name="connsiteY32-9358" fmla="*/ 1527462 h 2247411"/>
                    <a:gd name="connsiteX33-9359" fmla="*/ 1048997 w 1244499"/>
                    <a:gd name="connsiteY33-9360" fmla="*/ 1483336 h 2247411"/>
                    <a:gd name="connsiteX34-9361" fmla="*/ 1067814 w 1244499"/>
                    <a:gd name="connsiteY34-9362" fmla="*/ 1387649 h 2247411"/>
                    <a:gd name="connsiteX35-9363" fmla="*/ 1094649 w 1244499"/>
                    <a:gd name="connsiteY35-9364" fmla="*/ 1072991 h 2247411"/>
                    <a:gd name="connsiteX36-9365" fmla="*/ 1012998 w 1244499"/>
                    <a:gd name="connsiteY36-9366" fmla="*/ 639993 h 2247411"/>
                    <a:gd name="connsiteX37-9367" fmla="*/ 952514 w 1244499"/>
                    <a:gd name="connsiteY37-9368" fmla="*/ 457839 h 2247411"/>
                    <a:gd name="connsiteX38-9369" fmla="*/ 672927 w 1244499"/>
                    <a:gd name="connsiteY38-9370" fmla="*/ 63818 h 2247411"/>
                    <a:gd name="connsiteX39-9371" fmla="*/ 616288 w 1244499"/>
                    <a:gd name="connsiteY39-9372" fmla="*/ 0 h 2247411"/>
                    <a:gd name="connsiteX0-9373" fmla="*/ 616288 w 1244499"/>
                    <a:gd name="connsiteY0-9374" fmla="*/ 0 h 2247411"/>
                    <a:gd name="connsiteX1-9375" fmla="*/ 767190 w 1244499"/>
                    <a:gd name="connsiteY1-9376" fmla="*/ 94123 h 2247411"/>
                    <a:gd name="connsiteX2-9377" fmla="*/ 1056907 w 1244499"/>
                    <a:gd name="connsiteY2-9378" fmla="*/ 626996 h 2247411"/>
                    <a:gd name="connsiteX3-9379" fmla="*/ 1078461 w 1244499"/>
                    <a:gd name="connsiteY3-9380" fmla="*/ 691058 h 2247411"/>
                    <a:gd name="connsiteX4-9381" fmla="*/ 1147297 w 1244499"/>
                    <a:gd name="connsiteY4-9382" fmla="*/ 1146366 h 2247411"/>
                    <a:gd name="connsiteX5-9383" fmla="*/ 1116191 w 1244499"/>
                    <a:gd name="connsiteY5-9384" fmla="*/ 1454940 h 2247411"/>
                    <a:gd name="connsiteX6-9385" fmla="*/ 1095238 w 1244499"/>
                    <a:gd name="connsiteY6-9386" fmla="*/ 1536428 h 2247411"/>
                    <a:gd name="connsiteX7-9387" fmla="*/ 1114821 w 1244499"/>
                    <a:gd name="connsiteY7-9388" fmla="*/ 1581570 h 2247411"/>
                    <a:gd name="connsiteX8-9389" fmla="*/ 1136505 w 1244499"/>
                    <a:gd name="connsiteY8-9390" fmla="*/ 1647743 h 2247411"/>
                    <a:gd name="connsiteX9-9391" fmla="*/ 1138498 w 1244499"/>
                    <a:gd name="connsiteY9-9392" fmla="*/ 1657426 h 2247411"/>
                    <a:gd name="connsiteX10-9393" fmla="*/ 1162514 w 1244499"/>
                    <a:gd name="connsiteY10-9394" fmla="*/ 1711805 h 2247411"/>
                    <a:gd name="connsiteX11-9395" fmla="*/ 1244499 w 1244499"/>
                    <a:gd name="connsiteY11-9396" fmla="*/ 2173197 h 2247411"/>
                    <a:gd name="connsiteX12-9397" fmla="*/ 1242909 w 1244499"/>
                    <a:gd name="connsiteY12-9398" fmla="*/ 2247411 h 2247411"/>
                    <a:gd name="connsiteX13-9399" fmla="*/ 1178877 w 1244499"/>
                    <a:gd name="connsiteY13-9400" fmla="*/ 2232258 h 2247411"/>
                    <a:gd name="connsiteX14-9401" fmla="*/ 968755 w 1244499"/>
                    <a:gd name="connsiteY14-9402" fmla="*/ 2129908 h 2247411"/>
                    <a:gd name="connsiteX15-9403" fmla="*/ 910550 w 1244499"/>
                    <a:gd name="connsiteY15-9404" fmla="*/ 2094548 h 2247411"/>
                    <a:gd name="connsiteX16-9405" fmla="*/ 854469 w 1244499"/>
                    <a:gd name="connsiteY16-9406" fmla="*/ 2101673 h 2247411"/>
                    <a:gd name="connsiteX17-9407" fmla="*/ 660123 w 1244499"/>
                    <a:gd name="connsiteY17-9408" fmla="*/ 2111487 h 2247411"/>
                    <a:gd name="connsiteX18-9409" fmla="*/ 465776 w 1244499"/>
                    <a:gd name="connsiteY18-9410" fmla="*/ 2101673 h 2247411"/>
                    <a:gd name="connsiteX19-9411" fmla="*/ 409696 w 1244499"/>
                    <a:gd name="connsiteY19-9412" fmla="*/ 2094548 h 2247411"/>
                    <a:gd name="connsiteX20-9413" fmla="*/ 342212 w 1244499"/>
                    <a:gd name="connsiteY20-9414" fmla="*/ 2088150 h 2247411"/>
                    <a:gd name="connsiteX21-9415" fmla="*/ 38224 w 1244499"/>
                    <a:gd name="connsiteY21-9416" fmla="*/ 2224128 h 2247411"/>
                    <a:gd name="connsiteX22-9417" fmla="*/ 0 w 1244499"/>
                    <a:gd name="connsiteY22-9418" fmla="*/ 2204716 h 2247411"/>
                    <a:gd name="connsiteX23-9419" fmla="*/ 187782 w 1244499"/>
                    <a:gd name="connsiteY23-9420" fmla="*/ 2121060 h 2247411"/>
                    <a:gd name="connsiteX24-9421" fmla="*/ 378954 w 1244499"/>
                    <a:gd name="connsiteY24-9422" fmla="*/ 2045029 h 2247411"/>
                    <a:gd name="connsiteX25-9423" fmla="*/ 589854 w 1244499"/>
                    <a:gd name="connsiteY25-9424" fmla="*/ 2069548 h 2247411"/>
                    <a:gd name="connsiteX26-9425" fmla="*/ 775672 w 1244499"/>
                    <a:gd name="connsiteY26-9426" fmla="*/ 2057173 h 2247411"/>
                    <a:gd name="connsiteX27-9427" fmla="*/ 902224 w 1244499"/>
                    <a:gd name="connsiteY27-9428" fmla="*/ 2039801 h 2247411"/>
                    <a:gd name="connsiteX28-9429" fmla="*/ 1126229 w 1244499"/>
                    <a:gd name="connsiteY28-9430" fmla="*/ 2156855 h 2247411"/>
                    <a:gd name="connsiteX29-9431" fmla="*/ 1187045 w 1244499"/>
                    <a:gd name="connsiteY29-9432" fmla="*/ 2168272 h 2247411"/>
                    <a:gd name="connsiteX30-9433" fmla="*/ 1127487 w 1244499"/>
                    <a:gd name="connsiteY30-9434" fmla="*/ 1760120 h 2247411"/>
                    <a:gd name="connsiteX31-9435" fmla="*/ 1067838 w 1244499"/>
                    <a:gd name="connsiteY31-9436" fmla="*/ 1609354 h 2247411"/>
                    <a:gd name="connsiteX32-9437" fmla="*/ 1025330 w 1244499"/>
                    <a:gd name="connsiteY32-9438" fmla="*/ 1527462 h 2247411"/>
                    <a:gd name="connsiteX33-9439" fmla="*/ 1048997 w 1244499"/>
                    <a:gd name="connsiteY33-9440" fmla="*/ 1483336 h 2247411"/>
                    <a:gd name="connsiteX34-9441" fmla="*/ 1067814 w 1244499"/>
                    <a:gd name="connsiteY34-9442" fmla="*/ 1387649 h 2247411"/>
                    <a:gd name="connsiteX35-9443" fmla="*/ 1094649 w 1244499"/>
                    <a:gd name="connsiteY35-9444" fmla="*/ 1072991 h 2247411"/>
                    <a:gd name="connsiteX36-9445" fmla="*/ 1012998 w 1244499"/>
                    <a:gd name="connsiteY36-9446" fmla="*/ 639993 h 2247411"/>
                    <a:gd name="connsiteX37-9447" fmla="*/ 952514 w 1244499"/>
                    <a:gd name="connsiteY37-9448" fmla="*/ 457839 h 2247411"/>
                    <a:gd name="connsiteX38-9449" fmla="*/ 672927 w 1244499"/>
                    <a:gd name="connsiteY38-9450" fmla="*/ 63818 h 2247411"/>
                    <a:gd name="connsiteX39-9451" fmla="*/ 616288 w 1244499"/>
                    <a:gd name="connsiteY39-9452" fmla="*/ 0 h 2247411"/>
                    <a:gd name="connsiteX0-9453" fmla="*/ 616288 w 1244499"/>
                    <a:gd name="connsiteY0-9454" fmla="*/ 0 h 2247411"/>
                    <a:gd name="connsiteX1-9455" fmla="*/ 767190 w 1244499"/>
                    <a:gd name="connsiteY1-9456" fmla="*/ 94123 h 2247411"/>
                    <a:gd name="connsiteX2-9457" fmla="*/ 1056907 w 1244499"/>
                    <a:gd name="connsiteY2-9458" fmla="*/ 626996 h 2247411"/>
                    <a:gd name="connsiteX3-9459" fmla="*/ 1078461 w 1244499"/>
                    <a:gd name="connsiteY3-9460" fmla="*/ 691058 h 2247411"/>
                    <a:gd name="connsiteX4-9461" fmla="*/ 1147297 w 1244499"/>
                    <a:gd name="connsiteY4-9462" fmla="*/ 1146366 h 2247411"/>
                    <a:gd name="connsiteX5-9463" fmla="*/ 1116191 w 1244499"/>
                    <a:gd name="connsiteY5-9464" fmla="*/ 1454940 h 2247411"/>
                    <a:gd name="connsiteX6-9465" fmla="*/ 1095238 w 1244499"/>
                    <a:gd name="connsiteY6-9466" fmla="*/ 1536428 h 2247411"/>
                    <a:gd name="connsiteX7-9467" fmla="*/ 1114821 w 1244499"/>
                    <a:gd name="connsiteY7-9468" fmla="*/ 1581570 h 2247411"/>
                    <a:gd name="connsiteX8-9469" fmla="*/ 1136505 w 1244499"/>
                    <a:gd name="connsiteY8-9470" fmla="*/ 1647743 h 2247411"/>
                    <a:gd name="connsiteX9-9471" fmla="*/ 1138498 w 1244499"/>
                    <a:gd name="connsiteY9-9472" fmla="*/ 1657426 h 2247411"/>
                    <a:gd name="connsiteX10-9473" fmla="*/ 1162514 w 1244499"/>
                    <a:gd name="connsiteY10-9474" fmla="*/ 1711805 h 2247411"/>
                    <a:gd name="connsiteX11-9475" fmla="*/ 1244499 w 1244499"/>
                    <a:gd name="connsiteY11-9476" fmla="*/ 2173197 h 2247411"/>
                    <a:gd name="connsiteX12-9477" fmla="*/ 1242909 w 1244499"/>
                    <a:gd name="connsiteY12-9478" fmla="*/ 2247411 h 2247411"/>
                    <a:gd name="connsiteX13-9479" fmla="*/ 1178877 w 1244499"/>
                    <a:gd name="connsiteY13-9480" fmla="*/ 2232258 h 2247411"/>
                    <a:gd name="connsiteX14-9481" fmla="*/ 968755 w 1244499"/>
                    <a:gd name="connsiteY14-9482" fmla="*/ 2129908 h 2247411"/>
                    <a:gd name="connsiteX15-9483" fmla="*/ 910550 w 1244499"/>
                    <a:gd name="connsiteY15-9484" fmla="*/ 2094548 h 2247411"/>
                    <a:gd name="connsiteX16-9485" fmla="*/ 854469 w 1244499"/>
                    <a:gd name="connsiteY16-9486" fmla="*/ 2101673 h 2247411"/>
                    <a:gd name="connsiteX17-9487" fmla="*/ 660123 w 1244499"/>
                    <a:gd name="connsiteY17-9488" fmla="*/ 2111487 h 2247411"/>
                    <a:gd name="connsiteX18-9489" fmla="*/ 465776 w 1244499"/>
                    <a:gd name="connsiteY18-9490" fmla="*/ 2101673 h 2247411"/>
                    <a:gd name="connsiteX19-9491" fmla="*/ 409696 w 1244499"/>
                    <a:gd name="connsiteY19-9492" fmla="*/ 2094548 h 2247411"/>
                    <a:gd name="connsiteX20-9493" fmla="*/ 342212 w 1244499"/>
                    <a:gd name="connsiteY20-9494" fmla="*/ 2088150 h 2247411"/>
                    <a:gd name="connsiteX21-9495" fmla="*/ 38224 w 1244499"/>
                    <a:gd name="connsiteY21-9496" fmla="*/ 2224128 h 2247411"/>
                    <a:gd name="connsiteX22-9497" fmla="*/ 0 w 1244499"/>
                    <a:gd name="connsiteY22-9498" fmla="*/ 2204716 h 2247411"/>
                    <a:gd name="connsiteX23-9499" fmla="*/ 187782 w 1244499"/>
                    <a:gd name="connsiteY23-9500" fmla="*/ 2121060 h 2247411"/>
                    <a:gd name="connsiteX24-9501" fmla="*/ 378954 w 1244499"/>
                    <a:gd name="connsiteY24-9502" fmla="*/ 2045029 h 2247411"/>
                    <a:gd name="connsiteX25-9503" fmla="*/ 589854 w 1244499"/>
                    <a:gd name="connsiteY25-9504" fmla="*/ 2069548 h 2247411"/>
                    <a:gd name="connsiteX26-9505" fmla="*/ 775672 w 1244499"/>
                    <a:gd name="connsiteY26-9506" fmla="*/ 2057173 h 2247411"/>
                    <a:gd name="connsiteX27-9507" fmla="*/ 902224 w 1244499"/>
                    <a:gd name="connsiteY27-9508" fmla="*/ 2039801 h 2247411"/>
                    <a:gd name="connsiteX28-9509" fmla="*/ 1126229 w 1244499"/>
                    <a:gd name="connsiteY28-9510" fmla="*/ 2156855 h 2247411"/>
                    <a:gd name="connsiteX29-9511" fmla="*/ 1187045 w 1244499"/>
                    <a:gd name="connsiteY29-9512" fmla="*/ 2168272 h 2247411"/>
                    <a:gd name="connsiteX30-9513" fmla="*/ 1127487 w 1244499"/>
                    <a:gd name="connsiteY30-9514" fmla="*/ 1760120 h 2247411"/>
                    <a:gd name="connsiteX31-9515" fmla="*/ 1067838 w 1244499"/>
                    <a:gd name="connsiteY31-9516" fmla="*/ 1609354 h 2247411"/>
                    <a:gd name="connsiteX32-9517" fmla="*/ 1025330 w 1244499"/>
                    <a:gd name="connsiteY32-9518" fmla="*/ 1527462 h 2247411"/>
                    <a:gd name="connsiteX33-9519" fmla="*/ 1048997 w 1244499"/>
                    <a:gd name="connsiteY33-9520" fmla="*/ 1483336 h 2247411"/>
                    <a:gd name="connsiteX34-9521" fmla="*/ 1067814 w 1244499"/>
                    <a:gd name="connsiteY34-9522" fmla="*/ 1387649 h 2247411"/>
                    <a:gd name="connsiteX35-9523" fmla="*/ 1094649 w 1244499"/>
                    <a:gd name="connsiteY35-9524" fmla="*/ 1072991 h 2247411"/>
                    <a:gd name="connsiteX36-9525" fmla="*/ 1012998 w 1244499"/>
                    <a:gd name="connsiteY36-9526" fmla="*/ 639993 h 2247411"/>
                    <a:gd name="connsiteX37-9527" fmla="*/ 952514 w 1244499"/>
                    <a:gd name="connsiteY37-9528" fmla="*/ 457839 h 2247411"/>
                    <a:gd name="connsiteX38-9529" fmla="*/ 672927 w 1244499"/>
                    <a:gd name="connsiteY38-9530" fmla="*/ 63818 h 2247411"/>
                    <a:gd name="connsiteX39-9531" fmla="*/ 616288 w 1244499"/>
                    <a:gd name="connsiteY39-9532" fmla="*/ 0 h 2247411"/>
                    <a:gd name="connsiteX0-9533" fmla="*/ 600270 w 1244499"/>
                    <a:gd name="connsiteY0-9534" fmla="*/ 0 h 2247411"/>
                    <a:gd name="connsiteX1-9535" fmla="*/ 767190 w 1244499"/>
                    <a:gd name="connsiteY1-9536" fmla="*/ 94123 h 2247411"/>
                    <a:gd name="connsiteX2-9537" fmla="*/ 1056907 w 1244499"/>
                    <a:gd name="connsiteY2-9538" fmla="*/ 626996 h 2247411"/>
                    <a:gd name="connsiteX3-9539" fmla="*/ 1078461 w 1244499"/>
                    <a:gd name="connsiteY3-9540" fmla="*/ 691058 h 2247411"/>
                    <a:gd name="connsiteX4-9541" fmla="*/ 1147297 w 1244499"/>
                    <a:gd name="connsiteY4-9542" fmla="*/ 1146366 h 2247411"/>
                    <a:gd name="connsiteX5-9543" fmla="*/ 1116191 w 1244499"/>
                    <a:gd name="connsiteY5-9544" fmla="*/ 1454940 h 2247411"/>
                    <a:gd name="connsiteX6-9545" fmla="*/ 1095238 w 1244499"/>
                    <a:gd name="connsiteY6-9546" fmla="*/ 1536428 h 2247411"/>
                    <a:gd name="connsiteX7-9547" fmla="*/ 1114821 w 1244499"/>
                    <a:gd name="connsiteY7-9548" fmla="*/ 1581570 h 2247411"/>
                    <a:gd name="connsiteX8-9549" fmla="*/ 1136505 w 1244499"/>
                    <a:gd name="connsiteY8-9550" fmla="*/ 1647743 h 2247411"/>
                    <a:gd name="connsiteX9-9551" fmla="*/ 1138498 w 1244499"/>
                    <a:gd name="connsiteY9-9552" fmla="*/ 1657426 h 2247411"/>
                    <a:gd name="connsiteX10-9553" fmla="*/ 1162514 w 1244499"/>
                    <a:gd name="connsiteY10-9554" fmla="*/ 1711805 h 2247411"/>
                    <a:gd name="connsiteX11-9555" fmla="*/ 1244499 w 1244499"/>
                    <a:gd name="connsiteY11-9556" fmla="*/ 2173197 h 2247411"/>
                    <a:gd name="connsiteX12-9557" fmla="*/ 1242909 w 1244499"/>
                    <a:gd name="connsiteY12-9558" fmla="*/ 2247411 h 2247411"/>
                    <a:gd name="connsiteX13-9559" fmla="*/ 1178877 w 1244499"/>
                    <a:gd name="connsiteY13-9560" fmla="*/ 2232258 h 2247411"/>
                    <a:gd name="connsiteX14-9561" fmla="*/ 968755 w 1244499"/>
                    <a:gd name="connsiteY14-9562" fmla="*/ 2129908 h 2247411"/>
                    <a:gd name="connsiteX15-9563" fmla="*/ 910550 w 1244499"/>
                    <a:gd name="connsiteY15-9564" fmla="*/ 2094548 h 2247411"/>
                    <a:gd name="connsiteX16-9565" fmla="*/ 854469 w 1244499"/>
                    <a:gd name="connsiteY16-9566" fmla="*/ 2101673 h 2247411"/>
                    <a:gd name="connsiteX17-9567" fmla="*/ 660123 w 1244499"/>
                    <a:gd name="connsiteY17-9568" fmla="*/ 2111487 h 2247411"/>
                    <a:gd name="connsiteX18-9569" fmla="*/ 465776 w 1244499"/>
                    <a:gd name="connsiteY18-9570" fmla="*/ 2101673 h 2247411"/>
                    <a:gd name="connsiteX19-9571" fmla="*/ 409696 w 1244499"/>
                    <a:gd name="connsiteY19-9572" fmla="*/ 2094548 h 2247411"/>
                    <a:gd name="connsiteX20-9573" fmla="*/ 342212 w 1244499"/>
                    <a:gd name="connsiteY20-9574" fmla="*/ 2088150 h 2247411"/>
                    <a:gd name="connsiteX21-9575" fmla="*/ 38224 w 1244499"/>
                    <a:gd name="connsiteY21-9576" fmla="*/ 2224128 h 2247411"/>
                    <a:gd name="connsiteX22-9577" fmla="*/ 0 w 1244499"/>
                    <a:gd name="connsiteY22-9578" fmla="*/ 2204716 h 2247411"/>
                    <a:gd name="connsiteX23-9579" fmla="*/ 187782 w 1244499"/>
                    <a:gd name="connsiteY23-9580" fmla="*/ 2121060 h 2247411"/>
                    <a:gd name="connsiteX24-9581" fmla="*/ 378954 w 1244499"/>
                    <a:gd name="connsiteY24-9582" fmla="*/ 2045029 h 2247411"/>
                    <a:gd name="connsiteX25-9583" fmla="*/ 589854 w 1244499"/>
                    <a:gd name="connsiteY25-9584" fmla="*/ 2069548 h 2247411"/>
                    <a:gd name="connsiteX26-9585" fmla="*/ 775672 w 1244499"/>
                    <a:gd name="connsiteY26-9586" fmla="*/ 2057173 h 2247411"/>
                    <a:gd name="connsiteX27-9587" fmla="*/ 902224 w 1244499"/>
                    <a:gd name="connsiteY27-9588" fmla="*/ 2039801 h 2247411"/>
                    <a:gd name="connsiteX28-9589" fmla="*/ 1126229 w 1244499"/>
                    <a:gd name="connsiteY28-9590" fmla="*/ 2156855 h 2247411"/>
                    <a:gd name="connsiteX29-9591" fmla="*/ 1187045 w 1244499"/>
                    <a:gd name="connsiteY29-9592" fmla="*/ 2168272 h 2247411"/>
                    <a:gd name="connsiteX30-9593" fmla="*/ 1127487 w 1244499"/>
                    <a:gd name="connsiteY30-9594" fmla="*/ 1760120 h 2247411"/>
                    <a:gd name="connsiteX31-9595" fmla="*/ 1067838 w 1244499"/>
                    <a:gd name="connsiteY31-9596" fmla="*/ 1609354 h 2247411"/>
                    <a:gd name="connsiteX32-9597" fmla="*/ 1025330 w 1244499"/>
                    <a:gd name="connsiteY32-9598" fmla="*/ 1527462 h 2247411"/>
                    <a:gd name="connsiteX33-9599" fmla="*/ 1048997 w 1244499"/>
                    <a:gd name="connsiteY33-9600" fmla="*/ 1483336 h 2247411"/>
                    <a:gd name="connsiteX34-9601" fmla="*/ 1067814 w 1244499"/>
                    <a:gd name="connsiteY34-9602" fmla="*/ 1387649 h 2247411"/>
                    <a:gd name="connsiteX35-9603" fmla="*/ 1094649 w 1244499"/>
                    <a:gd name="connsiteY35-9604" fmla="*/ 1072991 h 2247411"/>
                    <a:gd name="connsiteX36-9605" fmla="*/ 1012998 w 1244499"/>
                    <a:gd name="connsiteY36-9606" fmla="*/ 639993 h 2247411"/>
                    <a:gd name="connsiteX37-9607" fmla="*/ 952514 w 1244499"/>
                    <a:gd name="connsiteY37-9608" fmla="*/ 457839 h 2247411"/>
                    <a:gd name="connsiteX38-9609" fmla="*/ 672927 w 1244499"/>
                    <a:gd name="connsiteY38-9610" fmla="*/ 63818 h 2247411"/>
                    <a:gd name="connsiteX39-9611" fmla="*/ 600270 w 1244499"/>
                    <a:gd name="connsiteY39-9612" fmla="*/ 0 h 2247411"/>
                    <a:gd name="connsiteX0-9613" fmla="*/ 600270 w 1244499"/>
                    <a:gd name="connsiteY0-9614" fmla="*/ 0 h 2247411"/>
                    <a:gd name="connsiteX1-9615" fmla="*/ 767190 w 1244499"/>
                    <a:gd name="connsiteY1-9616" fmla="*/ 94123 h 2247411"/>
                    <a:gd name="connsiteX2-9617" fmla="*/ 1056907 w 1244499"/>
                    <a:gd name="connsiteY2-9618" fmla="*/ 626996 h 2247411"/>
                    <a:gd name="connsiteX3-9619" fmla="*/ 1078461 w 1244499"/>
                    <a:gd name="connsiteY3-9620" fmla="*/ 691058 h 2247411"/>
                    <a:gd name="connsiteX4-9621" fmla="*/ 1147297 w 1244499"/>
                    <a:gd name="connsiteY4-9622" fmla="*/ 1146366 h 2247411"/>
                    <a:gd name="connsiteX5-9623" fmla="*/ 1116191 w 1244499"/>
                    <a:gd name="connsiteY5-9624" fmla="*/ 1454940 h 2247411"/>
                    <a:gd name="connsiteX6-9625" fmla="*/ 1095238 w 1244499"/>
                    <a:gd name="connsiteY6-9626" fmla="*/ 1536428 h 2247411"/>
                    <a:gd name="connsiteX7-9627" fmla="*/ 1114821 w 1244499"/>
                    <a:gd name="connsiteY7-9628" fmla="*/ 1581570 h 2247411"/>
                    <a:gd name="connsiteX8-9629" fmla="*/ 1136505 w 1244499"/>
                    <a:gd name="connsiteY8-9630" fmla="*/ 1647743 h 2247411"/>
                    <a:gd name="connsiteX9-9631" fmla="*/ 1138498 w 1244499"/>
                    <a:gd name="connsiteY9-9632" fmla="*/ 1657426 h 2247411"/>
                    <a:gd name="connsiteX10-9633" fmla="*/ 1162514 w 1244499"/>
                    <a:gd name="connsiteY10-9634" fmla="*/ 1711805 h 2247411"/>
                    <a:gd name="connsiteX11-9635" fmla="*/ 1244499 w 1244499"/>
                    <a:gd name="connsiteY11-9636" fmla="*/ 2173197 h 2247411"/>
                    <a:gd name="connsiteX12-9637" fmla="*/ 1242909 w 1244499"/>
                    <a:gd name="connsiteY12-9638" fmla="*/ 2247411 h 2247411"/>
                    <a:gd name="connsiteX13-9639" fmla="*/ 1178877 w 1244499"/>
                    <a:gd name="connsiteY13-9640" fmla="*/ 2232258 h 2247411"/>
                    <a:gd name="connsiteX14-9641" fmla="*/ 968755 w 1244499"/>
                    <a:gd name="connsiteY14-9642" fmla="*/ 2129908 h 2247411"/>
                    <a:gd name="connsiteX15-9643" fmla="*/ 910550 w 1244499"/>
                    <a:gd name="connsiteY15-9644" fmla="*/ 2094548 h 2247411"/>
                    <a:gd name="connsiteX16-9645" fmla="*/ 854469 w 1244499"/>
                    <a:gd name="connsiteY16-9646" fmla="*/ 2101673 h 2247411"/>
                    <a:gd name="connsiteX17-9647" fmla="*/ 660123 w 1244499"/>
                    <a:gd name="connsiteY17-9648" fmla="*/ 2111487 h 2247411"/>
                    <a:gd name="connsiteX18-9649" fmla="*/ 465776 w 1244499"/>
                    <a:gd name="connsiteY18-9650" fmla="*/ 2101673 h 2247411"/>
                    <a:gd name="connsiteX19-9651" fmla="*/ 409696 w 1244499"/>
                    <a:gd name="connsiteY19-9652" fmla="*/ 2094548 h 2247411"/>
                    <a:gd name="connsiteX20-9653" fmla="*/ 342212 w 1244499"/>
                    <a:gd name="connsiteY20-9654" fmla="*/ 2088150 h 2247411"/>
                    <a:gd name="connsiteX21-9655" fmla="*/ 38224 w 1244499"/>
                    <a:gd name="connsiteY21-9656" fmla="*/ 2224128 h 2247411"/>
                    <a:gd name="connsiteX22-9657" fmla="*/ 0 w 1244499"/>
                    <a:gd name="connsiteY22-9658" fmla="*/ 2204716 h 2247411"/>
                    <a:gd name="connsiteX23-9659" fmla="*/ 187782 w 1244499"/>
                    <a:gd name="connsiteY23-9660" fmla="*/ 2121060 h 2247411"/>
                    <a:gd name="connsiteX24-9661" fmla="*/ 378954 w 1244499"/>
                    <a:gd name="connsiteY24-9662" fmla="*/ 2045029 h 2247411"/>
                    <a:gd name="connsiteX25-9663" fmla="*/ 589854 w 1244499"/>
                    <a:gd name="connsiteY25-9664" fmla="*/ 2069548 h 2247411"/>
                    <a:gd name="connsiteX26-9665" fmla="*/ 775672 w 1244499"/>
                    <a:gd name="connsiteY26-9666" fmla="*/ 2057173 h 2247411"/>
                    <a:gd name="connsiteX27-9667" fmla="*/ 902224 w 1244499"/>
                    <a:gd name="connsiteY27-9668" fmla="*/ 2039801 h 2247411"/>
                    <a:gd name="connsiteX28-9669" fmla="*/ 1126229 w 1244499"/>
                    <a:gd name="connsiteY28-9670" fmla="*/ 2156855 h 2247411"/>
                    <a:gd name="connsiteX29-9671" fmla="*/ 1187045 w 1244499"/>
                    <a:gd name="connsiteY29-9672" fmla="*/ 2168272 h 2247411"/>
                    <a:gd name="connsiteX30-9673" fmla="*/ 1127487 w 1244499"/>
                    <a:gd name="connsiteY30-9674" fmla="*/ 1760120 h 2247411"/>
                    <a:gd name="connsiteX31-9675" fmla="*/ 1067838 w 1244499"/>
                    <a:gd name="connsiteY31-9676" fmla="*/ 1609354 h 2247411"/>
                    <a:gd name="connsiteX32-9677" fmla="*/ 1025330 w 1244499"/>
                    <a:gd name="connsiteY32-9678" fmla="*/ 1527462 h 2247411"/>
                    <a:gd name="connsiteX33-9679" fmla="*/ 1048997 w 1244499"/>
                    <a:gd name="connsiteY33-9680" fmla="*/ 1483336 h 2247411"/>
                    <a:gd name="connsiteX34-9681" fmla="*/ 1067814 w 1244499"/>
                    <a:gd name="connsiteY34-9682" fmla="*/ 1387649 h 2247411"/>
                    <a:gd name="connsiteX35-9683" fmla="*/ 1094649 w 1244499"/>
                    <a:gd name="connsiteY35-9684" fmla="*/ 1072991 h 2247411"/>
                    <a:gd name="connsiteX36-9685" fmla="*/ 1012998 w 1244499"/>
                    <a:gd name="connsiteY36-9686" fmla="*/ 639993 h 2247411"/>
                    <a:gd name="connsiteX37-9687" fmla="*/ 952514 w 1244499"/>
                    <a:gd name="connsiteY37-9688" fmla="*/ 457839 h 2247411"/>
                    <a:gd name="connsiteX38-9689" fmla="*/ 672927 w 1244499"/>
                    <a:gd name="connsiteY38-9690" fmla="*/ 63818 h 2247411"/>
                    <a:gd name="connsiteX39-9691" fmla="*/ 600270 w 1244499"/>
                    <a:gd name="connsiteY39-9692" fmla="*/ 0 h 2247411"/>
                    <a:gd name="connsiteX0-9693" fmla="*/ 600270 w 1244499"/>
                    <a:gd name="connsiteY0-9694" fmla="*/ 0 h 2247411"/>
                    <a:gd name="connsiteX1-9695" fmla="*/ 767190 w 1244499"/>
                    <a:gd name="connsiteY1-9696" fmla="*/ 94123 h 2247411"/>
                    <a:gd name="connsiteX2-9697" fmla="*/ 1056907 w 1244499"/>
                    <a:gd name="connsiteY2-9698" fmla="*/ 626996 h 2247411"/>
                    <a:gd name="connsiteX3-9699" fmla="*/ 1078461 w 1244499"/>
                    <a:gd name="connsiteY3-9700" fmla="*/ 691058 h 2247411"/>
                    <a:gd name="connsiteX4-9701" fmla="*/ 1147297 w 1244499"/>
                    <a:gd name="connsiteY4-9702" fmla="*/ 1146366 h 2247411"/>
                    <a:gd name="connsiteX5-9703" fmla="*/ 1116191 w 1244499"/>
                    <a:gd name="connsiteY5-9704" fmla="*/ 1454940 h 2247411"/>
                    <a:gd name="connsiteX6-9705" fmla="*/ 1095238 w 1244499"/>
                    <a:gd name="connsiteY6-9706" fmla="*/ 1536428 h 2247411"/>
                    <a:gd name="connsiteX7-9707" fmla="*/ 1114821 w 1244499"/>
                    <a:gd name="connsiteY7-9708" fmla="*/ 1581570 h 2247411"/>
                    <a:gd name="connsiteX8-9709" fmla="*/ 1136505 w 1244499"/>
                    <a:gd name="connsiteY8-9710" fmla="*/ 1647743 h 2247411"/>
                    <a:gd name="connsiteX9-9711" fmla="*/ 1138498 w 1244499"/>
                    <a:gd name="connsiteY9-9712" fmla="*/ 1657426 h 2247411"/>
                    <a:gd name="connsiteX10-9713" fmla="*/ 1162514 w 1244499"/>
                    <a:gd name="connsiteY10-9714" fmla="*/ 1711805 h 2247411"/>
                    <a:gd name="connsiteX11-9715" fmla="*/ 1244499 w 1244499"/>
                    <a:gd name="connsiteY11-9716" fmla="*/ 2173197 h 2247411"/>
                    <a:gd name="connsiteX12-9717" fmla="*/ 1242909 w 1244499"/>
                    <a:gd name="connsiteY12-9718" fmla="*/ 2247411 h 2247411"/>
                    <a:gd name="connsiteX13-9719" fmla="*/ 1178877 w 1244499"/>
                    <a:gd name="connsiteY13-9720" fmla="*/ 2232258 h 2247411"/>
                    <a:gd name="connsiteX14-9721" fmla="*/ 968755 w 1244499"/>
                    <a:gd name="connsiteY14-9722" fmla="*/ 2129908 h 2247411"/>
                    <a:gd name="connsiteX15-9723" fmla="*/ 910550 w 1244499"/>
                    <a:gd name="connsiteY15-9724" fmla="*/ 2094548 h 2247411"/>
                    <a:gd name="connsiteX16-9725" fmla="*/ 854469 w 1244499"/>
                    <a:gd name="connsiteY16-9726" fmla="*/ 2101673 h 2247411"/>
                    <a:gd name="connsiteX17-9727" fmla="*/ 660123 w 1244499"/>
                    <a:gd name="connsiteY17-9728" fmla="*/ 2111487 h 2247411"/>
                    <a:gd name="connsiteX18-9729" fmla="*/ 465776 w 1244499"/>
                    <a:gd name="connsiteY18-9730" fmla="*/ 2101673 h 2247411"/>
                    <a:gd name="connsiteX19-9731" fmla="*/ 409696 w 1244499"/>
                    <a:gd name="connsiteY19-9732" fmla="*/ 2094548 h 2247411"/>
                    <a:gd name="connsiteX20-9733" fmla="*/ 342212 w 1244499"/>
                    <a:gd name="connsiteY20-9734" fmla="*/ 2088150 h 2247411"/>
                    <a:gd name="connsiteX21-9735" fmla="*/ 38224 w 1244499"/>
                    <a:gd name="connsiteY21-9736" fmla="*/ 2224128 h 2247411"/>
                    <a:gd name="connsiteX22-9737" fmla="*/ 0 w 1244499"/>
                    <a:gd name="connsiteY22-9738" fmla="*/ 2204716 h 2247411"/>
                    <a:gd name="connsiteX23-9739" fmla="*/ 187782 w 1244499"/>
                    <a:gd name="connsiteY23-9740" fmla="*/ 2121060 h 2247411"/>
                    <a:gd name="connsiteX24-9741" fmla="*/ 378954 w 1244499"/>
                    <a:gd name="connsiteY24-9742" fmla="*/ 2045029 h 2247411"/>
                    <a:gd name="connsiteX25-9743" fmla="*/ 589854 w 1244499"/>
                    <a:gd name="connsiteY25-9744" fmla="*/ 2069548 h 2247411"/>
                    <a:gd name="connsiteX26-9745" fmla="*/ 775672 w 1244499"/>
                    <a:gd name="connsiteY26-9746" fmla="*/ 2057173 h 2247411"/>
                    <a:gd name="connsiteX27-9747" fmla="*/ 902224 w 1244499"/>
                    <a:gd name="connsiteY27-9748" fmla="*/ 2039801 h 2247411"/>
                    <a:gd name="connsiteX28-9749" fmla="*/ 1126229 w 1244499"/>
                    <a:gd name="connsiteY28-9750" fmla="*/ 2156855 h 2247411"/>
                    <a:gd name="connsiteX29-9751" fmla="*/ 1187045 w 1244499"/>
                    <a:gd name="connsiteY29-9752" fmla="*/ 2168272 h 2247411"/>
                    <a:gd name="connsiteX30-9753" fmla="*/ 1127487 w 1244499"/>
                    <a:gd name="connsiteY30-9754" fmla="*/ 1760120 h 2247411"/>
                    <a:gd name="connsiteX31-9755" fmla="*/ 1067838 w 1244499"/>
                    <a:gd name="connsiteY31-9756" fmla="*/ 1609354 h 2247411"/>
                    <a:gd name="connsiteX32-9757" fmla="*/ 1025330 w 1244499"/>
                    <a:gd name="connsiteY32-9758" fmla="*/ 1527462 h 2247411"/>
                    <a:gd name="connsiteX33-9759" fmla="*/ 1048997 w 1244499"/>
                    <a:gd name="connsiteY33-9760" fmla="*/ 1483336 h 2247411"/>
                    <a:gd name="connsiteX34-9761" fmla="*/ 1067814 w 1244499"/>
                    <a:gd name="connsiteY34-9762" fmla="*/ 1387649 h 2247411"/>
                    <a:gd name="connsiteX35-9763" fmla="*/ 1094649 w 1244499"/>
                    <a:gd name="connsiteY35-9764" fmla="*/ 1072991 h 2247411"/>
                    <a:gd name="connsiteX36-9765" fmla="*/ 1012998 w 1244499"/>
                    <a:gd name="connsiteY36-9766" fmla="*/ 639993 h 2247411"/>
                    <a:gd name="connsiteX37-9767" fmla="*/ 952514 w 1244499"/>
                    <a:gd name="connsiteY37-9768" fmla="*/ 457839 h 2247411"/>
                    <a:gd name="connsiteX38-9769" fmla="*/ 674529 w 1244499"/>
                    <a:gd name="connsiteY38-9770" fmla="*/ 59255 h 2247411"/>
                    <a:gd name="connsiteX39-9771" fmla="*/ 600270 w 1244499"/>
                    <a:gd name="connsiteY39-9772" fmla="*/ 0 h 2247411"/>
                    <a:gd name="connsiteX0-9773" fmla="*/ 600270 w 1244499"/>
                    <a:gd name="connsiteY0-9774" fmla="*/ 0 h 2247411"/>
                    <a:gd name="connsiteX1-9775" fmla="*/ 767190 w 1244499"/>
                    <a:gd name="connsiteY1-9776" fmla="*/ 94123 h 2247411"/>
                    <a:gd name="connsiteX2-9777" fmla="*/ 1056907 w 1244499"/>
                    <a:gd name="connsiteY2-9778" fmla="*/ 626996 h 2247411"/>
                    <a:gd name="connsiteX3-9779" fmla="*/ 1078461 w 1244499"/>
                    <a:gd name="connsiteY3-9780" fmla="*/ 691058 h 2247411"/>
                    <a:gd name="connsiteX4-9781" fmla="*/ 1147297 w 1244499"/>
                    <a:gd name="connsiteY4-9782" fmla="*/ 1146366 h 2247411"/>
                    <a:gd name="connsiteX5-9783" fmla="*/ 1116191 w 1244499"/>
                    <a:gd name="connsiteY5-9784" fmla="*/ 1454940 h 2247411"/>
                    <a:gd name="connsiteX6-9785" fmla="*/ 1095238 w 1244499"/>
                    <a:gd name="connsiteY6-9786" fmla="*/ 1536428 h 2247411"/>
                    <a:gd name="connsiteX7-9787" fmla="*/ 1114821 w 1244499"/>
                    <a:gd name="connsiteY7-9788" fmla="*/ 1581570 h 2247411"/>
                    <a:gd name="connsiteX8-9789" fmla="*/ 1136505 w 1244499"/>
                    <a:gd name="connsiteY8-9790" fmla="*/ 1647743 h 2247411"/>
                    <a:gd name="connsiteX9-9791" fmla="*/ 1138498 w 1244499"/>
                    <a:gd name="connsiteY9-9792" fmla="*/ 1657426 h 2247411"/>
                    <a:gd name="connsiteX10-9793" fmla="*/ 1162514 w 1244499"/>
                    <a:gd name="connsiteY10-9794" fmla="*/ 1711805 h 2247411"/>
                    <a:gd name="connsiteX11-9795" fmla="*/ 1244499 w 1244499"/>
                    <a:gd name="connsiteY11-9796" fmla="*/ 2173197 h 2247411"/>
                    <a:gd name="connsiteX12-9797" fmla="*/ 1242909 w 1244499"/>
                    <a:gd name="connsiteY12-9798" fmla="*/ 2247411 h 2247411"/>
                    <a:gd name="connsiteX13-9799" fmla="*/ 1178877 w 1244499"/>
                    <a:gd name="connsiteY13-9800" fmla="*/ 2232258 h 2247411"/>
                    <a:gd name="connsiteX14-9801" fmla="*/ 968755 w 1244499"/>
                    <a:gd name="connsiteY14-9802" fmla="*/ 2129908 h 2247411"/>
                    <a:gd name="connsiteX15-9803" fmla="*/ 910550 w 1244499"/>
                    <a:gd name="connsiteY15-9804" fmla="*/ 2094548 h 2247411"/>
                    <a:gd name="connsiteX16-9805" fmla="*/ 854469 w 1244499"/>
                    <a:gd name="connsiteY16-9806" fmla="*/ 2101673 h 2247411"/>
                    <a:gd name="connsiteX17-9807" fmla="*/ 660123 w 1244499"/>
                    <a:gd name="connsiteY17-9808" fmla="*/ 2111487 h 2247411"/>
                    <a:gd name="connsiteX18-9809" fmla="*/ 465776 w 1244499"/>
                    <a:gd name="connsiteY18-9810" fmla="*/ 2101673 h 2247411"/>
                    <a:gd name="connsiteX19-9811" fmla="*/ 409696 w 1244499"/>
                    <a:gd name="connsiteY19-9812" fmla="*/ 2094548 h 2247411"/>
                    <a:gd name="connsiteX20-9813" fmla="*/ 342212 w 1244499"/>
                    <a:gd name="connsiteY20-9814" fmla="*/ 2088150 h 2247411"/>
                    <a:gd name="connsiteX21-9815" fmla="*/ 38224 w 1244499"/>
                    <a:gd name="connsiteY21-9816" fmla="*/ 2224128 h 2247411"/>
                    <a:gd name="connsiteX22-9817" fmla="*/ 0 w 1244499"/>
                    <a:gd name="connsiteY22-9818" fmla="*/ 2204716 h 2247411"/>
                    <a:gd name="connsiteX23-9819" fmla="*/ 187782 w 1244499"/>
                    <a:gd name="connsiteY23-9820" fmla="*/ 2121060 h 2247411"/>
                    <a:gd name="connsiteX24-9821" fmla="*/ 378954 w 1244499"/>
                    <a:gd name="connsiteY24-9822" fmla="*/ 2045029 h 2247411"/>
                    <a:gd name="connsiteX25-9823" fmla="*/ 589854 w 1244499"/>
                    <a:gd name="connsiteY25-9824" fmla="*/ 2069548 h 2247411"/>
                    <a:gd name="connsiteX26-9825" fmla="*/ 775672 w 1244499"/>
                    <a:gd name="connsiteY26-9826" fmla="*/ 2057173 h 2247411"/>
                    <a:gd name="connsiteX27-9827" fmla="*/ 902224 w 1244499"/>
                    <a:gd name="connsiteY27-9828" fmla="*/ 2039801 h 2247411"/>
                    <a:gd name="connsiteX28-9829" fmla="*/ 1126229 w 1244499"/>
                    <a:gd name="connsiteY28-9830" fmla="*/ 2156855 h 2247411"/>
                    <a:gd name="connsiteX29-9831" fmla="*/ 1187045 w 1244499"/>
                    <a:gd name="connsiteY29-9832" fmla="*/ 2168272 h 2247411"/>
                    <a:gd name="connsiteX30-9833" fmla="*/ 1127487 w 1244499"/>
                    <a:gd name="connsiteY30-9834" fmla="*/ 1760120 h 2247411"/>
                    <a:gd name="connsiteX31-9835" fmla="*/ 1067838 w 1244499"/>
                    <a:gd name="connsiteY31-9836" fmla="*/ 1609354 h 2247411"/>
                    <a:gd name="connsiteX32-9837" fmla="*/ 1025330 w 1244499"/>
                    <a:gd name="connsiteY32-9838" fmla="*/ 1527462 h 2247411"/>
                    <a:gd name="connsiteX33-9839" fmla="*/ 1048997 w 1244499"/>
                    <a:gd name="connsiteY33-9840" fmla="*/ 1483336 h 2247411"/>
                    <a:gd name="connsiteX34-9841" fmla="*/ 1067814 w 1244499"/>
                    <a:gd name="connsiteY34-9842" fmla="*/ 1387649 h 2247411"/>
                    <a:gd name="connsiteX35-9843" fmla="*/ 1094649 w 1244499"/>
                    <a:gd name="connsiteY35-9844" fmla="*/ 1072991 h 2247411"/>
                    <a:gd name="connsiteX36-9845" fmla="*/ 1012998 w 1244499"/>
                    <a:gd name="connsiteY36-9846" fmla="*/ 639993 h 2247411"/>
                    <a:gd name="connsiteX37-9847" fmla="*/ 952514 w 1244499"/>
                    <a:gd name="connsiteY37-9848" fmla="*/ 457839 h 2247411"/>
                    <a:gd name="connsiteX38-9849" fmla="*/ 674529 w 1244499"/>
                    <a:gd name="connsiteY38-9850" fmla="*/ 59255 h 2247411"/>
                    <a:gd name="connsiteX39-9851" fmla="*/ 600270 w 1244499"/>
                    <a:gd name="connsiteY39-9852" fmla="*/ 0 h 2247411"/>
                    <a:gd name="connsiteX0-9853" fmla="*/ 600270 w 1244499"/>
                    <a:gd name="connsiteY0-9854" fmla="*/ 0 h 2247411"/>
                    <a:gd name="connsiteX1-9855" fmla="*/ 767190 w 1244499"/>
                    <a:gd name="connsiteY1-9856" fmla="*/ 94123 h 2247411"/>
                    <a:gd name="connsiteX2-9857" fmla="*/ 1056907 w 1244499"/>
                    <a:gd name="connsiteY2-9858" fmla="*/ 626996 h 2247411"/>
                    <a:gd name="connsiteX3-9859" fmla="*/ 1078461 w 1244499"/>
                    <a:gd name="connsiteY3-9860" fmla="*/ 691058 h 2247411"/>
                    <a:gd name="connsiteX4-9861" fmla="*/ 1147297 w 1244499"/>
                    <a:gd name="connsiteY4-9862" fmla="*/ 1146366 h 2247411"/>
                    <a:gd name="connsiteX5-9863" fmla="*/ 1116191 w 1244499"/>
                    <a:gd name="connsiteY5-9864" fmla="*/ 1454940 h 2247411"/>
                    <a:gd name="connsiteX6-9865" fmla="*/ 1095238 w 1244499"/>
                    <a:gd name="connsiteY6-9866" fmla="*/ 1536428 h 2247411"/>
                    <a:gd name="connsiteX7-9867" fmla="*/ 1114821 w 1244499"/>
                    <a:gd name="connsiteY7-9868" fmla="*/ 1581570 h 2247411"/>
                    <a:gd name="connsiteX8-9869" fmla="*/ 1136505 w 1244499"/>
                    <a:gd name="connsiteY8-9870" fmla="*/ 1647743 h 2247411"/>
                    <a:gd name="connsiteX9-9871" fmla="*/ 1138498 w 1244499"/>
                    <a:gd name="connsiteY9-9872" fmla="*/ 1657426 h 2247411"/>
                    <a:gd name="connsiteX10-9873" fmla="*/ 1162514 w 1244499"/>
                    <a:gd name="connsiteY10-9874" fmla="*/ 1711805 h 2247411"/>
                    <a:gd name="connsiteX11-9875" fmla="*/ 1244499 w 1244499"/>
                    <a:gd name="connsiteY11-9876" fmla="*/ 2173197 h 2247411"/>
                    <a:gd name="connsiteX12-9877" fmla="*/ 1242909 w 1244499"/>
                    <a:gd name="connsiteY12-9878" fmla="*/ 2247411 h 2247411"/>
                    <a:gd name="connsiteX13-9879" fmla="*/ 1178877 w 1244499"/>
                    <a:gd name="connsiteY13-9880" fmla="*/ 2232258 h 2247411"/>
                    <a:gd name="connsiteX14-9881" fmla="*/ 968755 w 1244499"/>
                    <a:gd name="connsiteY14-9882" fmla="*/ 2129908 h 2247411"/>
                    <a:gd name="connsiteX15-9883" fmla="*/ 910550 w 1244499"/>
                    <a:gd name="connsiteY15-9884" fmla="*/ 2094548 h 2247411"/>
                    <a:gd name="connsiteX16-9885" fmla="*/ 854469 w 1244499"/>
                    <a:gd name="connsiteY16-9886" fmla="*/ 2101673 h 2247411"/>
                    <a:gd name="connsiteX17-9887" fmla="*/ 660123 w 1244499"/>
                    <a:gd name="connsiteY17-9888" fmla="*/ 2111487 h 2247411"/>
                    <a:gd name="connsiteX18-9889" fmla="*/ 465776 w 1244499"/>
                    <a:gd name="connsiteY18-9890" fmla="*/ 2101673 h 2247411"/>
                    <a:gd name="connsiteX19-9891" fmla="*/ 409696 w 1244499"/>
                    <a:gd name="connsiteY19-9892" fmla="*/ 2094548 h 2247411"/>
                    <a:gd name="connsiteX20-9893" fmla="*/ 342212 w 1244499"/>
                    <a:gd name="connsiteY20-9894" fmla="*/ 2088150 h 2247411"/>
                    <a:gd name="connsiteX21-9895" fmla="*/ 38224 w 1244499"/>
                    <a:gd name="connsiteY21-9896" fmla="*/ 2224128 h 2247411"/>
                    <a:gd name="connsiteX22-9897" fmla="*/ 0 w 1244499"/>
                    <a:gd name="connsiteY22-9898" fmla="*/ 2204716 h 2247411"/>
                    <a:gd name="connsiteX23-9899" fmla="*/ 187782 w 1244499"/>
                    <a:gd name="connsiteY23-9900" fmla="*/ 2121060 h 2247411"/>
                    <a:gd name="connsiteX24-9901" fmla="*/ 378954 w 1244499"/>
                    <a:gd name="connsiteY24-9902" fmla="*/ 2045029 h 2247411"/>
                    <a:gd name="connsiteX25-9903" fmla="*/ 589854 w 1244499"/>
                    <a:gd name="connsiteY25-9904" fmla="*/ 2069548 h 2247411"/>
                    <a:gd name="connsiteX26-9905" fmla="*/ 775672 w 1244499"/>
                    <a:gd name="connsiteY26-9906" fmla="*/ 2057173 h 2247411"/>
                    <a:gd name="connsiteX27-9907" fmla="*/ 902224 w 1244499"/>
                    <a:gd name="connsiteY27-9908" fmla="*/ 2039801 h 2247411"/>
                    <a:gd name="connsiteX28-9909" fmla="*/ 1126229 w 1244499"/>
                    <a:gd name="connsiteY28-9910" fmla="*/ 2156855 h 2247411"/>
                    <a:gd name="connsiteX29-9911" fmla="*/ 1187045 w 1244499"/>
                    <a:gd name="connsiteY29-9912" fmla="*/ 2168272 h 2247411"/>
                    <a:gd name="connsiteX30-9913" fmla="*/ 1127487 w 1244499"/>
                    <a:gd name="connsiteY30-9914" fmla="*/ 1760120 h 2247411"/>
                    <a:gd name="connsiteX31-9915" fmla="*/ 1067838 w 1244499"/>
                    <a:gd name="connsiteY31-9916" fmla="*/ 1609354 h 2247411"/>
                    <a:gd name="connsiteX32-9917" fmla="*/ 1025330 w 1244499"/>
                    <a:gd name="connsiteY32-9918" fmla="*/ 1527462 h 2247411"/>
                    <a:gd name="connsiteX33-9919" fmla="*/ 1048997 w 1244499"/>
                    <a:gd name="connsiteY33-9920" fmla="*/ 1483336 h 2247411"/>
                    <a:gd name="connsiteX34-9921" fmla="*/ 1067814 w 1244499"/>
                    <a:gd name="connsiteY34-9922" fmla="*/ 1387649 h 2247411"/>
                    <a:gd name="connsiteX35-9923" fmla="*/ 1094649 w 1244499"/>
                    <a:gd name="connsiteY35-9924" fmla="*/ 1072991 h 2247411"/>
                    <a:gd name="connsiteX36-9925" fmla="*/ 1012998 w 1244499"/>
                    <a:gd name="connsiteY36-9926" fmla="*/ 639993 h 2247411"/>
                    <a:gd name="connsiteX37-9927" fmla="*/ 952514 w 1244499"/>
                    <a:gd name="connsiteY37-9928" fmla="*/ 457839 h 2247411"/>
                    <a:gd name="connsiteX38-9929" fmla="*/ 674529 w 1244499"/>
                    <a:gd name="connsiteY38-9930" fmla="*/ 59255 h 2247411"/>
                    <a:gd name="connsiteX39-9931" fmla="*/ 600270 w 1244499"/>
                    <a:gd name="connsiteY39-9932" fmla="*/ 0 h 2247411"/>
                    <a:gd name="connsiteX0-9933" fmla="*/ 600270 w 1244499"/>
                    <a:gd name="connsiteY0-9934" fmla="*/ 0 h 2247411"/>
                    <a:gd name="connsiteX1-9935" fmla="*/ 767190 w 1244499"/>
                    <a:gd name="connsiteY1-9936" fmla="*/ 94123 h 2247411"/>
                    <a:gd name="connsiteX2-9937" fmla="*/ 1056907 w 1244499"/>
                    <a:gd name="connsiteY2-9938" fmla="*/ 626996 h 2247411"/>
                    <a:gd name="connsiteX3-9939" fmla="*/ 1078461 w 1244499"/>
                    <a:gd name="connsiteY3-9940" fmla="*/ 691058 h 2247411"/>
                    <a:gd name="connsiteX4-9941" fmla="*/ 1147297 w 1244499"/>
                    <a:gd name="connsiteY4-9942" fmla="*/ 1146366 h 2247411"/>
                    <a:gd name="connsiteX5-9943" fmla="*/ 1116191 w 1244499"/>
                    <a:gd name="connsiteY5-9944" fmla="*/ 1454940 h 2247411"/>
                    <a:gd name="connsiteX6-9945" fmla="*/ 1095238 w 1244499"/>
                    <a:gd name="connsiteY6-9946" fmla="*/ 1536428 h 2247411"/>
                    <a:gd name="connsiteX7-9947" fmla="*/ 1114821 w 1244499"/>
                    <a:gd name="connsiteY7-9948" fmla="*/ 1581570 h 2247411"/>
                    <a:gd name="connsiteX8-9949" fmla="*/ 1136505 w 1244499"/>
                    <a:gd name="connsiteY8-9950" fmla="*/ 1647743 h 2247411"/>
                    <a:gd name="connsiteX9-9951" fmla="*/ 1138498 w 1244499"/>
                    <a:gd name="connsiteY9-9952" fmla="*/ 1657426 h 2247411"/>
                    <a:gd name="connsiteX10-9953" fmla="*/ 1162514 w 1244499"/>
                    <a:gd name="connsiteY10-9954" fmla="*/ 1711805 h 2247411"/>
                    <a:gd name="connsiteX11-9955" fmla="*/ 1244499 w 1244499"/>
                    <a:gd name="connsiteY11-9956" fmla="*/ 2173197 h 2247411"/>
                    <a:gd name="connsiteX12-9957" fmla="*/ 1242909 w 1244499"/>
                    <a:gd name="connsiteY12-9958" fmla="*/ 2247411 h 2247411"/>
                    <a:gd name="connsiteX13-9959" fmla="*/ 1178877 w 1244499"/>
                    <a:gd name="connsiteY13-9960" fmla="*/ 2232258 h 2247411"/>
                    <a:gd name="connsiteX14-9961" fmla="*/ 968755 w 1244499"/>
                    <a:gd name="connsiteY14-9962" fmla="*/ 2129908 h 2247411"/>
                    <a:gd name="connsiteX15-9963" fmla="*/ 910550 w 1244499"/>
                    <a:gd name="connsiteY15-9964" fmla="*/ 2094548 h 2247411"/>
                    <a:gd name="connsiteX16-9965" fmla="*/ 854469 w 1244499"/>
                    <a:gd name="connsiteY16-9966" fmla="*/ 2101673 h 2247411"/>
                    <a:gd name="connsiteX17-9967" fmla="*/ 660123 w 1244499"/>
                    <a:gd name="connsiteY17-9968" fmla="*/ 2111487 h 2247411"/>
                    <a:gd name="connsiteX18-9969" fmla="*/ 465776 w 1244499"/>
                    <a:gd name="connsiteY18-9970" fmla="*/ 2101673 h 2247411"/>
                    <a:gd name="connsiteX19-9971" fmla="*/ 409696 w 1244499"/>
                    <a:gd name="connsiteY19-9972" fmla="*/ 2094548 h 2247411"/>
                    <a:gd name="connsiteX20-9973" fmla="*/ 342212 w 1244499"/>
                    <a:gd name="connsiteY20-9974" fmla="*/ 2088150 h 2247411"/>
                    <a:gd name="connsiteX21-9975" fmla="*/ 38224 w 1244499"/>
                    <a:gd name="connsiteY21-9976" fmla="*/ 2224128 h 2247411"/>
                    <a:gd name="connsiteX22-9977" fmla="*/ 0 w 1244499"/>
                    <a:gd name="connsiteY22-9978" fmla="*/ 2204716 h 2247411"/>
                    <a:gd name="connsiteX23-9979" fmla="*/ 187782 w 1244499"/>
                    <a:gd name="connsiteY23-9980" fmla="*/ 2121060 h 2247411"/>
                    <a:gd name="connsiteX24-9981" fmla="*/ 378954 w 1244499"/>
                    <a:gd name="connsiteY24-9982" fmla="*/ 2045029 h 2247411"/>
                    <a:gd name="connsiteX25-9983" fmla="*/ 589854 w 1244499"/>
                    <a:gd name="connsiteY25-9984" fmla="*/ 2069548 h 2247411"/>
                    <a:gd name="connsiteX26-9985" fmla="*/ 775672 w 1244499"/>
                    <a:gd name="connsiteY26-9986" fmla="*/ 2057173 h 2247411"/>
                    <a:gd name="connsiteX27-9987" fmla="*/ 902224 w 1244499"/>
                    <a:gd name="connsiteY27-9988" fmla="*/ 2039801 h 2247411"/>
                    <a:gd name="connsiteX28-9989" fmla="*/ 1126229 w 1244499"/>
                    <a:gd name="connsiteY28-9990" fmla="*/ 2156855 h 2247411"/>
                    <a:gd name="connsiteX29-9991" fmla="*/ 1187045 w 1244499"/>
                    <a:gd name="connsiteY29-9992" fmla="*/ 2168272 h 2247411"/>
                    <a:gd name="connsiteX30-9993" fmla="*/ 1127487 w 1244499"/>
                    <a:gd name="connsiteY30-9994" fmla="*/ 1760120 h 2247411"/>
                    <a:gd name="connsiteX31-9995" fmla="*/ 1067838 w 1244499"/>
                    <a:gd name="connsiteY31-9996" fmla="*/ 1609354 h 2247411"/>
                    <a:gd name="connsiteX32-9997" fmla="*/ 1025330 w 1244499"/>
                    <a:gd name="connsiteY32-9998" fmla="*/ 1527462 h 2247411"/>
                    <a:gd name="connsiteX33-9999" fmla="*/ 1048997 w 1244499"/>
                    <a:gd name="connsiteY33-10000" fmla="*/ 1483336 h 2247411"/>
                    <a:gd name="connsiteX34-10001" fmla="*/ 1067814 w 1244499"/>
                    <a:gd name="connsiteY34-10002" fmla="*/ 1387649 h 2247411"/>
                    <a:gd name="connsiteX35-10003" fmla="*/ 1094649 w 1244499"/>
                    <a:gd name="connsiteY35-10004" fmla="*/ 1072991 h 2247411"/>
                    <a:gd name="connsiteX36-10005" fmla="*/ 1012998 w 1244499"/>
                    <a:gd name="connsiteY36-10006" fmla="*/ 639993 h 2247411"/>
                    <a:gd name="connsiteX37-10007" fmla="*/ 952514 w 1244499"/>
                    <a:gd name="connsiteY37-10008" fmla="*/ 457839 h 2247411"/>
                    <a:gd name="connsiteX38-10009" fmla="*/ 674529 w 1244499"/>
                    <a:gd name="connsiteY38-10010" fmla="*/ 59255 h 2247411"/>
                    <a:gd name="connsiteX39-10011" fmla="*/ 600270 w 1244499"/>
                    <a:gd name="connsiteY39-10012" fmla="*/ 0 h 2247411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  <a:cxn ang="0">
                      <a:pos x="connsiteX6-13" y="connsiteY6-14"/>
                    </a:cxn>
                    <a:cxn ang="0">
                      <a:pos x="connsiteX7-15" y="connsiteY7-16"/>
                    </a:cxn>
                    <a:cxn ang="0">
                      <a:pos x="connsiteX8-17" y="connsiteY8-18"/>
                    </a:cxn>
                    <a:cxn ang="0">
                      <a:pos x="connsiteX9-19" y="connsiteY9-20"/>
                    </a:cxn>
                    <a:cxn ang="0">
                      <a:pos x="connsiteX10-21" y="connsiteY10-22"/>
                    </a:cxn>
                    <a:cxn ang="0">
                      <a:pos x="connsiteX11-23" y="connsiteY11-24"/>
                    </a:cxn>
                    <a:cxn ang="0">
                      <a:pos x="connsiteX12-25" y="connsiteY12-26"/>
                    </a:cxn>
                    <a:cxn ang="0">
                      <a:pos x="connsiteX13-27" y="connsiteY13-28"/>
                    </a:cxn>
                    <a:cxn ang="0">
                      <a:pos x="connsiteX14-29" y="connsiteY14-30"/>
                    </a:cxn>
                    <a:cxn ang="0">
                      <a:pos x="connsiteX15-31" y="connsiteY15-32"/>
                    </a:cxn>
                    <a:cxn ang="0">
                      <a:pos x="connsiteX16-33" y="connsiteY16-34"/>
                    </a:cxn>
                    <a:cxn ang="0">
                      <a:pos x="connsiteX17-35" y="connsiteY17-36"/>
                    </a:cxn>
                    <a:cxn ang="0">
                      <a:pos x="connsiteX18-37" y="connsiteY18-38"/>
                    </a:cxn>
                    <a:cxn ang="0">
                      <a:pos x="connsiteX19-39" y="connsiteY19-40"/>
                    </a:cxn>
                    <a:cxn ang="0">
                      <a:pos x="connsiteX20-41" y="connsiteY20-42"/>
                    </a:cxn>
                    <a:cxn ang="0">
                      <a:pos x="connsiteX21-43" y="connsiteY21-44"/>
                    </a:cxn>
                    <a:cxn ang="0">
                      <a:pos x="connsiteX22-45" y="connsiteY22-46"/>
                    </a:cxn>
                    <a:cxn ang="0">
                      <a:pos x="connsiteX23-47" y="connsiteY23-48"/>
                    </a:cxn>
                    <a:cxn ang="0">
                      <a:pos x="connsiteX24-49" y="connsiteY24-50"/>
                    </a:cxn>
                    <a:cxn ang="0">
                      <a:pos x="connsiteX25-51" y="connsiteY25-52"/>
                    </a:cxn>
                    <a:cxn ang="0">
                      <a:pos x="connsiteX26-53" y="connsiteY26-54"/>
                    </a:cxn>
                    <a:cxn ang="0">
                      <a:pos x="connsiteX27-55" y="connsiteY27-56"/>
                    </a:cxn>
                    <a:cxn ang="0">
                      <a:pos x="connsiteX28-57" y="connsiteY28-58"/>
                    </a:cxn>
                    <a:cxn ang="0">
                      <a:pos x="connsiteX29-59" y="connsiteY29-60"/>
                    </a:cxn>
                    <a:cxn ang="0">
                      <a:pos x="connsiteX30-61" y="connsiteY30-62"/>
                    </a:cxn>
                    <a:cxn ang="0">
                      <a:pos x="connsiteX31-63" y="connsiteY31-64"/>
                    </a:cxn>
                    <a:cxn ang="0">
                      <a:pos x="connsiteX32-65" y="connsiteY32-66"/>
                    </a:cxn>
                    <a:cxn ang="0">
                      <a:pos x="connsiteX33-67" y="connsiteY33-68"/>
                    </a:cxn>
                    <a:cxn ang="0">
                      <a:pos x="connsiteX34-69" y="connsiteY34-70"/>
                    </a:cxn>
                    <a:cxn ang="0">
                      <a:pos x="connsiteX35-71" y="connsiteY35-72"/>
                    </a:cxn>
                    <a:cxn ang="0">
                      <a:pos x="connsiteX36-73" y="connsiteY36-74"/>
                    </a:cxn>
                    <a:cxn ang="0">
                      <a:pos x="connsiteX37-75" y="connsiteY37-76"/>
                    </a:cxn>
                    <a:cxn ang="0">
                      <a:pos x="connsiteX38-77" y="connsiteY38-78"/>
                    </a:cxn>
                    <a:cxn ang="0">
                      <a:pos x="connsiteX39-79" y="connsiteY39-80"/>
                    </a:cxn>
                  </a:cxnLst>
                  <a:rect l="l" t="t" r="r" b="b"/>
                  <a:pathLst>
                    <a:path w="1244499" h="2247411">
                      <a:moveTo>
                        <a:pt x="600270" y="0"/>
                      </a:moveTo>
                      <a:cubicBezTo>
                        <a:pt x="616782" y="4037"/>
                        <a:pt x="693753" y="-10376"/>
                        <a:pt x="767190" y="94123"/>
                      </a:cubicBezTo>
                      <a:cubicBezTo>
                        <a:pt x="1117926" y="555692"/>
                        <a:pt x="1005187" y="439231"/>
                        <a:pt x="1056907" y="626996"/>
                      </a:cubicBezTo>
                      <a:lnTo>
                        <a:pt x="1078461" y="691058"/>
                      </a:lnTo>
                      <a:cubicBezTo>
                        <a:pt x="1123197" y="834889"/>
                        <a:pt x="1147297" y="987813"/>
                        <a:pt x="1147297" y="1146366"/>
                      </a:cubicBezTo>
                      <a:cubicBezTo>
                        <a:pt x="1147297" y="1252068"/>
                        <a:pt x="1136586" y="1355268"/>
                        <a:pt x="1116191" y="1454940"/>
                      </a:cubicBezTo>
                      <a:lnTo>
                        <a:pt x="1095238" y="1536428"/>
                      </a:lnTo>
                      <a:lnTo>
                        <a:pt x="1114821" y="1581570"/>
                      </a:lnTo>
                      <a:cubicBezTo>
                        <a:pt x="1123134" y="1603414"/>
                        <a:pt x="1130373" y="1625477"/>
                        <a:pt x="1136505" y="1647743"/>
                      </a:cubicBezTo>
                      <a:lnTo>
                        <a:pt x="1138498" y="1657426"/>
                      </a:lnTo>
                      <a:lnTo>
                        <a:pt x="1162514" y="1711805"/>
                      </a:lnTo>
                      <a:cubicBezTo>
                        <a:pt x="1216495" y="1855636"/>
                        <a:pt x="1244499" y="2014645"/>
                        <a:pt x="1244499" y="2173197"/>
                      </a:cubicBezTo>
                      <a:lnTo>
                        <a:pt x="1242909" y="2247411"/>
                      </a:lnTo>
                      <a:lnTo>
                        <a:pt x="1178877" y="2232258"/>
                      </a:lnTo>
                      <a:cubicBezTo>
                        <a:pt x="1093524" y="2204547"/>
                        <a:pt x="1046413" y="2172094"/>
                        <a:pt x="968755" y="2129908"/>
                      </a:cubicBezTo>
                      <a:lnTo>
                        <a:pt x="910550" y="2094548"/>
                      </a:lnTo>
                      <a:lnTo>
                        <a:pt x="854469" y="2101673"/>
                      </a:lnTo>
                      <a:cubicBezTo>
                        <a:pt x="790570" y="2108163"/>
                        <a:pt x="725734" y="2111487"/>
                        <a:pt x="660123" y="2111487"/>
                      </a:cubicBezTo>
                      <a:cubicBezTo>
                        <a:pt x="594511" y="2111487"/>
                        <a:pt x="529676" y="2108163"/>
                        <a:pt x="465776" y="2101673"/>
                      </a:cubicBezTo>
                      <a:lnTo>
                        <a:pt x="409696" y="2094548"/>
                      </a:lnTo>
                      <a:lnTo>
                        <a:pt x="342212" y="2088150"/>
                      </a:lnTo>
                      <a:cubicBezTo>
                        <a:pt x="264553" y="2130336"/>
                        <a:pt x="123577" y="2196417"/>
                        <a:pt x="38224" y="2224128"/>
                      </a:cubicBezTo>
                      <a:cubicBezTo>
                        <a:pt x="22813" y="2226108"/>
                        <a:pt x="15411" y="2202736"/>
                        <a:pt x="0" y="2204716"/>
                      </a:cubicBezTo>
                      <a:cubicBezTo>
                        <a:pt x="62392" y="2191849"/>
                        <a:pt x="97658" y="2168211"/>
                        <a:pt x="187782" y="2121060"/>
                      </a:cubicBezTo>
                      <a:cubicBezTo>
                        <a:pt x="232105" y="2099604"/>
                        <a:pt x="321815" y="2054316"/>
                        <a:pt x="378954" y="2045029"/>
                      </a:cubicBezTo>
                      <a:cubicBezTo>
                        <a:pt x="452465" y="2040871"/>
                        <a:pt x="523734" y="2067524"/>
                        <a:pt x="589854" y="2069548"/>
                      </a:cubicBezTo>
                      <a:cubicBezTo>
                        <a:pt x="655974" y="2071572"/>
                        <a:pt x="710351" y="2060694"/>
                        <a:pt x="775672" y="2057173"/>
                      </a:cubicBezTo>
                      <a:cubicBezTo>
                        <a:pt x="827111" y="2064396"/>
                        <a:pt x="882822" y="2028014"/>
                        <a:pt x="902224" y="2039801"/>
                      </a:cubicBezTo>
                      <a:cubicBezTo>
                        <a:pt x="979882" y="2081987"/>
                        <a:pt x="1040876" y="2129144"/>
                        <a:pt x="1126229" y="2156855"/>
                      </a:cubicBezTo>
                      <a:lnTo>
                        <a:pt x="1187045" y="2168272"/>
                      </a:lnTo>
                      <a:cubicBezTo>
                        <a:pt x="1187045" y="2009720"/>
                        <a:pt x="1181468" y="1903951"/>
                        <a:pt x="1127487" y="1760120"/>
                      </a:cubicBezTo>
                      <a:lnTo>
                        <a:pt x="1067838" y="1609354"/>
                      </a:lnTo>
                      <a:cubicBezTo>
                        <a:pt x="1061706" y="1587088"/>
                        <a:pt x="1033643" y="1549306"/>
                        <a:pt x="1025330" y="1527462"/>
                      </a:cubicBezTo>
                      <a:lnTo>
                        <a:pt x="1048997" y="1483336"/>
                      </a:lnTo>
                      <a:lnTo>
                        <a:pt x="1067814" y="1387649"/>
                      </a:lnTo>
                      <a:cubicBezTo>
                        <a:pt x="1088209" y="1287977"/>
                        <a:pt x="1103785" y="1197600"/>
                        <a:pt x="1094649" y="1072991"/>
                      </a:cubicBezTo>
                      <a:cubicBezTo>
                        <a:pt x="1085513" y="948382"/>
                        <a:pt x="1057734" y="783824"/>
                        <a:pt x="1012998" y="639993"/>
                      </a:cubicBezTo>
                      <a:cubicBezTo>
                        <a:pt x="998533" y="591444"/>
                        <a:pt x="990473" y="548980"/>
                        <a:pt x="952514" y="457839"/>
                      </a:cubicBezTo>
                      <a:cubicBezTo>
                        <a:pt x="911321" y="362064"/>
                        <a:pt x="807902" y="190830"/>
                        <a:pt x="674529" y="59255"/>
                      </a:cubicBezTo>
                      <a:cubicBezTo>
                        <a:pt x="638563" y="27334"/>
                        <a:pt x="644245" y="28879"/>
                        <a:pt x="600270" y="0"/>
                      </a:cubicBezTo>
                      <a:close/>
                    </a:path>
                  </a:pathLst>
                </a:custGeom>
                <a:solidFill>
                  <a:srgbClr val="018CD9"/>
                </a:solidFill>
                <a:ln w="127000" cap="rnd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椭圆 8"/>
                <p:cNvSpPr/>
                <p:nvPr/>
              </p:nvSpPr>
              <p:spPr>
                <a:xfrm>
                  <a:off x="6329991" y="2481631"/>
                  <a:ext cx="118155" cy="11815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任意多边形 9"/>
                <p:cNvSpPr/>
                <p:nvPr/>
              </p:nvSpPr>
              <p:spPr>
                <a:xfrm rot="590234">
                  <a:off x="6152453" y="2693008"/>
                  <a:ext cx="152610" cy="825745"/>
                </a:xfrm>
                <a:custGeom>
                  <a:avLst/>
                  <a:gdLst>
                    <a:gd name="connsiteX0" fmla="*/ 84535 w 169070"/>
                    <a:gd name="connsiteY0" fmla="*/ 0 h 1171576"/>
                    <a:gd name="connsiteX1" fmla="*/ 169070 w 169070"/>
                    <a:gd name="connsiteY1" fmla="*/ 84535 h 1171576"/>
                    <a:gd name="connsiteX2" fmla="*/ 167878 w 169070"/>
                    <a:gd name="connsiteY2" fmla="*/ 90439 h 1171576"/>
                    <a:gd name="connsiteX3" fmla="*/ 167878 w 169070"/>
                    <a:gd name="connsiteY3" fmla="*/ 1081137 h 1171576"/>
                    <a:gd name="connsiteX4" fmla="*/ 169070 w 169070"/>
                    <a:gd name="connsiteY4" fmla="*/ 1087041 h 1171576"/>
                    <a:gd name="connsiteX5" fmla="*/ 167878 w 169070"/>
                    <a:gd name="connsiteY5" fmla="*/ 1092945 h 1171576"/>
                    <a:gd name="connsiteX6" fmla="*/ 167878 w 169070"/>
                    <a:gd name="connsiteY6" fmla="*/ 1098710 h 1171576"/>
                    <a:gd name="connsiteX7" fmla="*/ 166714 w 169070"/>
                    <a:gd name="connsiteY7" fmla="*/ 1098710 h 1171576"/>
                    <a:gd name="connsiteX8" fmla="*/ 162427 w 169070"/>
                    <a:gd name="connsiteY8" fmla="*/ 1119946 h 1171576"/>
                    <a:gd name="connsiteX9" fmla="*/ 84535 w 169070"/>
                    <a:gd name="connsiteY9" fmla="*/ 1171576 h 1171576"/>
                    <a:gd name="connsiteX10" fmla="*/ 6643 w 169070"/>
                    <a:gd name="connsiteY10" fmla="*/ 1119946 h 1171576"/>
                    <a:gd name="connsiteX11" fmla="*/ 2356 w 169070"/>
                    <a:gd name="connsiteY11" fmla="*/ 1098710 h 1171576"/>
                    <a:gd name="connsiteX12" fmla="*/ 1190 w 169070"/>
                    <a:gd name="connsiteY12" fmla="*/ 1098710 h 1171576"/>
                    <a:gd name="connsiteX13" fmla="*/ 1190 w 169070"/>
                    <a:gd name="connsiteY13" fmla="*/ 1092935 h 1171576"/>
                    <a:gd name="connsiteX14" fmla="*/ 0 w 169070"/>
                    <a:gd name="connsiteY14" fmla="*/ 1087041 h 1171576"/>
                    <a:gd name="connsiteX15" fmla="*/ 1190 w 169070"/>
                    <a:gd name="connsiteY15" fmla="*/ 1081147 h 1171576"/>
                    <a:gd name="connsiteX16" fmla="*/ 1190 w 169070"/>
                    <a:gd name="connsiteY16" fmla="*/ 90429 h 1171576"/>
                    <a:gd name="connsiteX17" fmla="*/ 0 w 169070"/>
                    <a:gd name="connsiteY17" fmla="*/ 84535 h 1171576"/>
                    <a:gd name="connsiteX18" fmla="*/ 84535 w 169070"/>
                    <a:gd name="connsiteY18" fmla="*/ 0 h 1171576"/>
                    <a:gd name="connsiteX0-1" fmla="*/ 116865 w 201400"/>
                    <a:gd name="connsiteY0-2" fmla="*/ 0 h 1171576"/>
                    <a:gd name="connsiteX1-3" fmla="*/ 201400 w 201400"/>
                    <a:gd name="connsiteY1-4" fmla="*/ 84535 h 1171576"/>
                    <a:gd name="connsiteX2-5" fmla="*/ 200208 w 201400"/>
                    <a:gd name="connsiteY2-6" fmla="*/ 90439 h 1171576"/>
                    <a:gd name="connsiteX3-7" fmla="*/ 200208 w 201400"/>
                    <a:gd name="connsiteY3-8" fmla="*/ 1081137 h 1171576"/>
                    <a:gd name="connsiteX4-9" fmla="*/ 201400 w 201400"/>
                    <a:gd name="connsiteY4-10" fmla="*/ 1087041 h 1171576"/>
                    <a:gd name="connsiteX5-11" fmla="*/ 200208 w 201400"/>
                    <a:gd name="connsiteY5-12" fmla="*/ 1092945 h 1171576"/>
                    <a:gd name="connsiteX6-13" fmla="*/ 200208 w 201400"/>
                    <a:gd name="connsiteY6-14" fmla="*/ 1098710 h 1171576"/>
                    <a:gd name="connsiteX7-15" fmla="*/ 199044 w 201400"/>
                    <a:gd name="connsiteY7-16" fmla="*/ 1098710 h 1171576"/>
                    <a:gd name="connsiteX8-17" fmla="*/ 194757 w 201400"/>
                    <a:gd name="connsiteY8-18" fmla="*/ 1119946 h 1171576"/>
                    <a:gd name="connsiteX9-19" fmla="*/ 116865 w 201400"/>
                    <a:gd name="connsiteY9-20" fmla="*/ 1171576 h 1171576"/>
                    <a:gd name="connsiteX10-21" fmla="*/ 38973 w 201400"/>
                    <a:gd name="connsiteY10-22" fmla="*/ 1119946 h 1171576"/>
                    <a:gd name="connsiteX11-23" fmla="*/ 34686 w 201400"/>
                    <a:gd name="connsiteY11-24" fmla="*/ 1098710 h 1171576"/>
                    <a:gd name="connsiteX12-25" fmla="*/ 33520 w 201400"/>
                    <a:gd name="connsiteY12-26" fmla="*/ 1098710 h 1171576"/>
                    <a:gd name="connsiteX13-27" fmla="*/ 33520 w 201400"/>
                    <a:gd name="connsiteY13-28" fmla="*/ 1092935 h 1171576"/>
                    <a:gd name="connsiteX14-29" fmla="*/ 32330 w 201400"/>
                    <a:gd name="connsiteY14-30" fmla="*/ 1087041 h 1171576"/>
                    <a:gd name="connsiteX15-31" fmla="*/ 33520 w 201400"/>
                    <a:gd name="connsiteY15-32" fmla="*/ 1081147 h 1171576"/>
                    <a:gd name="connsiteX16-33" fmla="*/ 33520 w 201400"/>
                    <a:gd name="connsiteY16-34" fmla="*/ 90429 h 1171576"/>
                    <a:gd name="connsiteX17-35" fmla="*/ 32330 w 201400"/>
                    <a:gd name="connsiteY17-36" fmla="*/ 84535 h 1171576"/>
                    <a:gd name="connsiteX18-37" fmla="*/ 116865 w 201400"/>
                    <a:gd name="connsiteY18-38" fmla="*/ 0 h 1171576"/>
                    <a:gd name="connsiteX0-39" fmla="*/ 131989 w 216524"/>
                    <a:gd name="connsiteY0-40" fmla="*/ 0 h 1171576"/>
                    <a:gd name="connsiteX1-41" fmla="*/ 216524 w 216524"/>
                    <a:gd name="connsiteY1-42" fmla="*/ 84535 h 1171576"/>
                    <a:gd name="connsiteX2-43" fmla="*/ 215332 w 216524"/>
                    <a:gd name="connsiteY2-44" fmla="*/ 90439 h 1171576"/>
                    <a:gd name="connsiteX3-45" fmla="*/ 215332 w 216524"/>
                    <a:gd name="connsiteY3-46" fmla="*/ 1081137 h 1171576"/>
                    <a:gd name="connsiteX4-47" fmla="*/ 216524 w 216524"/>
                    <a:gd name="connsiteY4-48" fmla="*/ 1087041 h 1171576"/>
                    <a:gd name="connsiteX5-49" fmla="*/ 215332 w 216524"/>
                    <a:gd name="connsiteY5-50" fmla="*/ 1092945 h 1171576"/>
                    <a:gd name="connsiteX6-51" fmla="*/ 215332 w 216524"/>
                    <a:gd name="connsiteY6-52" fmla="*/ 1098710 h 1171576"/>
                    <a:gd name="connsiteX7-53" fmla="*/ 214168 w 216524"/>
                    <a:gd name="connsiteY7-54" fmla="*/ 1098710 h 1171576"/>
                    <a:gd name="connsiteX8-55" fmla="*/ 209881 w 216524"/>
                    <a:gd name="connsiteY8-56" fmla="*/ 1119946 h 1171576"/>
                    <a:gd name="connsiteX9-57" fmla="*/ 131989 w 216524"/>
                    <a:gd name="connsiteY9-58" fmla="*/ 1171576 h 1171576"/>
                    <a:gd name="connsiteX10-59" fmla="*/ 54097 w 216524"/>
                    <a:gd name="connsiteY10-60" fmla="*/ 1119946 h 1171576"/>
                    <a:gd name="connsiteX11-61" fmla="*/ 49810 w 216524"/>
                    <a:gd name="connsiteY11-62" fmla="*/ 1098710 h 1171576"/>
                    <a:gd name="connsiteX12-63" fmla="*/ 48644 w 216524"/>
                    <a:gd name="connsiteY12-64" fmla="*/ 1098710 h 1171576"/>
                    <a:gd name="connsiteX13-65" fmla="*/ 48644 w 216524"/>
                    <a:gd name="connsiteY13-66" fmla="*/ 1092935 h 1171576"/>
                    <a:gd name="connsiteX14-67" fmla="*/ 47454 w 216524"/>
                    <a:gd name="connsiteY14-68" fmla="*/ 1087041 h 1171576"/>
                    <a:gd name="connsiteX15-69" fmla="*/ 48644 w 216524"/>
                    <a:gd name="connsiteY15-70" fmla="*/ 1081147 h 1171576"/>
                    <a:gd name="connsiteX16-71" fmla="*/ 48644 w 216524"/>
                    <a:gd name="connsiteY16-72" fmla="*/ 90429 h 1171576"/>
                    <a:gd name="connsiteX17-73" fmla="*/ 47454 w 216524"/>
                    <a:gd name="connsiteY17-74" fmla="*/ 84535 h 1171576"/>
                    <a:gd name="connsiteX18-75" fmla="*/ 131989 w 216524"/>
                    <a:gd name="connsiteY18-76" fmla="*/ 0 h 1171576"/>
                    <a:gd name="connsiteX0-77" fmla="*/ 131989 w 216524"/>
                    <a:gd name="connsiteY0-78" fmla="*/ 0 h 1171576"/>
                    <a:gd name="connsiteX1-79" fmla="*/ 216524 w 216524"/>
                    <a:gd name="connsiteY1-80" fmla="*/ 84535 h 1171576"/>
                    <a:gd name="connsiteX2-81" fmla="*/ 215332 w 216524"/>
                    <a:gd name="connsiteY2-82" fmla="*/ 90439 h 1171576"/>
                    <a:gd name="connsiteX3-83" fmla="*/ 215332 w 216524"/>
                    <a:gd name="connsiteY3-84" fmla="*/ 1081137 h 1171576"/>
                    <a:gd name="connsiteX4-85" fmla="*/ 216524 w 216524"/>
                    <a:gd name="connsiteY4-86" fmla="*/ 1087041 h 1171576"/>
                    <a:gd name="connsiteX5-87" fmla="*/ 215332 w 216524"/>
                    <a:gd name="connsiteY5-88" fmla="*/ 1092945 h 1171576"/>
                    <a:gd name="connsiteX6-89" fmla="*/ 215332 w 216524"/>
                    <a:gd name="connsiteY6-90" fmla="*/ 1098710 h 1171576"/>
                    <a:gd name="connsiteX7-91" fmla="*/ 214168 w 216524"/>
                    <a:gd name="connsiteY7-92" fmla="*/ 1098710 h 1171576"/>
                    <a:gd name="connsiteX8-93" fmla="*/ 209881 w 216524"/>
                    <a:gd name="connsiteY8-94" fmla="*/ 1119946 h 1171576"/>
                    <a:gd name="connsiteX9-95" fmla="*/ 131989 w 216524"/>
                    <a:gd name="connsiteY9-96" fmla="*/ 1171576 h 1171576"/>
                    <a:gd name="connsiteX10-97" fmla="*/ 54097 w 216524"/>
                    <a:gd name="connsiteY10-98" fmla="*/ 1119946 h 1171576"/>
                    <a:gd name="connsiteX11-99" fmla="*/ 49810 w 216524"/>
                    <a:gd name="connsiteY11-100" fmla="*/ 1098710 h 1171576"/>
                    <a:gd name="connsiteX12-101" fmla="*/ 48644 w 216524"/>
                    <a:gd name="connsiteY12-102" fmla="*/ 1098710 h 1171576"/>
                    <a:gd name="connsiteX13-103" fmla="*/ 48644 w 216524"/>
                    <a:gd name="connsiteY13-104" fmla="*/ 1092935 h 1171576"/>
                    <a:gd name="connsiteX14-105" fmla="*/ 47454 w 216524"/>
                    <a:gd name="connsiteY14-106" fmla="*/ 1087041 h 1171576"/>
                    <a:gd name="connsiteX15-107" fmla="*/ 48644 w 216524"/>
                    <a:gd name="connsiteY15-108" fmla="*/ 1081147 h 1171576"/>
                    <a:gd name="connsiteX16-109" fmla="*/ 48644 w 216524"/>
                    <a:gd name="connsiteY16-110" fmla="*/ 90429 h 1171576"/>
                    <a:gd name="connsiteX17-111" fmla="*/ 47454 w 216524"/>
                    <a:gd name="connsiteY17-112" fmla="*/ 84535 h 1171576"/>
                    <a:gd name="connsiteX18-113" fmla="*/ 131989 w 216524"/>
                    <a:gd name="connsiteY18-114" fmla="*/ 0 h 1171576"/>
                    <a:gd name="connsiteX0-115" fmla="*/ 131989 w 216524"/>
                    <a:gd name="connsiteY0-116" fmla="*/ 0 h 1171576"/>
                    <a:gd name="connsiteX1-117" fmla="*/ 216524 w 216524"/>
                    <a:gd name="connsiteY1-118" fmla="*/ 84535 h 1171576"/>
                    <a:gd name="connsiteX2-119" fmla="*/ 215332 w 216524"/>
                    <a:gd name="connsiteY2-120" fmla="*/ 90439 h 1171576"/>
                    <a:gd name="connsiteX3-121" fmla="*/ 215332 w 216524"/>
                    <a:gd name="connsiteY3-122" fmla="*/ 1081137 h 1171576"/>
                    <a:gd name="connsiteX4-123" fmla="*/ 216524 w 216524"/>
                    <a:gd name="connsiteY4-124" fmla="*/ 1087041 h 1171576"/>
                    <a:gd name="connsiteX5-125" fmla="*/ 215332 w 216524"/>
                    <a:gd name="connsiteY5-126" fmla="*/ 1092945 h 1171576"/>
                    <a:gd name="connsiteX6-127" fmla="*/ 215332 w 216524"/>
                    <a:gd name="connsiteY6-128" fmla="*/ 1098710 h 1171576"/>
                    <a:gd name="connsiteX7-129" fmla="*/ 214168 w 216524"/>
                    <a:gd name="connsiteY7-130" fmla="*/ 1098710 h 1171576"/>
                    <a:gd name="connsiteX8-131" fmla="*/ 209881 w 216524"/>
                    <a:gd name="connsiteY8-132" fmla="*/ 1119946 h 1171576"/>
                    <a:gd name="connsiteX9-133" fmla="*/ 131989 w 216524"/>
                    <a:gd name="connsiteY9-134" fmla="*/ 1171576 h 1171576"/>
                    <a:gd name="connsiteX10-135" fmla="*/ 54097 w 216524"/>
                    <a:gd name="connsiteY10-136" fmla="*/ 1119946 h 1171576"/>
                    <a:gd name="connsiteX11-137" fmla="*/ 49810 w 216524"/>
                    <a:gd name="connsiteY11-138" fmla="*/ 1098710 h 1171576"/>
                    <a:gd name="connsiteX12-139" fmla="*/ 48644 w 216524"/>
                    <a:gd name="connsiteY12-140" fmla="*/ 1098710 h 1171576"/>
                    <a:gd name="connsiteX13-141" fmla="*/ 48644 w 216524"/>
                    <a:gd name="connsiteY13-142" fmla="*/ 1092935 h 1171576"/>
                    <a:gd name="connsiteX14-143" fmla="*/ 47454 w 216524"/>
                    <a:gd name="connsiteY14-144" fmla="*/ 1087041 h 1171576"/>
                    <a:gd name="connsiteX15-145" fmla="*/ 48644 w 216524"/>
                    <a:gd name="connsiteY15-146" fmla="*/ 1081147 h 1171576"/>
                    <a:gd name="connsiteX16-147" fmla="*/ 48644 w 216524"/>
                    <a:gd name="connsiteY16-148" fmla="*/ 90429 h 1171576"/>
                    <a:gd name="connsiteX17-149" fmla="*/ 47454 w 216524"/>
                    <a:gd name="connsiteY17-150" fmla="*/ 84535 h 1171576"/>
                    <a:gd name="connsiteX18-151" fmla="*/ 131989 w 216524"/>
                    <a:gd name="connsiteY18-152" fmla="*/ 0 h 1171576"/>
                    <a:gd name="connsiteX0-153" fmla="*/ 131989 w 216524"/>
                    <a:gd name="connsiteY0-154" fmla="*/ 0 h 1171576"/>
                    <a:gd name="connsiteX1-155" fmla="*/ 216524 w 216524"/>
                    <a:gd name="connsiteY1-156" fmla="*/ 84535 h 1171576"/>
                    <a:gd name="connsiteX2-157" fmla="*/ 215332 w 216524"/>
                    <a:gd name="connsiteY2-158" fmla="*/ 90439 h 1171576"/>
                    <a:gd name="connsiteX3-159" fmla="*/ 215332 w 216524"/>
                    <a:gd name="connsiteY3-160" fmla="*/ 1081137 h 1171576"/>
                    <a:gd name="connsiteX4-161" fmla="*/ 216524 w 216524"/>
                    <a:gd name="connsiteY4-162" fmla="*/ 1087041 h 1171576"/>
                    <a:gd name="connsiteX5-163" fmla="*/ 215332 w 216524"/>
                    <a:gd name="connsiteY5-164" fmla="*/ 1092945 h 1171576"/>
                    <a:gd name="connsiteX6-165" fmla="*/ 215332 w 216524"/>
                    <a:gd name="connsiteY6-166" fmla="*/ 1098710 h 1171576"/>
                    <a:gd name="connsiteX7-167" fmla="*/ 214168 w 216524"/>
                    <a:gd name="connsiteY7-168" fmla="*/ 1098710 h 1171576"/>
                    <a:gd name="connsiteX8-169" fmla="*/ 209881 w 216524"/>
                    <a:gd name="connsiteY8-170" fmla="*/ 1119946 h 1171576"/>
                    <a:gd name="connsiteX9-171" fmla="*/ 131989 w 216524"/>
                    <a:gd name="connsiteY9-172" fmla="*/ 1171576 h 1171576"/>
                    <a:gd name="connsiteX10-173" fmla="*/ 54097 w 216524"/>
                    <a:gd name="connsiteY10-174" fmla="*/ 1119946 h 1171576"/>
                    <a:gd name="connsiteX11-175" fmla="*/ 49810 w 216524"/>
                    <a:gd name="connsiteY11-176" fmla="*/ 1098710 h 1171576"/>
                    <a:gd name="connsiteX12-177" fmla="*/ 48644 w 216524"/>
                    <a:gd name="connsiteY12-178" fmla="*/ 1098710 h 1171576"/>
                    <a:gd name="connsiteX13-179" fmla="*/ 48644 w 216524"/>
                    <a:gd name="connsiteY13-180" fmla="*/ 1092935 h 1171576"/>
                    <a:gd name="connsiteX14-181" fmla="*/ 47454 w 216524"/>
                    <a:gd name="connsiteY14-182" fmla="*/ 1087041 h 1171576"/>
                    <a:gd name="connsiteX15-183" fmla="*/ 48644 w 216524"/>
                    <a:gd name="connsiteY15-184" fmla="*/ 1081147 h 1171576"/>
                    <a:gd name="connsiteX16-185" fmla="*/ 48644 w 216524"/>
                    <a:gd name="connsiteY16-186" fmla="*/ 90429 h 1171576"/>
                    <a:gd name="connsiteX17-187" fmla="*/ 47454 w 216524"/>
                    <a:gd name="connsiteY17-188" fmla="*/ 84535 h 1171576"/>
                    <a:gd name="connsiteX18-189" fmla="*/ 131989 w 216524"/>
                    <a:gd name="connsiteY18-190" fmla="*/ 0 h 1171576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  <a:cxn ang="0">
                      <a:pos x="connsiteX6-13" y="connsiteY6-14"/>
                    </a:cxn>
                    <a:cxn ang="0">
                      <a:pos x="connsiteX7-15" y="connsiteY7-16"/>
                    </a:cxn>
                    <a:cxn ang="0">
                      <a:pos x="connsiteX8-17" y="connsiteY8-18"/>
                    </a:cxn>
                    <a:cxn ang="0">
                      <a:pos x="connsiteX9-19" y="connsiteY9-20"/>
                    </a:cxn>
                    <a:cxn ang="0">
                      <a:pos x="connsiteX10-21" y="connsiteY10-22"/>
                    </a:cxn>
                    <a:cxn ang="0">
                      <a:pos x="connsiteX11-23" y="connsiteY11-24"/>
                    </a:cxn>
                    <a:cxn ang="0">
                      <a:pos x="connsiteX12-25" y="connsiteY12-26"/>
                    </a:cxn>
                    <a:cxn ang="0">
                      <a:pos x="connsiteX13-27" y="connsiteY13-28"/>
                    </a:cxn>
                    <a:cxn ang="0">
                      <a:pos x="connsiteX14-29" y="connsiteY14-30"/>
                    </a:cxn>
                    <a:cxn ang="0">
                      <a:pos x="connsiteX15-31" y="connsiteY15-32"/>
                    </a:cxn>
                    <a:cxn ang="0">
                      <a:pos x="connsiteX16-33" y="connsiteY16-34"/>
                    </a:cxn>
                    <a:cxn ang="0">
                      <a:pos x="connsiteX17-35" y="connsiteY17-36"/>
                    </a:cxn>
                    <a:cxn ang="0">
                      <a:pos x="connsiteX18-37" y="connsiteY18-38"/>
                    </a:cxn>
                  </a:cxnLst>
                  <a:rect l="l" t="t" r="r" b="b"/>
                  <a:pathLst>
                    <a:path w="216524" h="1171576">
                      <a:moveTo>
                        <a:pt x="131989" y="0"/>
                      </a:moveTo>
                      <a:cubicBezTo>
                        <a:pt x="178676" y="0"/>
                        <a:pt x="216524" y="37848"/>
                        <a:pt x="216524" y="84535"/>
                      </a:cubicBezTo>
                      <a:lnTo>
                        <a:pt x="215332" y="90439"/>
                      </a:lnTo>
                      <a:cubicBezTo>
                        <a:pt x="163213" y="412792"/>
                        <a:pt x="157138" y="652241"/>
                        <a:pt x="215332" y="1081137"/>
                      </a:cubicBezTo>
                      <a:lnTo>
                        <a:pt x="216524" y="1087041"/>
                      </a:lnTo>
                      <a:lnTo>
                        <a:pt x="215332" y="1092945"/>
                      </a:lnTo>
                      <a:lnTo>
                        <a:pt x="215332" y="1098710"/>
                      </a:lnTo>
                      <a:lnTo>
                        <a:pt x="214168" y="1098710"/>
                      </a:lnTo>
                      <a:lnTo>
                        <a:pt x="209881" y="1119946"/>
                      </a:lnTo>
                      <a:cubicBezTo>
                        <a:pt x="197048" y="1150287"/>
                        <a:pt x="167004" y="1171576"/>
                        <a:pt x="131989" y="1171576"/>
                      </a:cubicBezTo>
                      <a:cubicBezTo>
                        <a:pt x="96974" y="1171576"/>
                        <a:pt x="66931" y="1150287"/>
                        <a:pt x="54097" y="1119946"/>
                      </a:cubicBezTo>
                      <a:lnTo>
                        <a:pt x="49810" y="1098710"/>
                      </a:lnTo>
                      <a:lnTo>
                        <a:pt x="48644" y="1098710"/>
                      </a:lnTo>
                      <a:lnTo>
                        <a:pt x="48644" y="1092935"/>
                      </a:lnTo>
                      <a:lnTo>
                        <a:pt x="47454" y="1087041"/>
                      </a:lnTo>
                      <a:lnTo>
                        <a:pt x="48644" y="1081147"/>
                      </a:lnTo>
                      <a:cubicBezTo>
                        <a:pt x="-26778" y="631869"/>
                        <a:pt x="-4722" y="461340"/>
                        <a:pt x="48644" y="90429"/>
                      </a:cubicBezTo>
                      <a:lnTo>
                        <a:pt x="47454" y="84535"/>
                      </a:lnTo>
                      <a:cubicBezTo>
                        <a:pt x="47454" y="37848"/>
                        <a:pt x="85302" y="0"/>
                        <a:pt x="13198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圆角矩形 10"/>
                <p:cNvSpPr/>
                <p:nvPr/>
              </p:nvSpPr>
              <p:spPr>
                <a:xfrm>
                  <a:off x="6350391" y="4874485"/>
                  <a:ext cx="537224" cy="159806"/>
                </a:xfrm>
                <a:prstGeom prst="roundRect">
                  <a:avLst/>
                </a:prstGeom>
                <a:noFill/>
                <a:ln w="730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" name="圆角矩形 11"/>
                <p:cNvSpPr/>
                <p:nvPr/>
              </p:nvSpPr>
              <p:spPr>
                <a:xfrm flipV="1">
                  <a:off x="6220052" y="4035781"/>
                  <a:ext cx="884038" cy="4080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弧形 12"/>
                <p:cNvSpPr/>
                <p:nvPr/>
              </p:nvSpPr>
              <p:spPr>
                <a:xfrm rot="6481296">
                  <a:off x="3058999" y="2842629"/>
                  <a:ext cx="3422084" cy="3422085"/>
                </a:xfrm>
                <a:prstGeom prst="arc">
                  <a:avLst>
                    <a:gd name="adj1" fmla="val 16200000"/>
                    <a:gd name="adj2" fmla="val 18079903"/>
                  </a:avLst>
                </a:prstGeom>
                <a:noFill/>
                <a:ln w="730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4" name="弧形 13"/>
                <p:cNvSpPr/>
                <p:nvPr/>
              </p:nvSpPr>
              <p:spPr>
                <a:xfrm rot="12916887">
                  <a:off x="6852413" y="2588810"/>
                  <a:ext cx="3095680" cy="3552265"/>
                </a:xfrm>
                <a:prstGeom prst="arc">
                  <a:avLst>
                    <a:gd name="adj1" fmla="val 15705740"/>
                    <a:gd name="adj2" fmla="val 17952517"/>
                  </a:avLst>
                </a:prstGeom>
                <a:noFill/>
                <a:ln w="730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5" name="圆角矩形 14"/>
                <p:cNvSpPr/>
                <p:nvPr/>
              </p:nvSpPr>
              <p:spPr>
                <a:xfrm flipV="1">
                  <a:off x="6602568" y="4100949"/>
                  <a:ext cx="436353" cy="4080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Line 20"/>
                <p:cNvSpPr>
                  <a:spLocks noChangeShapeType="1"/>
                </p:cNvSpPr>
                <p:nvPr/>
              </p:nvSpPr>
              <p:spPr bwMode="auto">
                <a:xfrm flipH="1">
                  <a:off x="3538995" y="6700972"/>
                  <a:ext cx="410852" cy="0"/>
                </a:xfrm>
                <a:prstGeom prst="line">
                  <a:avLst/>
                </a:prstGeom>
                <a:noFill/>
                <a:ln w="82550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7" name="Freeform 21"/>
                <p:cNvSpPr/>
                <p:nvPr/>
              </p:nvSpPr>
              <p:spPr bwMode="auto">
                <a:xfrm>
                  <a:off x="4067433" y="6402041"/>
                  <a:ext cx="634694" cy="298930"/>
                </a:xfrm>
                <a:custGeom>
                  <a:avLst/>
                  <a:gdLst>
                    <a:gd name="T0" fmla="*/ 48 w 48"/>
                    <a:gd name="T1" fmla="*/ 0 h 22"/>
                    <a:gd name="T2" fmla="*/ 20 w 48"/>
                    <a:gd name="T3" fmla="*/ 22 h 22"/>
                    <a:gd name="T4" fmla="*/ 0 w 48"/>
                    <a:gd name="T5" fmla="*/ 22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8" h="22">
                      <a:moveTo>
                        <a:pt x="48" y="0"/>
                      </a:moveTo>
                      <a:cubicBezTo>
                        <a:pt x="34" y="0"/>
                        <a:pt x="23" y="10"/>
                        <a:pt x="20" y="22"/>
                      </a:cubicBezTo>
                      <a:cubicBezTo>
                        <a:pt x="0" y="22"/>
                        <a:pt x="0" y="22"/>
                        <a:pt x="0" y="22"/>
                      </a:cubicBezTo>
                    </a:path>
                  </a:pathLst>
                </a:custGeom>
                <a:noFill/>
                <a:ln w="82550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8" name="Line 22"/>
                <p:cNvSpPr>
                  <a:spLocks noChangeShapeType="1"/>
                </p:cNvSpPr>
                <p:nvPr/>
              </p:nvSpPr>
              <p:spPr bwMode="auto">
                <a:xfrm>
                  <a:off x="9276746" y="6713722"/>
                  <a:ext cx="0" cy="0"/>
                </a:xfrm>
                <a:prstGeom prst="line">
                  <a:avLst/>
                </a:prstGeom>
                <a:noFill/>
                <a:ln w="82550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9" name="Freeform 23"/>
                <p:cNvSpPr/>
                <p:nvPr/>
              </p:nvSpPr>
              <p:spPr bwMode="auto">
                <a:xfrm>
                  <a:off x="4702127" y="5668176"/>
                  <a:ext cx="2208680" cy="733865"/>
                </a:xfrm>
                <a:custGeom>
                  <a:avLst/>
                  <a:gdLst>
                    <a:gd name="T0" fmla="*/ 167 w 167"/>
                    <a:gd name="T1" fmla="*/ 48 h 54"/>
                    <a:gd name="T2" fmla="*/ 136 w 167"/>
                    <a:gd name="T3" fmla="*/ 27 h 54"/>
                    <a:gd name="T4" fmla="*/ 107 w 167"/>
                    <a:gd name="T5" fmla="*/ 43 h 54"/>
                    <a:gd name="T6" fmla="*/ 54 w 167"/>
                    <a:gd name="T7" fmla="*/ 0 h 54"/>
                    <a:gd name="T8" fmla="*/ 0 w 167"/>
                    <a:gd name="T9" fmla="*/ 54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7" h="54">
                      <a:moveTo>
                        <a:pt x="167" y="48"/>
                      </a:moveTo>
                      <a:cubicBezTo>
                        <a:pt x="162" y="36"/>
                        <a:pt x="150" y="27"/>
                        <a:pt x="136" y="27"/>
                      </a:cubicBezTo>
                      <a:cubicBezTo>
                        <a:pt x="124" y="27"/>
                        <a:pt x="113" y="34"/>
                        <a:pt x="107" y="43"/>
                      </a:cubicBezTo>
                      <a:cubicBezTo>
                        <a:pt x="102" y="18"/>
                        <a:pt x="80" y="0"/>
                        <a:pt x="54" y="0"/>
                      </a:cubicBezTo>
                      <a:cubicBezTo>
                        <a:pt x="24" y="0"/>
                        <a:pt x="0" y="24"/>
                        <a:pt x="0" y="54"/>
                      </a:cubicBezTo>
                    </a:path>
                  </a:pathLst>
                </a:custGeom>
                <a:noFill/>
                <a:ln w="82550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0" name="Freeform 24"/>
                <p:cNvSpPr/>
                <p:nvPr/>
              </p:nvSpPr>
              <p:spPr bwMode="auto">
                <a:xfrm>
                  <a:off x="7094982" y="5518002"/>
                  <a:ext cx="3503570" cy="1182967"/>
                </a:xfrm>
                <a:custGeom>
                  <a:avLst/>
                  <a:gdLst>
                    <a:gd name="T0" fmla="*/ 265 w 265"/>
                    <a:gd name="T1" fmla="*/ 87 h 87"/>
                    <a:gd name="T2" fmla="*/ 165 w 265"/>
                    <a:gd name="T3" fmla="*/ 87 h 87"/>
                    <a:gd name="T4" fmla="*/ 166 w 265"/>
                    <a:gd name="T5" fmla="*/ 80 h 87"/>
                    <a:gd name="T6" fmla="*/ 143 w 265"/>
                    <a:gd name="T7" fmla="*/ 52 h 87"/>
                    <a:gd name="T8" fmla="*/ 145 w 265"/>
                    <a:gd name="T9" fmla="*/ 40 h 87"/>
                    <a:gd name="T10" fmla="*/ 105 w 265"/>
                    <a:gd name="T11" fmla="*/ 0 h 87"/>
                    <a:gd name="T12" fmla="*/ 65 w 265"/>
                    <a:gd name="T13" fmla="*/ 39 h 87"/>
                    <a:gd name="T14" fmla="*/ 53 w 265"/>
                    <a:gd name="T15" fmla="*/ 36 h 87"/>
                    <a:gd name="T16" fmla="*/ 24 w 265"/>
                    <a:gd name="T17" fmla="*/ 65 h 87"/>
                    <a:gd name="T18" fmla="*/ 24 w 265"/>
                    <a:gd name="T19" fmla="*/ 69 h 87"/>
                    <a:gd name="T20" fmla="*/ 0 w 265"/>
                    <a:gd name="T21" fmla="*/ 56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65" h="87">
                      <a:moveTo>
                        <a:pt x="265" y="87"/>
                      </a:move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66" y="85"/>
                        <a:pt x="166" y="83"/>
                        <a:pt x="166" y="80"/>
                      </a:cubicBezTo>
                      <a:cubicBezTo>
                        <a:pt x="166" y="66"/>
                        <a:pt x="156" y="55"/>
                        <a:pt x="143" y="52"/>
                      </a:cubicBezTo>
                      <a:cubicBezTo>
                        <a:pt x="144" y="48"/>
                        <a:pt x="145" y="44"/>
                        <a:pt x="145" y="40"/>
                      </a:cubicBezTo>
                      <a:cubicBezTo>
                        <a:pt x="145" y="18"/>
                        <a:pt x="127" y="0"/>
                        <a:pt x="105" y="0"/>
                      </a:cubicBezTo>
                      <a:cubicBezTo>
                        <a:pt x="83" y="0"/>
                        <a:pt x="65" y="17"/>
                        <a:pt x="65" y="39"/>
                      </a:cubicBezTo>
                      <a:cubicBezTo>
                        <a:pt x="61" y="37"/>
                        <a:pt x="57" y="36"/>
                        <a:pt x="53" y="36"/>
                      </a:cubicBezTo>
                      <a:cubicBezTo>
                        <a:pt x="37" y="36"/>
                        <a:pt x="24" y="49"/>
                        <a:pt x="24" y="65"/>
                      </a:cubicBezTo>
                      <a:cubicBezTo>
                        <a:pt x="24" y="66"/>
                        <a:pt x="24" y="68"/>
                        <a:pt x="24" y="69"/>
                      </a:cubicBezTo>
                      <a:cubicBezTo>
                        <a:pt x="19" y="61"/>
                        <a:pt x="10" y="56"/>
                        <a:pt x="0" y="56"/>
                      </a:cubicBezTo>
                    </a:path>
                  </a:pathLst>
                </a:custGeom>
                <a:noFill/>
                <a:ln w="82550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" name="任意多边形 7"/>
                <p:cNvSpPr/>
                <p:nvPr/>
              </p:nvSpPr>
              <p:spPr>
                <a:xfrm>
                  <a:off x="5785811" y="1824613"/>
                  <a:ext cx="1682144" cy="3230359"/>
                </a:xfrm>
                <a:custGeom>
                  <a:avLst/>
                  <a:gdLst>
                    <a:gd name="connsiteX0" fmla="*/ 942454 w 1884908"/>
                    <a:gd name="connsiteY0" fmla="*/ 0 h 3619745"/>
                    <a:gd name="connsiteX1" fmla="*/ 986995 w 1884908"/>
                    <a:gd name="connsiteY1" fmla="*/ 40482 h 3619745"/>
                    <a:gd name="connsiteX2" fmla="*/ 1074747 w 1884908"/>
                    <a:gd name="connsiteY2" fmla="*/ 137033 h 3619745"/>
                    <a:gd name="connsiteX3" fmla="*/ 1107882 w 1884908"/>
                    <a:gd name="connsiteY3" fmla="*/ 166698 h 3619745"/>
                    <a:gd name="connsiteX4" fmla="*/ 1575053 w 1884908"/>
                    <a:gd name="connsiteY4" fmla="*/ 965597 h 3619745"/>
                    <a:gd name="connsiteX5" fmla="*/ 1577766 w 1884908"/>
                    <a:gd name="connsiteY5" fmla="*/ 981500 h 3619745"/>
                    <a:gd name="connsiteX6" fmla="*/ 1610453 w 1884908"/>
                    <a:gd name="connsiteY6" fmla="*/ 1070808 h 3619745"/>
                    <a:gd name="connsiteX7" fmla="*/ 1723504 w 1884908"/>
                    <a:gd name="connsiteY7" fmla="*/ 1818572 h 3619745"/>
                    <a:gd name="connsiteX8" fmla="*/ 1672417 w 1884908"/>
                    <a:gd name="connsiteY8" fmla="*/ 2325352 h 3619745"/>
                    <a:gd name="connsiteX9" fmla="*/ 1638005 w 1884908"/>
                    <a:gd name="connsiteY9" fmla="*/ 2459182 h 3619745"/>
                    <a:gd name="connsiteX10" fmla="*/ 1670167 w 1884908"/>
                    <a:gd name="connsiteY10" fmla="*/ 2533320 h 3619745"/>
                    <a:gd name="connsiteX11" fmla="*/ 1705780 w 1884908"/>
                    <a:gd name="connsiteY11" fmla="*/ 2641997 h 3619745"/>
                    <a:gd name="connsiteX12" fmla="*/ 1709053 w 1884908"/>
                    <a:gd name="connsiteY12" fmla="*/ 2657900 h 3619745"/>
                    <a:gd name="connsiteX13" fmla="*/ 1748495 w 1884908"/>
                    <a:gd name="connsiteY13" fmla="*/ 2747208 h 3619745"/>
                    <a:gd name="connsiteX14" fmla="*/ 1884908 w 1884908"/>
                    <a:gd name="connsiteY14" fmla="*/ 3494972 h 3619745"/>
                    <a:gd name="connsiteX15" fmla="*/ 1877306 w 1884908"/>
                    <a:gd name="connsiteY15" fmla="*/ 3619745 h 3619745"/>
                    <a:gd name="connsiteX16" fmla="*/ 1832518 w 1884908"/>
                    <a:gd name="connsiteY16" fmla="*/ 3606726 h 3619745"/>
                    <a:gd name="connsiteX17" fmla="*/ 1430279 w 1884908"/>
                    <a:gd name="connsiteY17" fmla="*/ 3433870 h 3619745"/>
                    <a:gd name="connsiteX18" fmla="*/ 1334687 w 1884908"/>
                    <a:gd name="connsiteY18" fmla="*/ 3375797 h 3619745"/>
                    <a:gd name="connsiteX19" fmla="*/ 1242585 w 1884908"/>
                    <a:gd name="connsiteY19" fmla="*/ 3387500 h 3619745"/>
                    <a:gd name="connsiteX20" fmla="*/ 923404 w 1884908"/>
                    <a:gd name="connsiteY20" fmla="*/ 3403617 h 3619745"/>
                    <a:gd name="connsiteX21" fmla="*/ 604224 w 1884908"/>
                    <a:gd name="connsiteY21" fmla="*/ 3387500 h 3619745"/>
                    <a:gd name="connsiteX22" fmla="*/ 512121 w 1884908"/>
                    <a:gd name="connsiteY22" fmla="*/ 3375797 h 3619745"/>
                    <a:gd name="connsiteX23" fmla="*/ 416530 w 1884908"/>
                    <a:gd name="connsiteY23" fmla="*/ 3433870 h 3619745"/>
                    <a:gd name="connsiteX24" fmla="*/ 14291 w 1884908"/>
                    <a:gd name="connsiteY24" fmla="*/ 3606726 h 3619745"/>
                    <a:gd name="connsiteX25" fmla="*/ 6940 w 1884908"/>
                    <a:gd name="connsiteY25" fmla="*/ 3608863 h 3619745"/>
                    <a:gd name="connsiteX26" fmla="*/ 0 w 1884908"/>
                    <a:gd name="connsiteY26" fmla="*/ 3494972 h 3619745"/>
                    <a:gd name="connsiteX27" fmla="*/ 136413 w 1884908"/>
                    <a:gd name="connsiteY27" fmla="*/ 2747208 h 3619745"/>
                    <a:gd name="connsiteX28" fmla="*/ 175856 w 1884908"/>
                    <a:gd name="connsiteY28" fmla="*/ 2657901 h 3619745"/>
                    <a:gd name="connsiteX29" fmla="*/ 179131 w 1884908"/>
                    <a:gd name="connsiteY29" fmla="*/ 2641997 h 3619745"/>
                    <a:gd name="connsiteX30" fmla="*/ 214743 w 1884908"/>
                    <a:gd name="connsiteY30" fmla="*/ 2533320 h 3619745"/>
                    <a:gd name="connsiteX31" fmla="*/ 246904 w 1884908"/>
                    <a:gd name="connsiteY31" fmla="*/ 2459183 h 3619745"/>
                    <a:gd name="connsiteX32" fmla="*/ 212492 w 1884908"/>
                    <a:gd name="connsiteY32" fmla="*/ 2325352 h 3619745"/>
                    <a:gd name="connsiteX33" fmla="*/ 161405 w 1884908"/>
                    <a:gd name="connsiteY33" fmla="*/ 1818572 h 3619745"/>
                    <a:gd name="connsiteX34" fmla="*/ 274455 w 1884908"/>
                    <a:gd name="connsiteY34" fmla="*/ 1070808 h 3619745"/>
                    <a:gd name="connsiteX35" fmla="*/ 307143 w 1884908"/>
                    <a:gd name="connsiteY35" fmla="*/ 981501 h 3619745"/>
                    <a:gd name="connsiteX36" fmla="*/ 309856 w 1884908"/>
                    <a:gd name="connsiteY36" fmla="*/ 965597 h 3619745"/>
                    <a:gd name="connsiteX37" fmla="*/ 777027 w 1884908"/>
                    <a:gd name="connsiteY37" fmla="*/ 166698 h 3619745"/>
                    <a:gd name="connsiteX38" fmla="*/ 810164 w 1884908"/>
                    <a:gd name="connsiteY38" fmla="*/ 137032 h 3619745"/>
                    <a:gd name="connsiteX39" fmla="*/ 897914 w 1884908"/>
                    <a:gd name="connsiteY39" fmla="*/ 40482 h 3619745"/>
                    <a:gd name="connsiteX0-1" fmla="*/ 942454 w 1884908"/>
                    <a:gd name="connsiteY0-2" fmla="*/ 0 h 3619745"/>
                    <a:gd name="connsiteX1-3" fmla="*/ 986995 w 1884908"/>
                    <a:gd name="connsiteY1-4" fmla="*/ 40482 h 3619745"/>
                    <a:gd name="connsiteX2-5" fmla="*/ 1074747 w 1884908"/>
                    <a:gd name="connsiteY2-6" fmla="*/ 137033 h 3619745"/>
                    <a:gd name="connsiteX3-7" fmla="*/ 1107882 w 1884908"/>
                    <a:gd name="connsiteY3-8" fmla="*/ 166698 h 3619745"/>
                    <a:gd name="connsiteX4-9" fmla="*/ 1575053 w 1884908"/>
                    <a:gd name="connsiteY4-10" fmla="*/ 965597 h 3619745"/>
                    <a:gd name="connsiteX5-11" fmla="*/ 1577766 w 1884908"/>
                    <a:gd name="connsiteY5-12" fmla="*/ 981500 h 3619745"/>
                    <a:gd name="connsiteX6-13" fmla="*/ 1610453 w 1884908"/>
                    <a:gd name="connsiteY6-14" fmla="*/ 1070808 h 3619745"/>
                    <a:gd name="connsiteX7-15" fmla="*/ 1723504 w 1884908"/>
                    <a:gd name="connsiteY7-16" fmla="*/ 1818572 h 3619745"/>
                    <a:gd name="connsiteX8-17" fmla="*/ 1672417 w 1884908"/>
                    <a:gd name="connsiteY8-18" fmla="*/ 2325352 h 3619745"/>
                    <a:gd name="connsiteX9-19" fmla="*/ 1638005 w 1884908"/>
                    <a:gd name="connsiteY9-20" fmla="*/ 2459182 h 3619745"/>
                    <a:gd name="connsiteX10-21" fmla="*/ 1670167 w 1884908"/>
                    <a:gd name="connsiteY10-22" fmla="*/ 2533320 h 3619745"/>
                    <a:gd name="connsiteX11-23" fmla="*/ 1705780 w 1884908"/>
                    <a:gd name="connsiteY11-24" fmla="*/ 2641997 h 3619745"/>
                    <a:gd name="connsiteX12-25" fmla="*/ 1709053 w 1884908"/>
                    <a:gd name="connsiteY12-26" fmla="*/ 2657900 h 3619745"/>
                    <a:gd name="connsiteX13-27" fmla="*/ 1748495 w 1884908"/>
                    <a:gd name="connsiteY13-28" fmla="*/ 2747208 h 3619745"/>
                    <a:gd name="connsiteX14-29" fmla="*/ 1884908 w 1884908"/>
                    <a:gd name="connsiteY14-30" fmla="*/ 3494972 h 3619745"/>
                    <a:gd name="connsiteX15-31" fmla="*/ 1877306 w 1884908"/>
                    <a:gd name="connsiteY15-32" fmla="*/ 3619745 h 3619745"/>
                    <a:gd name="connsiteX16-33" fmla="*/ 1832518 w 1884908"/>
                    <a:gd name="connsiteY16-34" fmla="*/ 3606726 h 3619745"/>
                    <a:gd name="connsiteX17-35" fmla="*/ 1430279 w 1884908"/>
                    <a:gd name="connsiteY17-36" fmla="*/ 3433870 h 3619745"/>
                    <a:gd name="connsiteX18-37" fmla="*/ 1334687 w 1884908"/>
                    <a:gd name="connsiteY18-38" fmla="*/ 3375797 h 3619745"/>
                    <a:gd name="connsiteX19-39" fmla="*/ 1242585 w 1884908"/>
                    <a:gd name="connsiteY19-40" fmla="*/ 3387500 h 3619745"/>
                    <a:gd name="connsiteX20-41" fmla="*/ 923404 w 1884908"/>
                    <a:gd name="connsiteY20-42" fmla="*/ 3403617 h 3619745"/>
                    <a:gd name="connsiteX21-43" fmla="*/ 604224 w 1884908"/>
                    <a:gd name="connsiteY21-44" fmla="*/ 3387500 h 3619745"/>
                    <a:gd name="connsiteX22-45" fmla="*/ 512121 w 1884908"/>
                    <a:gd name="connsiteY22-46" fmla="*/ 3375797 h 3619745"/>
                    <a:gd name="connsiteX23-47" fmla="*/ 416530 w 1884908"/>
                    <a:gd name="connsiteY23-48" fmla="*/ 3433870 h 3619745"/>
                    <a:gd name="connsiteX24-49" fmla="*/ 14291 w 1884908"/>
                    <a:gd name="connsiteY24-50" fmla="*/ 3606726 h 3619745"/>
                    <a:gd name="connsiteX25-51" fmla="*/ 6940 w 1884908"/>
                    <a:gd name="connsiteY25-52" fmla="*/ 3608863 h 3619745"/>
                    <a:gd name="connsiteX26-53" fmla="*/ 0 w 1884908"/>
                    <a:gd name="connsiteY26-54" fmla="*/ 3494972 h 3619745"/>
                    <a:gd name="connsiteX27-55" fmla="*/ 136413 w 1884908"/>
                    <a:gd name="connsiteY27-56" fmla="*/ 2747208 h 3619745"/>
                    <a:gd name="connsiteX28-57" fmla="*/ 175856 w 1884908"/>
                    <a:gd name="connsiteY28-58" fmla="*/ 2657901 h 3619745"/>
                    <a:gd name="connsiteX29-59" fmla="*/ 179131 w 1884908"/>
                    <a:gd name="connsiteY29-60" fmla="*/ 2641997 h 3619745"/>
                    <a:gd name="connsiteX30-61" fmla="*/ 214743 w 1884908"/>
                    <a:gd name="connsiteY30-62" fmla="*/ 2533320 h 3619745"/>
                    <a:gd name="connsiteX31-63" fmla="*/ 246904 w 1884908"/>
                    <a:gd name="connsiteY31-64" fmla="*/ 2459183 h 3619745"/>
                    <a:gd name="connsiteX32-65" fmla="*/ 212492 w 1884908"/>
                    <a:gd name="connsiteY32-66" fmla="*/ 2325352 h 3619745"/>
                    <a:gd name="connsiteX33-67" fmla="*/ 161405 w 1884908"/>
                    <a:gd name="connsiteY33-68" fmla="*/ 1818572 h 3619745"/>
                    <a:gd name="connsiteX34-69" fmla="*/ 274455 w 1884908"/>
                    <a:gd name="connsiteY34-70" fmla="*/ 1070808 h 3619745"/>
                    <a:gd name="connsiteX35-71" fmla="*/ 307143 w 1884908"/>
                    <a:gd name="connsiteY35-72" fmla="*/ 981501 h 3619745"/>
                    <a:gd name="connsiteX36-73" fmla="*/ 309856 w 1884908"/>
                    <a:gd name="connsiteY36-74" fmla="*/ 965597 h 3619745"/>
                    <a:gd name="connsiteX37-75" fmla="*/ 777027 w 1884908"/>
                    <a:gd name="connsiteY37-76" fmla="*/ 166698 h 3619745"/>
                    <a:gd name="connsiteX38-77" fmla="*/ 810164 w 1884908"/>
                    <a:gd name="connsiteY38-78" fmla="*/ 137032 h 3619745"/>
                    <a:gd name="connsiteX39-79" fmla="*/ 897914 w 1884908"/>
                    <a:gd name="connsiteY39-80" fmla="*/ 40482 h 3619745"/>
                    <a:gd name="connsiteX40" fmla="*/ 942454 w 1884908"/>
                    <a:gd name="connsiteY40" fmla="*/ 0 h 3619745"/>
                    <a:gd name="connsiteX0-81" fmla="*/ 942454 w 1884908"/>
                    <a:gd name="connsiteY0-82" fmla="*/ 0 h 3619745"/>
                    <a:gd name="connsiteX1-83" fmla="*/ 986995 w 1884908"/>
                    <a:gd name="connsiteY1-84" fmla="*/ 40482 h 3619745"/>
                    <a:gd name="connsiteX2-85" fmla="*/ 1074747 w 1884908"/>
                    <a:gd name="connsiteY2-86" fmla="*/ 137033 h 3619745"/>
                    <a:gd name="connsiteX3-87" fmla="*/ 1107882 w 1884908"/>
                    <a:gd name="connsiteY3-88" fmla="*/ 166698 h 3619745"/>
                    <a:gd name="connsiteX4-89" fmla="*/ 1575053 w 1884908"/>
                    <a:gd name="connsiteY4-90" fmla="*/ 965597 h 3619745"/>
                    <a:gd name="connsiteX5-91" fmla="*/ 1577766 w 1884908"/>
                    <a:gd name="connsiteY5-92" fmla="*/ 981500 h 3619745"/>
                    <a:gd name="connsiteX6-93" fmla="*/ 1610453 w 1884908"/>
                    <a:gd name="connsiteY6-94" fmla="*/ 1070808 h 3619745"/>
                    <a:gd name="connsiteX7-95" fmla="*/ 1723504 w 1884908"/>
                    <a:gd name="connsiteY7-96" fmla="*/ 1818572 h 3619745"/>
                    <a:gd name="connsiteX8-97" fmla="*/ 1672417 w 1884908"/>
                    <a:gd name="connsiteY8-98" fmla="*/ 2325352 h 3619745"/>
                    <a:gd name="connsiteX9-99" fmla="*/ 1638005 w 1884908"/>
                    <a:gd name="connsiteY9-100" fmla="*/ 2459182 h 3619745"/>
                    <a:gd name="connsiteX10-101" fmla="*/ 1670167 w 1884908"/>
                    <a:gd name="connsiteY10-102" fmla="*/ 2533320 h 3619745"/>
                    <a:gd name="connsiteX11-103" fmla="*/ 1705780 w 1884908"/>
                    <a:gd name="connsiteY11-104" fmla="*/ 2641997 h 3619745"/>
                    <a:gd name="connsiteX12-105" fmla="*/ 1709053 w 1884908"/>
                    <a:gd name="connsiteY12-106" fmla="*/ 2657900 h 3619745"/>
                    <a:gd name="connsiteX13-107" fmla="*/ 1748495 w 1884908"/>
                    <a:gd name="connsiteY13-108" fmla="*/ 2747208 h 3619745"/>
                    <a:gd name="connsiteX14-109" fmla="*/ 1884908 w 1884908"/>
                    <a:gd name="connsiteY14-110" fmla="*/ 3494972 h 3619745"/>
                    <a:gd name="connsiteX15-111" fmla="*/ 1877306 w 1884908"/>
                    <a:gd name="connsiteY15-112" fmla="*/ 3619745 h 3619745"/>
                    <a:gd name="connsiteX16-113" fmla="*/ 1832518 w 1884908"/>
                    <a:gd name="connsiteY16-114" fmla="*/ 3606726 h 3619745"/>
                    <a:gd name="connsiteX17-115" fmla="*/ 1430279 w 1884908"/>
                    <a:gd name="connsiteY17-116" fmla="*/ 3433870 h 3619745"/>
                    <a:gd name="connsiteX18-117" fmla="*/ 1334687 w 1884908"/>
                    <a:gd name="connsiteY18-118" fmla="*/ 3375797 h 3619745"/>
                    <a:gd name="connsiteX19-119" fmla="*/ 1242585 w 1884908"/>
                    <a:gd name="connsiteY19-120" fmla="*/ 3387500 h 3619745"/>
                    <a:gd name="connsiteX20-121" fmla="*/ 923404 w 1884908"/>
                    <a:gd name="connsiteY20-122" fmla="*/ 3403617 h 3619745"/>
                    <a:gd name="connsiteX21-123" fmla="*/ 604224 w 1884908"/>
                    <a:gd name="connsiteY21-124" fmla="*/ 3387500 h 3619745"/>
                    <a:gd name="connsiteX22-125" fmla="*/ 512121 w 1884908"/>
                    <a:gd name="connsiteY22-126" fmla="*/ 3375797 h 3619745"/>
                    <a:gd name="connsiteX23-127" fmla="*/ 416530 w 1884908"/>
                    <a:gd name="connsiteY23-128" fmla="*/ 3433870 h 3619745"/>
                    <a:gd name="connsiteX24-129" fmla="*/ 14291 w 1884908"/>
                    <a:gd name="connsiteY24-130" fmla="*/ 3606726 h 3619745"/>
                    <a:gd name="connsiteX25-131" fmla="*/ 6940 w 1884908"/>
                    <a:gd name="connsiteY25-132" fmla="*/ 3608863 h 3619745"/>
                    <a:gd name="connsiteX26-133" fmla="*/ 0 w 1884908"/>
                    <a:gd name="connsiteY26-134" fmla="*/ 3494972 h 3619745"/>
                    <a:gd name="connsiteX27-135" fmla="*/ 136413 w 1884908"/>
                    <a:gd name="connsiteY27-136" fmla="*/ 2747208 h 3619745"/>
                    <a:gd name="connsiteX28-137" fmla="*/ 175856 w 1884908"/>
                    <a:gd name="connsiteY28-138" fmla="*/ 2657901 h 3619745"/>
                    <a:gd name="connsiteX29-139" fmla="*/ 179131 w 1884908"/>
                    <a:gd name="connsiteY29-140" fmla="*/ 2641997 h 3619745"/>
                    <a:gd name="connsiteX30-141" fmla="*/ 214743 w 1884908"/>
                    <a:gd name="connsiteY30-142" fmla="*/ 2533320 h 3619745"/>
                    <a:gd name="connsiteX31-143" fmla="*/ 246904 w 1884908"/>
                    <a:gd name="connsiteY31-144" fmla="*/ 2459183 h 3619745"/>
                    <a:gd name="connsiteX32-145" fmla="*/ 212492 w 1884908"/>
                    <a:gd name="connsiteY32-146" fmla="*/ 2325352 h 3619745"/>
                    <a:gd name="connsiteX33-147" fmla="*/ 161405 w 1884908"/>
                    <a:gd name="connsiteY33-148" fmla="*/ 1818572 h 3619745"/>
                    <a:gd name="connsiteX34-149" fmla="*/ 274455 w 1884908"/>
                    <a:gd name="connsiteY34-150" fmla="*/ 1070808 h 3619745"/>
                    <a:gd name="connsiteX35-151" fmla="*/ 302380 w 1884908"/>
                    <a:gd name="connsiteY35-152" fmla="*/ 993407 h 3619745"/>
                    <a:gd name="connsiteX36-153" fmla="*/ 309856 w 1884908"/>
                    <a:gd name="connsiteY36-154" fmla="*/ 965597 h 3619745"/>
                    <a:gd name="connsiteX37-155" fmla="*/ 777027 w 1884908"/>
                    <a:gd name="connsiteY37-156" fmla="*/ 166698 h 3619745"/>
                    <a:gd name="connsiteX38-157" fmla="*/ 810164 w 1884908"/>
                    <a:gd name="connsiteY38-158" fmla="*/ 137032 h 3619745"/>
                    <a:gd name="connsiteX39-159" fmla="*/ 897914 w 1884908"/>
                    <a:gd name="connsiteY39-160" fmla="*/ 40482 h 3619745"/>
                    <a:gd name="connsiteX40-161" fmla="*/ 942454 w 1884908"/>
                    <a:gd name="connsiteY40-162" fmla="*/ 0 h 3619745"/>
                    <a:gd name="connsiteX0-163" fmla="*/ 942454 w 1884908"/>
                    <a:gd name="connsiteY0-164" fmla="*/ 0 h 3619745"/>
                    <a:gd name="connsiteX1-165" fmla="*/ 986995 w 1884908"/>
                    <a:gd name="connsiteY1-166" fmla="*/ 40482 h 3619745"/>
                    <a:gd name="connsiteX2-167" fmla="*/ 1074747 w 1884908"/>
                    <a:gd name="connsiteY2-168" fmla="*/ 137033 h 3619745"/>
                    <a:gd name="connsiteX3-169" fmla="*/ 1107882 w 1884908"/>
                    <a:gd name="connsiteY3-170" fmla="*/ 166698 h 3619745"/>
                    <a:gd name="connsiteX4-171" fmla="*/ 1575053 w 1884908"/>
                    <a:gd name="connsiteY4-172" fmla="*/ 965597 h 3619745"/>
                    <a:gd name="connsiteX5-173" fmla="*/ 1577766 w 1884908"/>
                    <a:gd name="connsiteY5-174" fmla="*/ 981500 h 3619745"/>
                    <a:gd name="connsiteX6-175" fmla="*/ 1610453 w 1884908"/>
                    <a:gd name="connsiteY6-176" fmla="*/ 1070808 h 3619745"/>
                    <a:gd name="connsiteX7-177" fmla="*/ 1723504 w 1884908"/>
                    <a:gd name="connsiteY7-178" fmla="*/ 1818572 h 3619745"/>
                    <a:gd name="connsiteX8-179" fmla="*/ 1672417 w 1884908"/>
                    <a:gd name="connsiteY8-180" fmla="*/ 2325352 h 3619745"/>
                    <a:gd name="connsiteX9-181" fmla="*/ 1638005 w 1884908"/>
                    <a:gd name="connsiteY9-182" fmla="*/ 2459182 h 3619745"/>
                    <a:gd name="connsiteX10-183" fmla="*/ 1670167 w 1884908"/>
                    <a:gd name="connsiteY10-184" fmla="*/ 2533320 h 3619745"/>
                    <a:gd name="connsiteX11-185" fmla="*/ 1705780 w 1884908"/>
                    <a:gd name="connsiteY11-186" fmla="*/ 2641997 h 3619745"/>
                    <a:gd name="connsiteX12-187" fmla="*/ 1709053 w 1884908"/>
                    <a:gd name="connsiteY12-188" fmla="*/ 2657900 h 3619745"/>
                    <a:gd name="connsiteX13-189" fmla="*/ 1748495 w 1884908"/>
                    <a:gd name="connsiteY13-190" fmla="*/ 2747208 h 3619745"/>
                    <a:gd name="connsiteX14-191" fmla="*/ 1884908 w 1884908"/>
                    <a:gd name="connsiteY14-192" fmla="*/ 3494972 h 3619745"/>
                    <a:gd name="connsiteX15-193" fmla="*/ 1877306 w 1884908"/>
                    <a:gd name="connsiteY15-194" fmla="*/ 3619745 h 3619745"/>
                    <a:gd name="connsiteX16-195" fmla="*/ 1832518 w 1884908"/>
                    <a:gd name="connsiteY16-196" fmla="*/ 3606726 h 3619745"/>
                    <a:gd name="connsiteX17-197" fmla="*/ 1430279 w 1884908"/>
                    <a:gd name="connsiteY17-198" fmla="*/ 3433870 h 3619745"/>
                    <a:gd name="connsiteX18-199" fmla="*/ 1334687 w 1884908"/>
                    <a:gd name="connsiteY18-200" fmla="*/ 3375797 h 3619745"/>
                    <a:gd name="connsiteX19-201" fmla="*/ 1242585 w 1884908"/>
                    <a:gd name="connsiteY19-202" fmla="*/ 3387500 h 3619745"/>
                    <a:gd name="connsiteX20-203" fmla="*/ 923404 w 1884908"/>
                    <a:gd name="connsiteY20-204" fmla="*/ 3403617 h 3619745"/>
                    <a:gd name="connsiteX21-205" fmla="*/ 604224 w 1884908"/>
                    <a:gd name="connsiteY21-206" fmla="*/ 3387500 h 3619745"/>
                    <a:gd name="connsiteX22-207" fmla="*/ 512121 w 1884908"/>
                    <a:gd name="connsiteY22-208" fmla="*/ 3375797 h 3619745"/>
                    <a:gd name="connsiteX23-209" fmla="*/ 416530 w 1884908"/>
                    <a:gd name="connsiteY23-210" fmla="*/ 3433870 h 3619745"/>
                    <a:gd name="connsiteX24-211" fmla="*/ 14291 w 1884908"/>
                    <a:gd name="connsiteY24-212" fmla="*/ 3606726 h 3619745"/>
                    <a:gd name="connsiteX25-213" fmla="*/ 6940 w 1884908"/>
                    <a:gd name="connsiteY25-214" fmla="*/ 3608863 h 3619745"/>
                    <a:gd name="connsiteX26-215" fmla="*/ 0 w 1884908"/>
                    <a:gd name="connsiteY26-216" fmla="*/ 3494972 h 3619745"/>
                    <a:gd name="connsiteX27-217" fmla="*/ 136413 w 1884908"/>
                    <a:gd name="connsiteY27-218" fmla="*/ 2747208 h 3619745"/>
                    <a:gd name="connsiteX28-219" fmla="*/ 175856 w 1884908"/>
                    <a:gd name="connsiteY28-220" fmla="*/ 2657901 h 3619745"/>
                    <a:gd name="connsiteX29-221" fmla="*/ 179131 w 1884908"/>
                    <a:gd name="connsiteY29-222" fmla="*/ 2641997 h 3619745"/>
                    <a:gd name="connsiteX30-223" fmla="*/ 214743 w 1884908"/>
                    <a:gd name="connsiteY30-224" fmla="*/ 2533320 h 3619745"/>
                    <a:gd name="connsiteX31-225" fmla="*/ 246904 w 1884908"/>
                    <a:gd name="connsiteY31-226" fmla="*/ 2459183 h 3619745"/>
                    <a:gd name="connsiteX32-227" fmla="*/ 212492 w 1884908"/>
                    <a:gd name="connsiteY32-228" fmla="*/ 2325352 h 3619745"/>
                    <a:gd name="connsiteX33-229" fmla="*/ 161405 w 1884908"/>
                    <a:gd name="connsiteY33-230" fmla="*/ 1818572 h 3619745"/>
                    <a:gd name="connsiteX34-231" fmla="*/ 274455 w 1884908"/>
                    <a:gd name="connsiteY34-232" fmla="*/ 1070808 h 3619745"/>
                    <a:gd name="connsiteX35-233" fmla="*/ 302380 w 1884908"/>
                    <a:gd name="connsiteY35-234" fmla="*/ 993407 h 3619745"/>
                    <a:gd name="connsiteX36-235" fmla="*/ 309856 w 1884908"/>
                    <a:gd name="connsiteY36-236" fmla="*/ 965597 h 3619745"/>
                    <a:gd name="connsiteX37-237" fmla="*/ 777027 w 1884908"/>
                    <a:gd name="connsiteY37-238" fmla="*/ 166698 h 3619745"/>
                    <a:gd name="connsiteX38-239" fmla="*/ 810164 w 1884908"/>
                    <a:gd name="connsiteY38-240" fmla="*/ 137032 h 3619745"/>
                    <a:gd name="connsiteX39-241" fmla="*/ 897914 w 1884908"/>
                    <a:gd name="connsiteY39-242" fmla="*/ 40482 h 3619745"/>
                    <a:gd name="connsiteX40-243" fmla="*/ 942454 w 1884908"/>
                    <a:gd name="connsiteY40-244" fmla="*/ 0 h 3619745"/>
                    <a:gd name="connsiteX0-245" fmla="*/ 942454 w 1884908"/>
                    <a:gd name="connsiteY0-246" fmla="*/ 0 h 3619745"/>
                    <a:gd name="connsiteX1-247" fmla="*/ 986995 w 1884908"/>
                    <a:gd name="connsiteY1-248" fmla="*/ 40482 h 3619745"/>
                    <a:gd name="connsiteX2-249" fmla="*/ 1074747 w 1884908"/>
                    <a:gd name="connsiteY2-250" fmla="*/ 137033 h 3619745"/>
                    <a:gd name="connsiteX3-251" fmla="*/ 1107882 w 1884908"/>
                    <a:gd name="connsiteY3-252" fmla="*/ 166698 h 3619745"/>
                    <a:gd name="connsiteX4-253" fmla="*/ 1575053 w 1884908"/>
                    <a:gd name="connsiteY4-254" fmla="*/ 965597 h 3619745"/>
                    <a:gd name="connsiteX5-255" fmla="*/ 1577766 w 1884908"/>
                    <a:gd name="connsiteY5-256" fmla="*/ 981500 h 3619745"/>
                    <a:gd name="connsiteX6-257" fmla="*/ 1610453 w 1884908"/>
                    <a:gd name="connsiteY6-258" fmla="*/ 1070808 h 3619745"/>
                    <a:gd name="connsiteX7-259" fmla="*/ 1723504 w 1884908"/>
                    <a:gd name="connsiteY7-260" fmla="*/ 1818572 h 3619745"/>
                    <a:gd name="connsiteX8-261" fmla="*/ 1672417 w 1884908"/>
                    <a:gd name="connsiteY8-262" fmla="*/ 2325352 h 3619745"/>
                    <a:gd name="connsiteX9-263" fmla="*/ 1638005 w 1884908"/>
                    <a:gd name="connsiteY9-264" fmla="*/ 2459182 h 3619745"/>
                    <a:gd name="connsiteX10-265" fmla="*/ 1670167 w 1884908"/>
                    <a:gd name="connsiteY10-266" fmla="*/ 2533320 h 3619745"/>
                    <a:gd name="connsiteX11-267" fmla="*/ 1705780 w 1884908"/>
                    <a:gd name="connsiteY11-268" fmla="*/ 2641997 h 3619745"/>
                    <a:gd name="connsiteX12-269" fmla="*/ 1709053 w 1884908"/>
                    <a:gd name="connsiteY12-270" fmla="*/ 2657900 h 3619745"/>
                    <a:gd name="connsiteX13-271" fmla="*/ 1748495 w 1884908"/>
                    <a:gd name="connsiteY13-272" fmla="*/ 2747208 h 3619745"/>
                    <a:gd name="connsiteX14-273" fmla="*/ 1884908 w 1884908"/>
                    <a:gd name="connsiteY14-274" fmla="*/ 3494972 h 3619745"/>
                    <a:gd name="connsiteX15-275" fmla="*/ 1877306 w 1884908"/>
                    <a:gd name="connsiteY15-276" fmla="*/ 3619745 h 3619745"/>
                    <a:gd name="connsiteX16-277" fmla="*/ 1832518 w 1884908"/>
                    <a:gd name="connsiteY16-278" fmla="*/ 3606726 h 3619745"/>
                    <a:gd name="connsiteX17-279" fmla="*/ 1430279 w 1884908"/>
                    <a:gd name="connsiteY17-280" fmla="*/ 3433870 h 3619745"/>
                    <a:gd name="connsiteX18-281" fmla="*/ 1334687 w 1884908"/>
                    <a:gd name="connsiteY18-282" fmla="*/ 3375797 h 3619745"/>
                    <a:gd name="connsiteX19-283" fmla="*/ 1242585 w 1884908"/>
                    <a:gd name="connsiteY19-284" fmla="*/ 3387500 h 3619745"/>
                    <a:gd name="connsiteX20-285" fmla="*/ 923404 w 1884908"/>
                    <a:gd name="connsiteY20-286" fmla="*/ 3403617 h 3619745"/>
                    <a:gd name="connsiteX21-287" fmla="*/ 604224 w 1884908"/>
                    <a:gd name="connsiteY21-288" fmla="*/ 3387500 h 3619745"/>
                    <a:gd name="connsiteX22-289" fmla="*/ 512121 w 1884908"/>
                    <a:gd name="connsiteY22-290" fmla="*/ 3375797 h 3619745"/>
                    <a:gd name="connsiteX23-291" fmla="*/ 416530 w 1884908"/>
                    <a:gd name="connsiteY23-292" fmla="*/ 3433870 h 3619745"/>
                    <a:gd name="connsiteX24-293" fmla="*/ 14291 w 1884908"/>
                    <a:gd name="connsiteY24-294" fmla="*/ 3606726 h 3619745"/>
                    <a:gd name="connsiteX25-295" fmla="*/ 6940 w 1884908"/>
                    <a:gd name="connsiteY25-296" fmla="*/ 3608863 h 3619745"/>
                    <a:gd name="connsiteX26-297" fmla="*/ 0 w 1884908"/>
                    <a:gd name="connsiteY26-298" fmla="*/ 3494972 h 3619745"/>
                    <a:gd name="connsiteX27-299" fmla="*/ 136413 w 1884908"/>
                    <a:gd name="connsiteY27-300" fmla="*/ 2747208 h 3619745"/>
                    <a:gd name="connsiteX28-301" fmla="*/ 175856 w 1884908"/>
                    <a:gd name="connsiteY28-302" fmla="*/ 2657901 h 3619745"/>
                    <a:gd name="connsiteX29-303" fmla="*/ 179131 w 1884908"/>
                    <a:gd name="connsiteY29-304" fmla="*/ 2641997 h 3619745"/>
                    <a:gd name="connsiteX30-305" fmla="*/ 214743 w 1884908"/>
                    <a:gd name="connsiteY30-306" fmla="*/ 2533320 h 3619745"/>
                    <a:gd name="connsiteX31-307" fmla="*/ 246904 w 1884908"/>
                    <a:gd name="connsiteY31-308" fmla="*/ 2459183 h 3619745"/>
                    <a:gd name="connsiteX32-309" fmla="*/ 212492 w 1884908"/>
                    <a:gd name="connsiteY32-310" fmla="*/ 2325352 h 3619745"/>
                    <a:gd name="connsiteX33-311" fmla="*/ 161405 w 1884908"/>
                    <a:gd name="connsiteY33-312" fmla="*/ 1818572 h 3619745"/>
                    <a:gd name="connsiteX34-313" fmla="*/ 274455 w 1884908"/>
                    <a:gd name="connsiteY34-314" fmla="*/ 1070808 h 3619745"/>
                    <a:gd name="connsiteX35-315" fmla="*/ 299999 w 1884908"/>
                    <a:gd name="connsiteY35-316" fmla="*/ 988644 h 3619745"/>
                    <a:gd name="connsiteX36-317" fmla="*/ 309856 w 1884908"/>
                    <a:gd name="connsiteY36-318" fmla="*/ 965597 h 3619745"/>
                    <a:gd name="connsiteX37-319" fmla="*/ 777027 w 1884908"/>
                    <a:gd name="connsiteY37-320" fmla="*/ 166698 h 3619745"/>
                    <a:gd name="connsiteX38-321" fmla="*/ 810164 w 1884908"/>
                    <a:gd name="connsiteY38-322" fmla="*/ 137032 h 3619745"/>
                    <a:gd name="connsiteX39-323" fmla="*/ 897914 w 1884908"/>
                    <a:gd name="connsiteY39-324" fmla="*/ 40482 h 3619745"/>
                    <a:gd name="connsiteX40-325" fmla="*/ 942454 w 1884908"/>
                    <a:gd name="connsiteY40-326" fmla="*/ 0 h 3619745"/>
                    <a:gd name="connsiteX0-327" fmla="*/ 309856 w 1884908"/>
                    <a:gd name="connsiteY0-328" fmla="*/ 965597 h 3619745"/>
                    <a:gd name="connsiteX1-329" fmla="*/ 777027 w 1884908"/>
                    <a:gd name="connsiteY1-330" fmla="*/ 166698 h 3619745"/>
                    <a:gd name="connsiteX2-331" fmla="*/ 810164 w 1884908"/>
                    <a:gd name="connsiteY2-332" fmla="*/ 137032 h 3619745"/>
                    <a:gd name="connsiteX3-333" fmla="*/ 897914 w 1884908"/>
                    <a:gd name="connsiteY3-334" fmla="*/ 40482 h 3619745"/>
                    <a:gd name="connsiteX4-335" fmla="*/ 942454 w 1884908"/>
                    <a:gd name="connsiteY4-336" fmla="*/ 0 h 3619745"/>
                    <a:gd name="connsiteX5-337" fmla="*/ 986995 w 1884908"/>
                    <a:gd name="connsiteY5-338" fmla="*/ 40482 h 3619745"/>
                    <a:gd name="connsiteX6-339" fmla="*/ 1074747 w 1884908"/>
                    <a:gd name="connsiteY6-340" fmla="*/ 137033 h 3619745"/>
                    <a:gd name="connsiteX7-341" fmla="*/ 1107882 w 1884908"/>
                    <a:gd name="connsiteY7-342" fmla="*/ 166698 h 3619745"/>
                    <a:gd name="connsiteX8-343" fmla="*/ 1575053 w 1884908"/>
                    <a:gd name="connsiteY8-344" fmla="*/ 965597 h 3619745"/>
                    <a:gd name="connsiteX9-345" fmla="*/ 1577766 w 1884908"/>
                    <a:gd name="connsiteY9-346" fmla="*/ 981500 h 3619745"/>
                    <a:gd name="connsiteX10-347" fmla="*/ 1610453 w 1884908"/>
                    <a:gd name="connsiteY10-348" fmla="*/ 1070808 h 3619745"/>
                    <a:gd name="connsiteX11-349" fmla="*/ 1723504 w 1884908"/>
                    <a:gd name="connsiteY11-350" fmla="*/ 1818572 h 3619745"/>
                    <a:gd name="connsiteX12-351" fmla="*/ 1672417 w 1884908"/>
                    <a:gd name="connsiteY12-352" fmla="*/ 2325352 h 3619745"/>
                    <a:gd name="connsiteX13-353" fmla="*/ 1638005 w 1884908"/>
                    <a:gd name="connsiteY13-354" fmla="*/ 2459182 h 3619745"/>
                    <a:gd name="connsiteX14-355" fmla="*/ 1670167 w 1884908"/>
                    <a:gd name="connsiteY14-356" fmla="*/ 2533320 h 3619745"/>
                    <a:gd name="connsiteX15-357" fmla="*/ 1705780 w 1884908"/>
                    <a:gd name="connsiteY15-358" fmla="*/ 2641997 h 3619745"/>
                    <a:gd name="connsiteX16-359" fmla="*/ 1709053 w 1884908"/>
                    <a:gd name="connsiteY16-360" fmla="*/ 2657900 h 3619745"/>
                    <a:gd name="connsiteX17-361" fmla="*/ 1748495 w 1884908"/>
                    <a:gd name="connsiteY17-362" fmla="*/ 2747208 h 3619745"/>
                    <a:gd name="connsiteX18-363" fmla="*/ 1884908 w 1884908"/>
                    <a:gd name="connsiteY18-364" fmla="*/ 3494972 h 3619745"/>
                    <a:gd name="connsiteX19-365" fmla="*/ 1877306 w 1884908"/>
                    <a:gd name="connsiteY19-366" fmla="*/ 3619745 h 3619745"/>
                    <a:gd name="connsiteX20-367" fmla="*/ 1832518 w 1884908"/>
                    <a:gd name="connsiteY20-368" fmla="*/ 3606726 h 3619745"/>
                    <a:gd name="connsiteX21-369" fmla="*/ 1430279 w 1884908"/>
                    <a:gd name="connsiteY21-370" fmla="*/ 3433870 h 3619745"/>
                    <a:gd name="connsiteX22-371" fmla="*/ 1334687 w 1884908"/>
                    <a:gd name="connsiteY22-372" fmla="*/ 3375797 h 3619745"/>
                    <a:gd name="connsiteX23-373" fmla="*/ 1242585 w 1884908"/>
                    <a:gd name="connsiteY23-374" fmla="*/ 3387500 h 3619745"/>
                    <a:gd name="connsiteX24-375" fmla="*/ 923404 w 1884908"/>
                    <a:gd name="connsiteY24-376" fmla="*/ 3403617 h 3619745"/>
                    <a:gd name="connsiteX25-377" fmla="*/ 604224 w 1884908"/>
                    <a:gd name="connsiteY25-378" fmla="*/ 3387500 h 3619745"/>
                    <a:gd name="connsiteX26-379" fmla="*/ 512121 w 1884908"/>
                    <a:gd name="connsiteY26-380" fmla="*/ 3375797 h 3619745"/>
                    <a:gd name="connsiteX27-381" fmla="*/ 416530 w 1884908"/>
                    <a:gd name="connsiteY27-382" fmla="*/ 3433870 h 3619745"/>
                    <a:gd name="connsiteX28-383" fmla="*/ 14291 w 1884908"/>
                    <a:gd name="connsiteY28-384" fmla="*/ 3606726 h 3619745"/>
                    <a:gd name="connsiteX29-385" fmla="*/ 6940 w 1884908"/>
                    <a:gd name="connsiteY29-386" fmla="*/ 3608863 h 3619745"/>
                    <a:gd name="connsiteX30-387" fmla="*/ 0 w 1884908"/>
                    <a:gd name="connsiteY30-388" fmla="*/ 3494972 h 3619745"/>
                    <a:gd name="connsiteX31-389" fmla="*/ 136413 w 1884908"/>
                    <a:gd name="connsiteY31-390" fmla="*/ 2747208 h 3619745"/>
                    <a:gd name="connsiteX32-391" fmla="*/ 175856 w 1884908"/>
                    <a:gd name="connsiteY32-392" fmla="*/ 2657901 h 3619745"/>
                    <a:gd name="connsiteX33-393" fmla="*/ 179131 w 1884908"/>
                    <a:gd name="connsiteY33-394" fmla="*/ 2641997 h 3619745"/>
                    <a:gd name="connsiteX34-395" fmla="*/ 214743 w 1884908"/>
                    <a:gd name="connsiteY34-396" fmla="*/ 2533320 h 3619745"/>
                    <a:gd name="connsiteX35-397" fmla="*/ 246904 w 1884908"/>
                    <a:gd name="connsiteY35-398" fmla="*/ 2459183 h 3619745"/>
                    <a:gd name="connsiteX36-399" fmla="*/ 212492 w 1884908"/>
                    <a:gd name="connsiteY36-400" fmla="*/ 2325352 h 3619745"/>
                    <a:gd name="connsiteX37-401" fmla="*/ 161405 w 1884908"/>
                    <a:gd name="connsiteY37-402" fmla="*/ 1818572 h 3619745"/>
                    <a:gd name="connsiteX38-403" fmla="*/ 274455 w 1884908"/>
                    <a:gd name="connsiteY38-404" fmla="*/ 1070808 h 3619745"/>
                    <a:gd name="connsiteX39-405" fmla="*/ 299999 w 1884908"/>
                    <a:gd name="connsiteY39-406" fmla="*/ 988644 h 3619745"/>
                    <a:gd name="connsiteX40-407" fmla="*/ 402778 w 1884908"/>
                    <a:gd name="connsiteY40-408" fmla="*/ 1058519 h 3619745"/>
                    <a:gd name="connsiteX0-409" fmla="*/ 309856 w 1884908"/>
                    <a:gd name="connsiteY0-410" fmla="*/ 965597 h 3619745"/>
                    <a:gd name="connsiteX1-411" fmla="*/ 777027 w 1884908"/>
                    <a:gd name="connsiteY1-412" fmla="*/ 166698 h 3619745"/>
                    <a:gd name="connsiteX2-413" fmla="*/ 810164 w 1884908"/>
                    <a:gd name="connsiteY2-414" fmla="*/ 137032 h 3619745"/>
                    <a:gd name="connsiteX3-415" fmla="*/ 897914 w 1884908"/>
                    <a:gd name="connsiteY3-416" fmla="*/ 40482 h 3619745"/>
                    <a:gd name="connsiteX4-417" fmla="*/ 942454 w 1884908"/>
                    <a:gd name="connsiteY4-418" fmla="*/ 0 h 3619745"/>
                    <a:gd name="connsiteX5-419" fmla="*/ 986995 w 1884908"/>
                    <a:gd name="connsiteY5-420" fmla="*/ 40482 h 3619745"/>
                    <a:gd name="connsiteX6-421" fmla="*/ 1074747 w 1884908"/>
                    <a:gd name="connsiteY6-422" fmla="*/ 137033 h 3619745"/>
                    <a:gd name="connsiteX7-423" fmla="*/ 1107882 w 1884908"/>
                    <a:gd name="connsiteY7-424" fmla="*/ 166698 h 3619745"/>
                    <a:gd name="connsiteX8-425" fmla="*/ 1575053 w 1884908"/>
                    <a:gd name="connsiteY8-426" fmla="*/ 965597 h 3619745"/>
                    <a:gd name="connsiteX9-427" fmla="*/ 1577766 w 1884908"/>
                    <a:gd name="connsiteY9-428" fmla="*/ 981500 h 3619745"/>
                    <a:gd name="connsiteX10-429" fmla="*/ 1610453 w 1884908"/>
                    <a:gd name="connsiteY10-430" fmla="*/ 1070808 h 3619745"/>
                    <a:gd name="connsiteX11-431" fmla="*/ 1723504 w 1884908"/>
                    <a:gd name="connsiteY11-432" fmla="*/ 1818572 h 3619745"/>
                    <a:gd name="connsiteX12-433" fmla="*/ 1672417 w 1884908"/>
                    <a:gd name="connsiteY12-434" fmla="*/ 2325352 h 3619745"/>
                    <a:gd name="connsiteX13-435" fmla="*/ 1638005 w 1884908"/>
                    <a:gd name="connsiteY13-436" fmla="*/ 2459182 h 3619745"/>
                    <a:gd name="connsiteX14-437" fmla="*/ 1670167 w 1884908"/>
                    <a:gd name="connsiteY14-438" fmla="*/ 2533320 h 3619745"/>
                    <a:gd name="connsiteX15-439" fmla="*/ 1705780 w 1884908"/>
                    <a:gd name="connsiteY15-440" fmla="*/ 2641997 h 3619745"/>
                    <a:gd name="connsiteX16-441" fmla="*/ 1709053 w 1884908"/>
                    <a:gd name="connsiteY16-442" fmla="*/ 2657900 h 3619745"/>
                    <a:gd name="connsiteX17-443" fmla="*/ 1748495 w 1884908"/>
                    <a:gd name="connsiteY17-444" fmla="*/ 2747208 h 3619745"/>
                    <a:gd name="connsiteX18-445" fmla="*/ 1884908 w 1884908"/>
                    <a:gd name="connsiteY18-446" fmla="*/ 3494972 h 3619745"/>
                    <a:gd name="connsiteX19-447" fmla="*/ 1877306 w 1884908"/>
                    <a:gd name="connsiteY19-448" fmla="*/ 3619745 h 3619745"/>
                    <a:gd name="connsiteX20-449" fmla="*/ 1832518 w 1884908"/>
                    <a:gd name="connsiteY20-450" fmla="*/ 3606726 h 3619745"/>
                    <a:gd name="connsiteX21-451" fmla="*/ 1430279 w 1884908"/>
                    <a:gd name="connsiteY21-452" fmla="*/ 3433870 h 3619745"/>
                    <a:gd name="connsiteX22-453" fmla="*/ 1334687 w 1884908"/>
                    <a:gd name="connsiteY22-454" fmla="*/ 3375797 h 3619745"/>
                    <a:gd name="connsiteX23-455" fmla="*/ 1242585 w 1884908"/>
                    <a:gd name="connsiteY23-456" fmla="*/ 3387500 h 3619745"/>
                    <a:gd name="connsiteX24-457" fmla="*/ 923404 w 1884908"/>
                    <a:gd name="connsiteY24-458" fmla="*/ 3403617 h 3619745"/>
                    <a:gd name="connsiteX25-459" fmla="*/ 604224 w 1884908"/>
                    <a:gd name="connsiteY25-460" fmla="*/ 3387500 h 3619745"/>
                    <a:gd name="connsiteX26-461" fmla="*/ 512121 w 1884908"/>
                    <a:gd name="connsiteY26-462" fmla="*/ 3375797 h 3619745"/>
                    <a:gd name="connsiteX27-463" fmla="*/ 416530 w 1884908"/>
                    <a:gd name="connsiteY27-464" fmla="*/ 3433870 h 3619745"/>
                    <a:gd name="connsiteX28-465" fmla="*/ 14291 w 1884908"/>
                    <a:gd name="connsiteY28-466" fmla="*/ 3606726 h 3619745"/>
                    <a:gd name="connsiteX29-467" fmla="*/ 6940 w 1884908"/>
                    <a:gd name="connsiteY29-468" fmla="*/ 3608863 h 3619745"/>
                    <a:gd name="connsiteX30-469" fmla="*/ 0 w 1884908"/>
                    <a:gd name="connsiteY30-470" fmla="*/ 3494972 h 3619745"/>
                    <a:gd name="connsiteX31-471" fmla="*/ 136413 w 1884908"/>
                    <a:gd name="connsiteY31-472" fmla="*/ 2747208 h 3619745"/>
                    <a:gd name="connsiteX32-473" fmla="*/ 175856 w 1884908"/>
                    <a:gd name="connsiteY32-474" fmla="*/ 2657901 h 3619745"/>
                    <a:gd name="connsiteX33-475" fmla="*/ 179131 w 1884908"/>
                    <a:gd name="connsiteY33-476" fmla="*/ 2641997 h 3619745"/>
                    <a:gd name="connsiteX34-477" fmla="*/ 214743 w 1884908"/>
                    <a:gd name="connsiteY34-478" fmla="*/ 2533320 h 3619745"/>
                    <a:gd name="connsiteX35-479" fmla="*/ 246904 w 1884908"/>
                    <a:gd name="connsiteY35-480" fmla="*/ 2459183 h 3619745"/>
                    <a:gd name="connsiteX36-481" fmla="*/ 212492 w 1884908"/>
                    <a:gd name="connsiteY36-482" fmla="*/ 2325352 h 3619745"/>
                    <a:gd name="connsiteX37-483" fmla="*/ 161405 w 1884908"/>
                    <a:gd name="connsiteY37-484" fmla="*/ 1818572 h 3619745"/>
                    <a:gd name="connsiteX38-485" fmla="*/ 274455 w 1884908"/>
                    <a:gd name="connsiteY38-486" fmla="*/ 1070808 h 3619745"/>
                    <a:gd name="connsiteX39-487" fmla="*/ 299999 w 1884908"/>
                    <a:gd name="connsiteY39-488" fmla="*/ 988644 h 3619745"/>
                    <a:gd name="connsiteX0-489" fmla="*/ 309856 w 1884908"/>
                    <a:gd name="connsiteY0-490" fmla="*/ 965597 h 3619745"/>
                    <a:gd name="connsiteX1-491" fmla="*/ 777027 w 1884908"/>
                    <a:gd name="connsiteY1-492" fmla="*/ 166698 h 3619745"/>
                    <a:gd name="connsiteX2-493" fmla="*/ 810164 w 1884908"/>
                    <a:gd name="connsiteY2-494" fmla="*/ 137032 h 3619745"/>
                    <a:gd name="connsiteX3-495" fmla="*/ 897914 w 1884908"/>
                    <a:gd name="connsiteY3-496" fmla="*/ 40482 h 3619745"/>
                    <a:gd name="connsiteX4-497" fmla="*/ 942454 w 1884908"/>
                    <a:gd name="connsiteY4-498" fmla="*/ 0 h 3619745"/>
                    <a:gd name="connsiteX5-499" fmla="*/ 986995 w 1884908"/>
                    <a:gd name="connsiteY5-500" fmla="*/ 40482 h 3619745"/>
                    <a:gd name="connsiteX6-501" fmla="*/ 1074747 w 1884908"/>
                    <a:gd name="connsiteY6-502" fmla="*/ 137033 h 3619745"/>
                    <a:gd name="connsiteX7-503" fmla="*/ 1107882 w 1884908"/>
                    <a:gd name="connsiteY7-504" fmla="*/ 166698 h 3619745"/>
                    <a:gd name="connsiteX8-505" fmla="*/ 1575053 w 1884908"/>
                    <a:gd name="connsiteY8-506" fmla="*/ 965597 h 3619745"/>
                    <a:gd name="connsiteX9-507" fmla="*/ 1577766 w 1884908"/>
                    <a:gd name="connsiteY9-508" fmla="*/ 981500 h 3619745"/>
                    <a:gd name="connsiteX10-509" fmla="*/ 1610453 w 1884908"/>
                    <a:gd name="connsiteY10-510" fmla="*/ 1070808 h 3619745"/>
                    <a:gd name="connsiteX11-511" fmla="*/ 1723504 w 1884908"/>
                    <a:gd name="connsiteY11-512" fmla="*/ 1818572 h 3619745"/>
                    <a:gd name="connsiteX12-513" fmla="*/ 1672417 w 1884908"/>
                    <a:gd name="connsiteY12-514" fmla="*/ 2325352 h 3619745"/>
                    <a:gd name="connsiteX13-515" fmla="*/ 1638005 w 1884908"/>
                    <a:gd name="connsiteY13-516" fmla="*/ 2459182 h 3619745"/>
                    <a:gd name="connsiteX14-517" fmla="*/ 1670167 w 1884908"/>
                    <a:gd name="connsiteY14-518" fmla="*/ 2533320 h 3619745"/>
                    <a:gd name="connsiteX15-519" fmla="*/ 1705780 w 1884908"/>
                    <a:gd name="connsiteY15-520" fmla="*/ 2641997 h 3619745"/>
                    <a:gd name="connsiteX16-521" fmla="*/ 1709053 w 1884908"/>
                    <a:gd name="connsiteY16-522" fmla="*/ 2657900 h 3619745"/>
                    <a:gd name="connsiteX17-523" fmla="*/ 1748495 w 1884908"/>
                    <a:gd name="connsiteY17-524" fmla="*/ 2747208 h 3619745"/>
                    <a:gd name="connsiteX18-525" fmla="*/ 1884908 w 1884908"/>
                    <a:gd name="connsiteY18-526" fmla="*/ 3494972 h 3619745"/>
                    <a:gd name="connsiteX19-527" fmla="*/ 1877306 w 1884908"/>
                    <a:gd name="connsiteY19-528" fmla="*/ 3619745 h 3619745"/>
                    <a:gd name="connsiteX20-529" fmla="*/ 1832518 w 1884908"/>
                    <a:gd name="connsiteY20-530" fmla="*/ 3606726 h 3619745"/>
                    <a:gd name="connsiteX21-531" fmla="*/ 1430279 w 1884908"/>
                    <a:gd name="connsiteY21-532" fmla="*/ 3433870 h 3619745"/>
                    <a:gd name="connsiteX22-533" fmla="*/ 1334687 w 1884908"/>
                    <a:gd name="connsiteY22-534" fmla="*/ 3375797 h 3619745"/>
                    <a:gd name="connsiteX23-535" fmla="*/ 1242585 w 1884908"/>
                    <a:gd name="connsiteY23-536" fmla="*/ 3387500 h 3619745"/>
                    <a:gd name="connsiteX24-537" fmla="*/ 923404 w 1884908"/>
                    <a:gd name="connsiteY24-538" fmla="*/ 3403617 h 3619745"/>
                    <a:gd name="connsiteX25-539" fmla="*/ 604224 w 1884908"/>
                    <a:gd name="connsiteY25-540" fmla="*/ 3387500 h 3619745"/>
                    <a:gd name="connsiteX26-541" fmla="*/ 512121 w 1884908"/>
                    <a:gd name="connsiteY26-542" fmla="*/ 3375797 h 3619745"/>
                    <a:gd name="connsiteX27-543" fmla="*/ 416530 w 1884908"/>
                    <a:gd name="connsiteY27-544" fmla="*/ 3433870 h 3619745"/>
                    <a:gd name="connsiteX28-545" fmla="*/ 14291 w 1884908"/>
                    <a:gd name="connsiteY28-546" fmla="*/ 3606726 h 3619745"/>
                    <a:gd name="connsiteX29-547" fmla="*/ 6940 w 1884908"/>
                    <a:gd name="connsiteY29-548" fmla="*/ 3608863 h 3619745"/>
                    <a:gd name="connsiteX30-549" fmla="*/ 0 w 1884908"/>
                    <a:gd name="connsiteY30-550" fmla="*/ 3494972 h 3619745"/>
                    <a:gd name="connsiteX31-551" fmla="*/ 136413 w 1884908"/>
                    <a:gd name="connsiteY31-552" fmla="*/ 2747208 h 3619745"/>
                    <a:gd name="connsiteX32-553" fmla="*/ 175856 w 1884908"/>
                    <a:gd name="connsiteY32-554" fmla="*/ 2657901 h 3619745"/>
                    <a:gd name="connsiteX33-555" fmla="*/ 179131 w 1884908"/>
                    <a:gd name="connsiteY33-556" fmla="*/ 2641997 h 3619745"/>
                    <a:gd name="connsiteX34-557" fmla="*/ 214743 w 1884908"/>
                    <a:gd name="connsiteY34-558" fmla="*/ 2533320 h 3619745"/>
                    <a:gd name="connsiteX35-559" fmla="*/ 246904 w 1884908"/>
                    <a:gd name="connsiteY35-560" fmla="*/ 2459183 h 3619745"/>
                    <a:gd name="connsiteX36-561" fmla="*/ 212492 w 1884908"/>
                    <a:gd name="connsiteY36-562" fmla="*/ 2325352 h 3619745"/>
                    <a:gd name="connsiteX37-563" fmla="*/ 161405 w 1884908"/>
                    <a:gd name="connsiteY37-564" fmla="*/ 1818572 h 3619745"/>
                    <a:gd name="connsiteX38-565" fmla="*/ 274455 w 1884908"/>
                    <a:gd name="connsiteY38-566" fmla="*/ 1070808 h 3619745"/>
                    <a:gd name="connsiteX0-567" fmla="*/ 309856 w 1884908"/>
                    <a:gd name="connsiteY0-568" fmla="*/ 965597 h 3619745"/>
                    <a:gd name="connsiteX1-569" fmla="*/ 777027 w 1884908"/>
                    <a:gd name="connsiteY1-570" fmla="*/ 166698 h 3619745"/>
                    <a:gd name="connsiteX2-571" fmla="*/ 810164 w 1884908"/>
                    <a:gd name="connsiteY2-572" fmla="*/ 137032 h 3619745"/>
                    <a:gd name="connsiteX3-573" fmla="*/ 897914 w 1884908"/>
                    <a:gd name="connsiteY3-574" fmla="*/ 40482 h 3619745"/>
                    <a:gd name="connsiteX4-575" fmla="*/ 942454 w 1884908"/>
                    <a:gd name="connsiteY4-576" fmla="*/ 0 h 3619745"/>
                    <a:gd name="connsiteX5-577" fmla="*/ 986995 w 1884908"/>
                    <a:gd name="connsiteY5-578" fmla="*/ 40482 h 3619745"/>
                    <a:gd name="connsiteX6-579" fmla="*/ 1074747 w 1884908"/>
                    <a:gd name="connsiteY6-580" fmla="*/ 137033 h 3619745"/>
                    <a:gd name="connsiteX7-581" fmla="*/ 1107882 w 1884908"/>
                    <a:gd name="connsiteY7-582" fmla="*/ 166698 h 3619745"/>
                    <a:gd name="connsiteX8-583" fmla="*/ 1575053 w 1884908"/>
                    <a:gd name="connsiteY8-584" fmla="*/ 965597 h 3619745"/>
                    <a:gd name="connsiteX9-585" fmla="*/ 1610453 w 1884908"/>
                    <a:gd name="connsiteY9-586" fmla="*/ 1070808 h 3619745"/>
                    <a:gd name="connsiteX10-587" fmla="*/ 1723504 w 1884908"/>
                    <a:gd name="connsiteY10-588" fmla="*/ 1818572 h 3619745"/>
                    <a:gd name="connsiteX11-589" fmla="*/ 1672417 w 1884908"/>
                    <a:gd name="connsiteY11-590" fmla="*/ 2325352 h 3619745"/>
                    <a:gd name="connsiteX12-591" fmla="*/ 1638005 w 1884908"/>
                    <a:gd name="connsiteY12-592" fmla="*/ 2459182 h 3619745"/>
                    <a:gd name="connsiteX13-593" fmla="*/ 1670167 w 1884908"/>
                    <a:gd name="connsiteY13-594" fmla="*/ 2533320 h 3619745"/>
                    <a:gd name="connsiteX14-595" fmla="*/ 1705780 w 1884908"/>
                    <a:gd name="connsiteY14-596" fmla="*/ 2641997 h 3619745"/>
                    <a:gd name="connsiteX15-597" fmla="*/ 1709053 w 1884908"/>
                    <a:gd name="connsiteY15-598" fmla="*/ 2657900 h 3619745"/>
                    <a:gd name="connsiteX16-599" fmla="*/ 1748495 w 1884908"/>
                    <a:gd name="connsiteY16-600" fmla="*/ 2747208 h 3619745"/>
                    <a:gd name="connsiteX17-601" fmla="*/ 1884908 w 1884908"/>
                    <a:gd name="connsiteY17-602" fmla="*/ 3494972 h 3619745"/>
                    <a:gd name="connsiteX18-603" fmla="*/ 1877306 w 1884908"/>
                    <a:gd name="connsiteY18-604" fmla="*/ 3619745 h 3619745"/>
                    <a:gd name="connsiteX19-605" fmla="*/ 1832518 w 1884908"/>
                    <a:gd name="connsiteY19-606" fmla="*/ 3606726 h 3619745"/>
                    <a:gd name="connsiteX20-607" fmla="*/ 1430279 w 1884908"/>
                    <a:gd name="connsiteY20-608" fmla="*/ 3433870 h 3619745"/>
                    <a:gd name="connsiteX21-609" fmla="*/ 1334687 w 1884908"/>
                    <a:gd name="connsiteY21-610" fmla="*/ 3375797 h 3619745"/>
                    <a:gd name="connsiteX22-611" fmla="*/ 1242585 w 1884908"/>
                    <a:gd name="connsiteY22-612" fmla="*/ 3387500 h 3619745"/>
                    <a:gd name="connsiteX23-613" fmla="*/ 923404 w 1884908"/>
                    <a:gd name="connsiteY23-614" fmla="*/ 3403617 h 3619745"/>
                    <a:gd name="connsiteX24-615" fmla="*/ 604224 w 1884908"/>
                    <a:gd name="connsiteY24-616" fmla="*/ 3387500 h 3619745"/>
                    <a:gd name="connsiteX25-617" fmla="*/ 512121 w 1884908"/>
                    <a:gd name="connsiteY25-618" fmla="*/ 3375797 h 3619745"/>
                    <a:gd name="connsiteX26-619" fmla="*/ 416530 w 1884908"/>
                    <a:gd name="connsiteY26-620" fmla="*/ 3433870 h 3619745"/>
                    <a:gd name="connsiteX27-621" fmla="*/ 14291 w 1884908"/>
                    <a:gd name="connsiteY27-622" fmla="*/ 3606726 h 3619745"/>
                    <a:gd name="connsiteX28-623" fmla="*/ 6940 w 1884908"/>
                    <a:gd name="connsiteY28-624" fmla="*/ 3608863 h 3619745"/>
                    <a:gd name="connsiteX29-625" fmla="*/ 0 w 1884908"/>
                    <a:gd name="connsiteY29-626" fmla="*/ 3494972 h 3619745"/>
                    <a:gd name="connsiteX30-627" fmla="*/ 136413 w 1884908"/>
                    <a:gd name="connsiteY30-628" fmla="*/ 2747208 h 3619745"/>
                    <a:gd name="connsiteX31-629" fmla="*/ 175856 w 1884908"/>
                    <a:gd name="connsiteY31-630" fmla="*/ 2657901 h 3619745"/>
                    <a:gd name="connsiteX32-631" fmla="*/ 179131 w 1884908"/>
                    <a:gd name="connsiteY32-632" fmla="*/ 2641997 h 3619745"/>
                    <a:gd name="connsiteX33-633" fmla="*/ 214743 w 1884908"/>
                    <a:gd name="connsiteY33-634" fmla="*/ 2533320 h 3619745"/>
                    <a:gd name="connsiteX34-635" fmla="*/ 246904 w 1884908"/>
                    <a:gd name="connsiteY34-636" fmla="*/ 2459183 h 3619745"/>
                    <a:gd name="connsiteX35-637" fmla="*/ 212492 w 1884908"/>
                    <a:gd name="connsiteY35-638" fmla="*/ 2325352 h 3619745"/>
                    <a:gd name="connsiteX36-639" fmla="*/ 161405 w 1884908"/>
                    <a:gd name="connsiteY36-640" fmla="*/ 1818572 h 3619745"/>
                    <a:gd name="connsiteX37-641" fmla="*/ 274455 w 1884908"/>
                    <a:gd name="connsiteY37-642" fmla="*/ 1070808 h 3619745"/>
                    <a:gd name="connsiteX0-643" fmla="*/ 309856 w 1884908"/>
                    <a:gd name="connsiteY0-644" fmla="*/ 965597 h 3619745"/>
                    <a:gd name="connsiteX1-645" fmla="*/ 777027 w 1884908"/>
                    <a:gd name="connsiteY1-646" fmla="*/ 166698 h 3619745"/>
                    <a:gd name="connsiteX2-647" fmla="*/ 810164 w 1884908"/>
                    <a:gd name="connsiteY2-648" fmla="*/ 137032 h 3619745"/>
                    <a:gd name="connsiteX3-649" fmla="*/ 897914 w 1884908"/>
                    <a:gd name="connsiteY3-650" fmla="*/ 40482 h 3619745"/>
                    <a:gd name="connsiteX4-651" fmla="*/ 942454 w 1884908"/>
                    <a:gd name="connsiteY4-652" fmla="*/ 0 h 3619745"/>
                    <a:gd name="connsiteX5-653" fmla="*/ 986995 w 1884908"/>
                    <a:gd name="connsiteY5-654" fmla="*/ 40482 h 3619745"/>
                    <a:gd name="connsiteX6-655" fmla="*/ 1074747 w 1884908"/>
                    <a:gd name="connsiteY6-656" fmla="*/ 137033 h 3619745"/>
                    <a:gd name="connsiteX7-657" fmla="*/ 1107882 w 1884908"/>
                    <a:gd name="connsiteY7-658" fmla="*/ 166698 h 3619745"/>
                    <a:gd name="connsiteX8-659" fmla="*/ 1575053 w 1884908"/>
                    <a:gd name="connsiteY8-660" fmla="*/ 965597 h 3619745"/>
                    <a:gd name="connsiteX9-661" fmla="*/ 1610453 w 1884908"/>
                    <a:gd name="connsiteY9-662" fmla="*/ 1070808 h 3619745"/>
                    <a:gd name="connsiteX10-663" fmla="*/ 1723504 w 1884908"/>
                    <a:gd name="connsiteY10-664" fmla="*/ 1818572 h 3619745"/>
                    <a:gd name="connsiteX11-665" fmla="*/ 1672417 w 1884908"/>
                    <a:gd name="connsiteY11-666" fmla="*/ 2325352 h 3619745"/>
                    <a:gd name="connsiteX12-667" fmla="*/ 1638005 w 1884908"/>
                    <a:gd name="connsiteY12-668" fmla="*/ 2459182 h 3619745"/>
                    <a:gd name="connsiteX13-669" fmla="*/ 1670167 w 1884908"/>
                    <a:gd name="connsiteY13-670" fmla="*/ 2533320 h 3619745"/>
                    <a:gd name="connsiteX14-671" fmla="*/ 1705780 w 1884908"/>
                    <a:gd name="connsiteY14-672" fmla="*/ 2641997 h 3619745"/>
                    <a:gd name="connsiteX15-673" fmla="*/ 1709053 w 1884908"/>
                    <a:gd name="connsiteY15-674" fmla="*/ 2657900 h 3619745"/>
                    <a:gd name="connsiteX16-675" fmla="*/ 1748495 w 1884908"/>
                    <a:gd name="connsiteY16-676" fmla="*/ 2747208 h 3619745"/>
                    <a:gd name="connsiteX17-677" fmla="*/ 1884908 w 1884908"/>
                    <a:gd name="connsiteY17-678" fmla="*/ 3494972 h 3619745"/>
                    <a:gd name="connsiteX18-679" fmla="*/ 1877306 w 1884908"/>
                    <a:gd name="connsiteY18-680" fmla="*/ 3619745 h 3619745"/>
                    <a:gd name="connsiteX19-681" fmla="*/ 1832518 w 1884908"/>
                    <a:gd name="connsiteY19-682" fmla="*/ 3606726 h 3619745"/>
                    <a:gd name="connsiteX20-683" fmla="*/ 1430279 w 1884908"/>
                    <a:gd name="connsiteY20-684" fmla="*/ 3433870 h 3619745"/>
                    <a:gd name="connsiteX21-685" fmla="*/ 1334687 w 1884908"/>
                    <a:gd name="connsiteY21-686" fmla="*/ 3375797 h 3619745"/>
                    <a:gd name="connsiteX22-687" fmla="*/ 1242585 w 1884908"/>
                    <a:gd name="connsiteY22-688" fmla="*/ 3387500 h 3619745"/>
                    <a:gd name="connsiteX23-689" fmla="*/ 923404 w 1884908"/>
                    <a:gd name="connsiteY23-690" fmla="*/ 3403617 h 3619745"/>
                    <a:gd name="connsiteX24-691" fmla="*/ 604224 w 1884908"/>
                    <a:gd name="connsiteY24-692" fmla="*/ 3387500 h 3619745"/>
                    <a:gd name="connsiteX25-693" fmla="*/ 512121 w 1884908"/>
                    <a:gd name="connsiteY25-694" fmla="*/ 3375797 h 3619745"/>
                    <a:gd name="connsiteX26-695" fmla="*/ 416530 w 1884908"/>
                    <a:gd name="connsiteY26-696" fmla="*/ 3433870 h 3619745"/>
                    <a:gd name="connsiteX27-697" fmla="*/ 14291 w 1884908"/>
                    <a:gd name="connsiteY27-698" fmla="*/ 3606726 h 3619745"/>
                    <a:gd name="connsiteX28-699" fmla="*/ 6940 w 1884908"/>
                    <a:gd name="connsiteY28-700" fmla="*/ 3608863 h 3619745"/>
                    <a:gd name="connsiteX29-701" fmla="*/ 0 w 1884908"/>
                    <a:gd name="connsiteY29-702" fmla="*/ 3494972 h 3619745"/>
                    <a:gd name="connsiteX30-703" fmla="*/ 136413 w 1884908"/>
                    <a:gd name="connsiteY30-704" fmla="*/ 2747208 h 3619745"/>
                    <a:gd name="connsiteX31-705" fmla="*/ 175856 w 1884908"/>
                    <a:gd name="connsiteY31-706" fmla="*/ 2657901 h 3619745"/>
                    <a:gd name="connsiteX32-707" fmla="*/ 179131 w 1884908"/>
                    <a:gd name="connsiteY32-708" fmla="*/ 2641997 h 3619745"/>
                    <a:gd name="connsiteX33-709" fmla="*/ 214743 w 1884908"/>
                    <a:gd name="connsiteY33-710" fmla="*/ 2533320 h 3619745"/>
                    <a:gd name="connsiteX34-711" fmla="*/ 246904 w 1884908"/>
                    <a:gd name="connsiteY34-712" fmla="*/ 2459183 h 3619745"/>
                    <a:gd name="connsiteX35-713" fmla="*/ 212492 w 1884908"/>
                    <a:gd name="connsiteY35-714" fmla="*/ 2325352 h 3619745"/>
                    <a:gd name="connsiteX36-715" fmla="*/ 161405 w 1884908"/>
                    <a:gd name="connsiteY36-716" fmla="*/ 1818572 h 3619745"/>
                    <a:gd name="connsiteX37-717" fmla="*/ 274455 w 1884908"/>
                    <a:gd name="connsiteY37-718" fmla="*/ 1070808 h 3619745"/>
                    <a:gd name="connsiteX0-719" fmla="*/ 309856 w 1884908"/>
                    <a:gd name="connsiteY0-720" fmla="*/ 965597 h 3619745"/>
                    <a:gd name="connsiteX1-721" fmla="*/ 777027 w 1884908"/>
                    <a:gd name="connsiteY1-722" fmla="*/ 166698 h 3619745"/>
                    <a:gd name="connsiteX2-723" fmla="*/ 810164 w 1884908"/>
                    <a:gd name="connsiteY2-724" fmla="*/ 137032 h 3619745"/>
                    <a:gd name="connsiteX3-725" fmla="*/ 897914 w 1884908"/>
                    <a:gd name="connsiteY3-726" fmla="*/ 40482 h 3619745"/>
                    <a:gd name="connsiteX4-727" fmla="*/ 942454 w 1884908"/>
                    <a:gd name="connsiteY4-728" fmla="*/ 0 h 3619745"/>
                    <a:gd name="connsiteX5-729" fmla="*/ 986995 w 1884908"/>
                    <a:gd name="connsiteY5-730" fmla="*/ 40482 h 3619745"/>
                    <a:gd name="connsiteX6-731" fmla="*/ 1074747 w 1884908"/>
                    <a:gd name="connsiteY6-732" fmla="*/ 137033 h 3619745"/>
                    <a:gd name="connsiteX7-733" fmla="*/ 1107882 w 1884908"/>
                    <a:gd name="connsiteY7-734" fmla="*/ 166698 h 3619745"/>
                    <a:gd name="connsiteX8-735" fmla="*/ 1575053 w 1884908"/>
                    <a:gd name="connsiteY8-736" fmla="*/ 965597 h 3619745"/>
                    <a:gd name="connsiteX9-737" fmla="*/ 1610453 w 1884908"/>
                    <a:gd name="connsiteY9-738" fmla="*/ 1070808 h 3619745"/>
                    <a:gd name="connsiteX10-739" fmla="*/ 1723504 w 1884908"/>
                    <a:gd name="connsiteY10-740" fmla="*/ 1818572 h 3619745"/>
                    <a:gd name="connsiteX11-741" fmla="*/ 1672417 w 1884908"/>
                    <a:gd name="connsiteY11-742" fmla="*/ 2325352 h 3619745"/>
                    <a:gd name="connsiteX12-743" fmla="*/ 1638005 w 1884908"/>
                    <a:gd name="connsiteY12-744" fmla="*/ 2459182 h 3619745"/>
                    <a:gd name="connsiteX13-745" fmla="*/ 1670167 w 1884908"/>
                    <a:gd name="connsiteY13-746" fmla="*/ 2533320 h 3619745"/>
                    <a:gd name="connsiteX14-747" fmla="*/ 1705780 w 1884908"/>
                    <a:gd name="connsiteY14-748" fmla="*/ 2641997 h 3619745"/>
                    <a:gd name="connsiteX15-749" fmla="*/ 1709053 w 1884908"/>
                    <a:gd name="connsiteY15-750" fmla="*/ 2657900 h 3619745"/>
                    <a:gd name="connsiteX16-751" fmla="*/ 1748495 w 1884908"/>
                    <a:gd name="connsiteY16-752" fmla="*/ 2747208 h 3619745"/>
                    <a:gd name="connsiteX17-753" fmla="*/ 1884908 w 1884908"/>
                    <a:gd name="connsiteY17-754" fmla="*/ 3494972 h 3619745"/>
                    <a:gd name="connsiteX18-755" fmla="*/ 1877306 w 1884908"/>
                    <a:gd name="connsiteY18-756" fmla="*/ 3619745 h 3619745"/>
                    <a:gd name="connsiteX19-757" fmla="*/ 1832518 w 1884908"/>
                    <a:gd name="connsiteY19-758" fmla="*/ 3606726 h 3619745"/>
                    <a:gd name="connsiteX20-759" fmla="*/ 1430279 w 1884908"/>
                    <a:gd name="connsiteY20-760" fmla="*/ 3433870 h 3619745"/>
                    <a:gd name="connsiteX21-761" fmla="*/ 1334687 w 1884908"/>
                    <a:gd name="connsiteY21-762" fmla="*/ 3375797 h 3619745"/>
                    <a:gd name="connsiteX22-763" fmla="*/ 1242585 w 1884908"/>
                    <a:gd name="connsiteY22-764" fmla="*/ 3387500 h 3619745"/>
                    <a:gd name="connsiteX23-765" fmla="*/ 923404 w 1884908"/>
                    <a:gd name="connsiteY23-766" fmla="*/ 3403617 h 3619745"/>
                    <a:gd name="connsiteX24-767" fmla="*/ 604224 w 1884908"/>
                    <a:gd name="connsiteY24-768" fmla="*/ 3387500 h 3619745"/>
                    <a:gd name="connsiteX25-769" fmla="*/ 512121 w 1884908"/>
                    <a:gd name="connsiteY25-770" fmla="*/ 3375797 h 3619745"/>
                    <a:gd name="connsiteX26-771" fmla="*/ 416530 w 1884908"/>
                    <a:gd name="connsiteY26-772" fmla="*/ 3433870 h 3619745"/>
                    <a:gd name="connsiteX27-773" fmla="*/ 14291 w 1884908"/>
                    <a:gd name="connsiteY27-774" fmla="*/ 3606726 h 3619745"/>
                    <a:gd name="connsiteX28-775" fmla="*/ 6940 w 1884908"/>
                    <a:gd name="connsiteY28-776" fmla="*/ 3608863 h 3619745"/>
                    <a:gd name="connsiteX29-777" fmla="*/ 0 w 1884908"/>
                    <a:gd name="connsiteY29-778" fmla="*/ 3494972 h 3619745"/>
                    <a:gd name="connsiteX30-779" fmla="*/ 136413 w 1884908"/>
                    <a:gd name="connsiteY30-780" fmla="*/ 2747208 h 3619745"/>
                    <a:gd name="connsiteX31-781" fmla="*/ 175856 w 1884908"/>
                    <a:gd name="connsiteY31-782" fmla="*/ 2657901 h 3619745"/>
                    <a:gd name="connsiteX32-783" fmla="*/ 179131 w 1884908"/>
                    <a:gd name="connsiteY32-784" fmla="*/ 2641997 h 3619745"/>
                    <a:gd name="connsiteX33-785" fmla="*/ 214743 w 1884908"/>
                    <a:gd name="connsiteY33-786" fmla="*/ 2533320 h 3619745"/>
                    <a:gd name="connsiteX34-787" fmla="*/ 246904 w 1884908"/>
                    <a:gd name="connsiteY34-788" fmla="*/ 2459183 h 3619745"/>
                    <a:gd name="connsiteX35-789" fmla="*/ 212492 w 1884908"/>
                    <a:gd name="connsiteY35-790" fmla="*/ 2325352 h 3619745"/>
                    <a:gd name="connsiteX36-791" fmla="*/ 161405 w 1884908"/>
                    <a:gd name="connsiteY36-792" fmla="*/ 1818572 h 3619745"/>
                    <a:gd name="connsiteX37-793" fmla="*/ 274455 w 1884908"/>
                    <a:gd name="connsiteY37-794" fmla="*/ 1070808 h 3619745"/>
                    <a:gd name="connsiteX0-795" fmla="*/ 309856 w 1884908"/>
                    <a:gd name="connsiteY0-796" fmla="*/ 965597 h 3619745"/>
                    <a:gd name="connsiteX1-797" fmla="*/ 777027 w 1884908"/>
                    <a:gd name="connsiteY1-798" fmla="*/ 166698 h 3619745"/>
                    <a:gd name="connsiteX2-799" fmla="*/ 810164 w 1884908"/>
                    <a:gd name="connsiteY2-800" fmla="*/ 137032 h 3619745"/>
                    <a:gd name="connsiteX3-801" fmla="*/ 897914 w 1884908"/>
                    <a:gd name="connsiteY3-802" fmla="*/ 40482 h 3619745"/>
                    <a:gd name="connsiteX4-803" fmla="*/ 942454 w 1884908"/>
                    <a:gd name="connsiteY4-804" fmla="*/ 0 h 3619745"/>
                    <a:gd name="connsiteX5-805" fmla="*/ 986995 w 1884908"/>
                    <a:gd name="connsiteY5-806" fmla="*/ 40482 h 3619745"/>
                    <a:gd name="connsiteX6-807" fmla="*/ 1074747 w 1884908"/>
                    <a:gd name="connsiteY6-808" fmla="*/ 137033 h 3619745"/>
                    <a:gd name="connsiteX7-809" fmla="*/ 1107882 w 1884908"/>
                    <a:gd name="connsiteY7-810" fmla="*/ 166698 h 3619745"/>
                    <a:gd name="connsiteX8-811" fmla="*/ 1579894 w 1884908"/>
                    <a:gd name="connsiteY8-812" fmla="*/ 965597 h 3619745"/>
                    <a:gd name="connsiteX9-813" fmla="*/ 1610453 w 1884908"/>
                    <a:gd name="connsiteY9-814" fmla="*/ 1070808 h 3619745"/>
                    <a:gd name="connsiteX10-815" fmla="*/ 1723504 w 1884908"/>
                    <a:gd name="connsiteY10-816" fmla="*/ 1818572 h 3619745"/>
                    <a:gd name="connsiteX11-817" fmla="*/ 1672417 w 1884908"/>
                    <a:gd name="connsiteY11-818" fmla="*/ 2325352 h 3619745"/>
                    <a:gd name="connsiteX12-819" fmla="*/ 1638005 w 1884908"/>
                    <a:gd name="connsiteY12-820" fmla="*/ 2459182 h 3619745"/>
                    <a:gd name="connsiteX13-821" fmla="*/ 1670167 w 1884908"/>
                    <a:gd name="connsiteY13-822" fmla="*/ 2533320 h 3619745"/>
                    <a:gd name="connsiteX14-823" fmla="*/ 1705780 w 1884908"/>
                    <a:gd name="connsiteY14-824" fmla="*/ 2641997 h 3619745"/>
                    <a:gd name="connsiteX15-825" fmla="*/ 1709053 w 1884908"/>
                    <a:gd name="connsiteY15-826" fmla="*/ 2657900 h 3619745"/>
                    <a:gd name="connsiteX16-827" fmla="*/ 1748495 w 1884908"/>
                    <a:gd name="connsiteY16-828" fmla="*/ 2747208 h 3619745"/>
                    <a:gd name="connsiteX17-829" fmla="*/ 1884908 w 1884908"/>
                    <a:gd name="connsiteY17-830" fmla="*/ 3494972 h 3619745"/>
                    <a:gd name="connsiteX18-831" fmla="*/ 1877306 w 1884908"/>
                    <a:gd name="connsiteY18-832" fmla="*/ 3619745 h 3619745"/>
                    <a:gd name="connsiteX19-833" fmla="*/ 1832518 w 1884908"/>
                    <a:gd name="connsiteY19-834" fmla="*/ 3606726 h 3619745"/>
                    <a:gd name="connsiteX20-835" fmla="*/ 1430279 w 1884908"/>
                    <a:gd name="connsiteY20-836" fmla="*/ 3433870 h 3619745"/>
                    <a:gd name="connsiteX21-837" fmla="*/ 1334687 w 1884908"/>
                    <a:gd name="connsiteY21-838" fmla="*/ 3375797 h 3619745"/>
                    <a:gd name="connsiteX22-839" fmla="*/ 1242585 w 1884908"/>
                    <a:gd name="connsiteY22-840" fmla="*/ 3387500 h 3619745"/>
                    <a:gd name="connsiteX23-841" fmla="*/ 923404 w 1884908"/>
                    <a:gd name="connsiteY23-842" fmla="*/ 3403617 h 3619745"/>
                    <a:gd name="connsiteX24-843" fmla="*/ 604224 w 1884908"/>
                    <a:gd name="connsiteY24-844" fmla="*/ 3387500 h 3619745"/>
                    <a:gd name="connsiteX25-845" fmla="*/ 512121 w 1884908"/>
                    <a:gd name="connsiteY25-846" fmla="*/ 3375797 h 3619745"/>
                    <a:gd name="connsiteX26-847" fmla="*/ 416530 w 1884908"/>
                    <a:gd name="connsiteY26-848" fmla="*/ 3433870 h 3619745"/>
                    <a:gd name="connsiteX27-849" fmla="*/ 14291 w 1884908"/>
                    <a:gd name="connsiteY27-850" fmla="*/ 3606726 h 3619745"/>
                    <a:gd name="connsiteX28-851" fmla="*/ 6940 w 1884908"/>
                    <a:gd name="connsiteY28-852" fmla="*/ 3608863 h 3619745"/>
                    <a:gd name="connsiteX29-853" fmla="*/ 0 w 1884908"/>
                    <a:gd name="connsiteY29-854" fmla="*/ 3494972 h 3619745"/>
                    <a:gd name="connsiteX30-855" fmla="*/ 136413 w 1884908"/>
                    <a:gd name="connsiteY30-856" fmla="*/ 2747208 h 3619745"/>
                    <a:gd name="connsiteX31-857" fmla="*/ 175856 w 1884908"/>
                    <a:gd name="connsiteY31-858" fmla="*/ 2657901 h 3619745"/>
                    <a:gd name="connsiteX32-859" fmla="*/ 179131 w 1884908"/>
                    <a:gd name="connsiteY32-860" fmla="*/ 2641997 h 3619745"/>
                    <a:gd name="connsiteX33-861" fmla="*/ 214743 w 1884908"/>
                    <a:gd name="connsiteY33-862" fmla="*/ 2533320 h 3619745"/>
                    <a:gd name="connsiteX34-863" fmla="*/ 246904 w 1884908"/>
                    <a:gd name="connsiteY34-864" fmla="*/ 2459183 h 3619745"/>
                    <a:gd name="connsiteX35-865" fmla="*/ 212492 w 1884908"/>
                    <a:gd name="connsiteY35-866" fmla="*/ 2325352 h 3619745"/>
                    <a:gd name="connsiteX36-867" fmla="*/ 161405 w 1884908"/>
                    <a:gd name="connsiteY36-868" fmla="*/ 1818572 h 3619745"/>
                    <a:gd name="connsiteX37-869" fmla="*/ 274455 w 1884908"/>
                    <a:gd name="connsiteY37-870" fmla="*/ 1070808 h 3619745"/>
                    <a:gd name="connsiteX0-871" fmla="*/ 309856 w 1884908"/>
                    <a:gd name="connsiteY0-872" fmla="*/ 965597 h 3619745"/>
                    <a:gd name="connsiteX1-873" fmla="*/ 777027 w 1884908"/>
                    <a:gd name="connsiteY1-874" fmla="*/ 166698 h 3619745"/>
                    <a:gd name="connsiteX2-875" fmla="*/ 810164 w 1884908"/>
                    <a:gd name="connsiteY2-876" fmla="*/ 137032 h 3619745"/>
                    <a:gd name="connsiteX3-877" fmla="*/ 897914 w 1884908"/>
                    <a:gd name="connsiteY3-878" fmla="*/ 40482 h 3619745"/>
                    <a:gd name="connsiteX4-879" fmla="*/ 942454 w 1884908"/>
                    <a:gd name="connsiteY4-880" fmla="*/ 0 h 3619745"/>
                    <a:gd name="connsiteX5-881" fmla="*/ 986995 w 1884908"/>
                    <a:gd name="connsiteY5-882" fmla="*/ 40482 h 3619745"/>
                    <a:gd name="connsiteX6-883" fmla="*/ 1074747 w 1884908"/>
                    <a:gd name="connsiteY6-884" fmla="*/ 137033 h 3619745"/>
                    <a:gd name="connsiteX7-885" fmla="*/ 1107882 w 1884908"/>
                    <a:gd name="connsiteY7-886" fmla="*/ 166698 h 3619745"/>
                    <a:gd name="connsiteX8-887" fmla="*/ 1579894 w 1884908"/>
                    <a:gd name="connsiteY8-888" fmla="*/ 965597 h 3619745"/>
                    <a:gd name="connsiteX9-889" fmla="*/ 1610453 w 1884908"/>
                    <a:gd name="connsiteY9-890" fmla="*/ 1070808 h 3619745"/>
                    <a:gd name="connsiteX10-891" fmla="*/ 1723504 w 1884908"/>
                    <a:gd name="connsiteY10-892" fmla="*/ 1818572 h 3619745"/>
                    <a:gd name="connsiteX11-893" fmla="*/ 1672417 w 1884908"/>
                    <a:gd name="connsiteY11-894" fmla="*/ 2325352 h 3619745"/>
                    <a:gd name="connsiteX12-895" fmla="*/ 1638005 w 1884908"/>
                    <a:gd name="connsiteY12-896" fmla="*/ 2459182 h 3619745"/>
                    <a:gd name="connsiteX13-897" fmla="*/ 1670167 w 1884908"/>
                    <a:gd name="connsiteY13-898" fmla="*/ 2533320 h 3619745"/>
                    <a:gd name="connsiteX14-899" fmla="*/ 1705780 w 1884908"/>
                    <a:gd name="connsiteY14-900" fmla="*/ 2641997 h 3619745"/>
                    <a:gd name="connsiteX15-901" fmla="*/ 1709053 w 1884908"/>
                    <a:gd name="connsiteY15-902" fmla="*/ 2657900 h 3619745"/>
                    <a:gd name="connsiteX16-903" fmla="*/ 1748495 w 1884908"/>
                    <a:gd name="connsiteY16-904" fmla="*/ 2747208 h 3619745"/>
                    <a:gd name="connsiteX17-905" fmla="*/ 1884908 w 1884908"/>
                    <a:gd name="connsiteY17-906" fmla="*/ 3494972 h 3619745"/>
                    <a:gd name="connsiteX18-907" fmla="*/ 1877306 w 1884908"/>
                    <a:gd name="connsiteY18-908" fmla="*/ 3619745 h 3619745"/>
                    <a:gd name="connsiteX19-909" fmla="*/ 1832518 w 1884908"/>
                    <a:gd name="connsiteY19-910" fmla="*/ 3606726 h 3619745"/>
                    <a:gd name="connsiteX20-911" fmla="*/ 1430279 w 1884908"/>
                    <a:gd name="connsiteY20-912" fmla="*/ 3433870 h 3619745"/>
                    <a:gd name="connsiteX21-913" fmla="*/ 1334687 w 1884908"/>
                    <a:gd name="connsiteY21-914" fmla="*/ 3375797 h 3619745"/>
                    <a:gd name="connsiteX22-915" fmla="*/ 1242585 w 1884908"/>
                    <a:gd name="connsiteY22-916" fmla="*/ 3387500 h 3619745"/>
                    <a:gd name="connsiteX23-917" fmla="*/ 923404 w 1884908"/>
                    <a:gd name="connsiteY23-918" fmla="*/ 3403617 h 3619745"/>
                    <a:gd name="connsiteX24-919" fmla="*/ 604224 w 1884908"/>
                    <a:gd name="connsiteY24-920" fmla="*/ 3387500 h 3619745"/>
                    <a:gd name="connsiteX25-921" fmla="*/ 512121 w 1884908"/>
                    <a:gd name="connsiteY25-922" fmla="*/ 3375797 h 3619745"/>
                    <a:gd name="connsiteX26-923" fmla="*/ 416530 w 1884908"/>
                    <a:gd name="connsiteY26-924" fmla="*/ 3433870 h 3619745"/>
                    <a:gd name="connsiteX27-925" fmla="*/ 14291 w 1884908"/>
                    <a:gd name="connsiteY27-926" fmla="*/ 3606726 h 3619745"/>
                    <a:gd name="connsiteX28-927" fmla="*/ 6940 w 1884908"/>
                    <a:gd name="connsiteY28-928" fmla="*/ 3608863 h 3619745"/>
                    <a:gd name="connsiteX29-929" fmla="*/ 0 w 1884908"/>
                    <a:gd name="connsiteY29-930" fmla="*/ 3494972 h 3619745"/>
                    <a:gd name="connsiteX30-931" fmla="*/ 136413 w 1884908"/>
                    <a:gd name="connsiteY30-932" fmla="*/ 2747208 h 3619745"/>
                    <a:gd name="connsiteX31-933" fmla="*/ 175856 w 1884908"/>
                    <a:gd name="connsiteY31-934" fmla="*/ 2657901 h 3619745"/>
                    <a:gd name="connsiteX32-935" fmla="*/ 179131 w 1884908"/>
                    <a:gd name="connsiteY32-936" fmla="*/ 2641997 h 3619745"/>
                    <a:gd name="connsiteX33-937" fmla="*/ 214743 w 1884908"/>
                    <a:gd name="connsiteY33-938" fmla="*/ 2533320 h 3619745"/>
                    <a:gd name="connsiteX34-939" fmla="*/ 246904 w 1884908"/>
                    <a:gd name="connsiteY34-940" fmla="*/ 2459183 h 3619745"/>
                    <a:gd name="connsiteX35-941" fmla="*/ 212492 w 1884908"/>
                    <a:gd name="connsiteY35-942" fmla="*/ 2325352 h 3619745"/>
                    <a:gd name="connsiteX36-943" fmla="*/ 161405 w 1884908"/>
                    <a:gd name="connsiteY36-944" fmla="*/ 1818572 h 3619745"/>
                    <a:gd name="connsiteX37-945" fmla="*/ 274455 w 1884908"/>
                    <a:gd name="connsiteY37-946" fmla="*/ 1070808 h 3619745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  <a:cxn ang="0">
                      <a:pos x="connsiteX6-13" y="connsiteY6-14"/>
                    </a:cxn>
                    <a:cxn ang="0">
                      <a:pos x="connsiteX7-15" y="connsiteY7-16"/>
                    </a:cxn>
                    <a:cxn ang="0">
                      <a:pos x="connsiteX8-17" y="connsiteY8-18"/>
                    </a:cxn>
                    <a:cxn ang="0">
                      <a:pos x="connsiteX9-19" y="connsiteY9-20"/>
                    </a:cxn>
                    <a:cxn ang="0">
                      <a:pos x="connsiteX10-21" y="connsiteY10-22"/>
                    </a:cxn>
                    <a:cxn ang="0">
                      <a:pos x="connsiteX11-23" y="connsiteY11-24"/>
                    </a:cxn>
                    <a:cxn ang="0">
                      <a:pos x="connsiteX12-25" y="connsiteY12-26"/>
                    </a:cxn>
                    <a:cxn ang="0">
                      <a:pos x="connsiteX13-27" y="connsiteY13-28"/>
                    </a:cxn>
                    <a:cxn ang="0">
                      <a:pos x="connsiteX14-29" y="connsiteY14-30"/>
                    </a:cxn>
                    <a:cxn ang="0">
                      <a:pos x="connsiteX15-31" y="connsiteY15-32"/>
                    </a:cxn>
                    <a:cxn ang="0">
                      <a:pos x="connsiteX16-33" y="connsiteY16-34"/>
                    </a:cxn>
                    <a:cxn ang="0">
                      <a:pos x="connsiteX17-35" y="connsiteY17-36"/>
                    </a:cxn>
                    <a:cxn ang="0">
                      <a:pos x="connsiteX18-37" y="connsiteY18-38"/>
                    </a:cxn>
                    <a:cxn ang="0">
                      <a:pos x="connsiteX19-39" y="connsiteY19-40"/>
                    </a:cxn>
                    <a:cxn ang="0">
                      <a:pos x="connsiteX20-41" y="connsiteY20-42"/>
                    </a:cxn>
                    <a:cxn ang="0">
                      <a:pos x="connsiteX21-43" y="connsiteY21-44"/>
                    </a:cxn>
                    <a:cxn ang="0">
                      <a:pos x="connsiteX22-45" y="connsiteY22-46"/>
                    </a:cxn>
                    <a:cxn ang="0">
                      <a:pos x="connsiteX23-47" y="connsiteY23-48"/>
                    </a:cxn>
                    <a:cxn ang="0">
                      <a:pos x="connsiteX24-49" y="connsiteY24-50"/>
                    </a:cxn>
                    <a:cxn ang="0">
                      <a:pos x="connsiteX25-51" y="connsiteY25-52"/>
                    </a:cxn>
                    <a:cxn ang="0">
                      <a:pos x="connsiteX26-53" y="connsiteY26-54"/>
                    </a:cxn>
                    <a:cxn ang="0">
                      <a:pos x="connsiteX27-55" y="connsiteY27-56"/>
                    </a:cxn>
                    <a:cxn ang="0">
                      <a:pos x="connsiteX28-57" y="connsiteY28-58"/>
                    </a:cxn>
                    <a:cxn ang="0">
                      <a:pos x="connsiteX29-59" y="connsiteY29-60"/>
                    </a:cxn>
                    <a:cxn ang="0">
                      <a:pos x="connsiteX30-61" y="connsiteY30-62"/>
                    </a:cxn>
                    <a:cxn ang="0">
                      <a:pos x="connsiteX31-63" y="connsiteY31-64"/>
                    </a:cxn>
                    <a:cxn ang="0">
                      <a:pos x="connsiteX32-65" y="connsiteY32-66"/>
                    </a:cxn>
                    <a:cxn ang="0">
                      <a:pos x="connsiteX33-67" y="connsiteY33-68"/>
                    </a:cxn>
                    <a:cxn ang="0">
                      <a:pos x="connsiteX34-69" y="connsiteY34-70"/>
                    </a:cxn>
                    <a:cxn ang="0">
                      <a:pos x="connsiteX35-71" y="connsiteY35-72"/>
                    </a:cxn>
                    <a:cxn ang="0">
                      <a:pos x="connsiteX36-73" y="connsiteY36-74"/>
                    </a:cxn>
                    <a:cxn ang="0">
                      <a:pos x="connsiteX37-75" y="connsiteY37-76"/>
                    </a:cxn>
                  </a:cxnLst>
                  <a:rect l="l" t="t" r="r" b="b"/>
                  <a:pathLst>
                    <a:path w="1884908" h="3619745">
                      <a:moveTo>
                        <a:pt x="309856" y="965597"/>
                      </a:moveTo>
                      <a:cubicBezTo>
                        <a:pt x="376624" y="673059"/>
                        <a:pt x="539814" y="401762"/>
                        <a:pt x="777027" y="166698"/>
                      </a:cubicBezTo>
                      <a:lnTo>
                        <a:pt x="810164" y="137032"/>
                      </a:lnTo>
                      <a:lnTo>
                        <a:pt x="897914" y="40482"/>
                      </a:lnTo>
                      <a:lnTo>
                        <a:pt x="942454" y="0"/>
                      </a:lnTo>
                      <a:lnTo>
                        <a:pt x="986995" y="40482"/>
                      </a:lnTo>
                      <a:lnTo>
                        <a:pt x="1074747" y="137033"/>
                      </a:lnTo>
                      <a:lnTo>
                        <a:pt x="1107882" y="166698"/>
                      </a:lnTo>
                      <a:cubicBezTo>
                        <a:pt x="1345097" y="401762"/>
                        <a:pt x="1498608" y="673059"/>
                        <a:pt x="1579894" y="965597"/>
                      </a:cubicBezTo>
                      <a:cubicBezTo>
                        <a:pt x="1594113" y="1012766"/>
                        <a:pt x="1598653" y="1035738"/>
                        <a:pt x="1610453" y="1070808"/>
                      </a:cubicBezTo>
                      <a:cubicBezTo>
                        <a:pt x="1683924" y="1307026"/>
                        <a:pt x="1723504" y="1558177"/>
                        <a:pt x="1723504" y="1818572"/>
                      </a:cubicBezTo>
                      <a:cubicBezTo>
                        <a:pt x="1723504" y="1992169"/>
                        <a:pt x="1705913" y="2161658"/>
                        <a:pt x="1672417" y="2325352"/>
                      </a:cubicBezTo>
                      <a:lnTo>
                        <a:pt x="1638005" y="2459182"/>
                      </a:lnTo>
                      <a:lnTo>
                        <a:pt x="1670167" y="2533320"/>
                      </a:lnTo>
                      <a:cubicBezTo>
                        <a:pt x="1683820" y="2569195"/>
                        <a:pt x="1695709" y="2605430"/>
                        <a:pt x="1705780" y="2641997"/>
                      </a:cubicBezTo>
                      <a:lnTo>
                        <a:pt x="1709053" y="2657900"/>
                      </a:lnTo>
                      <a:lnTo>
                        <a:pt x="1748495" y="2747208"/>
                      </a:lnTo>
                      <a:cubicBezTo>
                        <a:pt x="1837149" y="2983426"/>
                        <a:pt x="1884908" y="3234577"/>
                        <a:pt x="1884908" y="3494972"/>
                      </a:cubicBezTo>
                      <a:lnTo>
                        <a:pt x="1877306" y="3619745"/>
                      </a:lnTo>
                      <a:lnTo>
                        <a:pt x="1832518" y="3606726"/>
                      </a:lnTo>
                      <a:cubicBezTo>
                        <a:pt x="1692341" y="3561215"/>
                        <a:pt x="1557819" y="3503154"/>
                        <a:pt x="1430279" y="3433870"/>
                      </a:cubicBezTo>
                      <a:lnTo>
                        <a:pt x="1334687" y="3375797"/>
                      </a:lnTo>
                      <a:lnTo>
                        <a:pt x="1242585" y="3387500"/>
                      </a:lnTo>
                      <a:cubicBezTo>
                        <a:pt x="1137641" y="3398158"/>
                        <a:pt x="1031160" y="3403617"/>
                        <a:pt x="923404" y="3403617"/>
                      </a:cubicBezTo>
                      <a:cubicBezTo>
                        <a:pt x="815648" y="3403617"/>
                        <a:pt x="709168" y="3398158"/>
                        <a:pt x="604224" y="3387500"/>
                      </a:cubicBezTo>
                      <a:lnTo>
                        <a:pt x="512121" y="3375797"/>
                      </a:lnTo>
                      <a:lnTo>
                        <a:pt x="416530" y="3433870"/>
                      </a:lnTo>
                      <a:cubicBezTo>
                        <a:pt x="288990" y="3503154"/>
                        <a:pt x="154469" y="3561215"/>
                        <a:pt x="14291" y="3606726"/>
                      </a:cubicBezTo>
                      <a:lnTo>
                        <a:pt x="6940" y="3608863"/>
                      </a:lnTo>
                      <a:lnTo>
                        <a:pt x="0" y="3494972"/>
                      </a:lnTo>
                      <a:cubicBezTo>
                        <a:pt x="0" y="3234577"/>
                        <a:pt x="47759" y="2983426"/>
                        <a:pt x="136413" y="2747208"/>
                      </a:cubicBezTo>
                      <a:lnTo>
                        <a:pt x="175856" y="2657901"/>
                      </a:lnTo>
                      <a:lnTo>
                        <a:pt x="179131" y="2641997"/>
                      </a:lnTo>
                      <a:cubicBezTo>
                        <a:pt x="189200" y="2605430"/>
                        <a:pt x="201089" y="2569195"/>
                        <a:pt x="214743" y="2533320"/>
                      </a:cubicBezTo>
                      <a:lnTo>
                        <a:pt x="246904" y="2459183"/>
                      </a:lnTo>
                      <a:lnTo>
                        <a:pt x="212492" y="2325352"/>
                      </a:lnTo>
                      <a:cubicBezTo>
                        <a:pt x="178995" y="2161658"/>
                        <a:pt x="161405" y="1992169"/>
                        <a:pt x="161405" y="1818572"/>
                      </a:cubicBezTo>
                      <a:cubicBezTo>
                        <a:pt x="161405" y="1558177"/>
                        <a:pt x="200984" y="1307026"/>
                        <a:pt x="274455" y="1070808"/>
                      </a:cubicBezTo>
                    </a:path>
                  </a:pathLst>
                </a:custGeom>
                <a:noFill/>
                <a:ln w="63500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1" name="Line 20"/>
                <p:cNvSpPr>
                  <a:spLocks noChangeShapeType="1"/>
                </p:cNvSpPr>
                <p:nvPr/>
              </p:nvSpPr>
              <p:spPr bwMode="auto">
                <a:xfrm flipH="1">
                  <a:off x="624114" y="6700972"/>
                  <a:ext cx="2759675" cy="0"/>
                </a:xfrm>
                <a:prstGeom prst="line">
                  <a:avLst/>
                </a:prstGeom>
                <a:noFill/>
                <a:ln w="82550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12" name="Line 20"/>
                <p:cNvSpPr>
                  <a:spLocks noChangeShapeType="1"/>
                </p:cNvSpPr>
                <p:nvPr/>
              </p:nvSpPr>
              <p:spPr bwMode="auto">
                <a:xfrm flipH="1">
                  <a:off x="10842171" y="6700972"/>
                  <a:ext cx="275772" cy="0"/>
                </a:xfrm>
                <a:prstGeom prst="line">
                  <a:avLst/>
                </a:prstGeom>
                <a:noFill/>
                <a:ln w="82550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13" name="Line 20"/>
                <p:cNvSpPr>
                  <a:spLocks noChangeShapeType="1"/>
                </p:cNvSpPr>
                <p:nvPr/>
              </p:nvSpPr>
              <p:spPr bwMode="auto">
                <a:xfrm flipH="1">
                  <a:off x="11306627" y="6700972"/>
                  <a:ext cx="1640115" cy="0"/>
                </a:xfrm>
                <a:prstGeom prst="line">
                  <a:avLst/>
                </a:prstGeom>
                <a:noFill/>
                <a:ln w="82550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</p:grpSp>
        <p:sp>
          <p:nvSpPr>
            <p:cNvPr id="226" name="Line 20"/>
            <p:cNvSpPr>
              <a:spLocks noChangeShapeType="1"/>
            </p:cNvSpPr>
            <p:nvPr/>
          </p:nvSpPr>
          <p:spPr bwMode="auto">
            <a:xfrm flipH="1">
              <a:off x="379412" y="6724097"/>
              <a:ext cx="952500" cy="0"/>
            </a:xfrm>
            <a:prstGeom prst="line">
              <a:avLst/>
            </a:prstGeom>
            <a:noFill/>
            <a:ln w="8255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7" name="Line 20"/>
            <p:cNvSpPr>
              <a:spLocks noChangeShapeType="1"/>
            </p:cNvSpPr>
            <p:nvPr/>
          </p:nvSpPr>
          <p:spPr bwMode="auto">
            <a:xfrm flipH="1">
              <a:off x="1566863" y="6724097"/>
              <a:ext cx="1651000" cy="0"/>
            </a:xfrm>
            <a:prstGeom prst="line">
              <a:avLst/>
            </a:prstGeom>
            <a:noFill/>
            <a:ln w="8255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9" name="Line 20"/>
            <p:cNvSpPr>
              <a:spLocks noChangeShapeType="1"/>
            </p:cNvSpPr>
            <p:nvPr/>
          </p:nvSpPr>
          <p:spPr bwMode="auto">
            <a:xfrm flipH="1">
              <a:off x="10315574" y="6724097"/>
              <a:ext cx="333375" cy="0"/>
            </a:xfrm>
            <a:prstGeom prst="line">
              <a:avLst/>
            </a:prstGeom>
            <a:noFill/>
            <a:ln w="8255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0" name="Line 20"/>
            <p:cNvSpPr>
              <a:spLocks noChangeShapeType="1"/>
            </p:cNvSpPr>
            <p:nvPr/>
          </p:nvSpPr>
          <p:spPr bwMode="auto">
            <a:xfrm flipH="1">
              <a:off x="10955338" y="6724097"/>
              <a:ext cx="946150" cy="0"/>
            </a:xfrm>
            <a:prstGeom prst="line">
              <a:avLst/>
            </a:prstGeom>
            <a:noFill/>
            <a:ln w="8255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240" name="组合 239"/>
            <p:cNvGrpSpPr/>
            <p:nvPr/>
          </p:nvGrpSpPr>
          <p:grpSpPr>
            <a:xfrm>
              <a:off x="4789869" y="5633141"/>
              <a:ext cx="983312" cy="983312"/>
              <a:chOff x="4789869" y="5633141"/>
              <a:chExt cx="983312" cy="983312"/>
            </a:xfrm>
          </p:grpSpPr>
          <p:sp>
            <p:nvSpPr>
              <p:cNvPr id="238" name="弧形 237"/>
              <p:cNvSpPr/>
              <p:nvPr/>
            </p:nvSpPr>
            <p:spPr>
              <a:xfrm rot="16630693">
                <a:off x="4789869" y="5633141"/>
                <a:ext cx="983312" cy="983312"/>
              </a:xfrm>
              <a:prstGeom prst="arc">
                <a:avLst>
                  <a:gd name="adj1" fmla="val 16200000"/>
                  <a:gd name="adj2" fmla="val 19167193"/>
                </a:avLst>
              </a:prstGeom>
              <a:noFill/>
              <a:ln w="82550" cap="rnd">
                <a:solidFill>
                  <a:srgbClr val="8AD5FE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39" name="弧形 238"/>
              <p:cNvSpPr/>
              <p:nvPr/>
            </p:nvSpPr>
            <p:spPr>
              <a:xfrm rot="16630693">
                <a:off x="4789869" y="5633141"/>
                <a:ext cx="983312" cy="983312"/>
              </a:xfrm>
              <a:prstGeom prst="arc">
                <a:avLst>
                  <a:gd name="adj1" fmla="val 19943639"/>
                  <a:gd name="adj2" fmla="val 20223319"/>
                </a:avLst>
              </a:prstGeom>
              <a:noFill/>
              <a:ln w="82550" cap="rnd">
                <a:solidFill>
                  <a:srgbClr val="8AD5FE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241" name="组合 240"/>
            <p:cNvGrpSpPr/>
            <p:nvPr/>
          </p:nvGrpSpPr>
          <p:grpSpPr>
            <a:xfrm rot="1244543">
              <a:off x="6267449" y="5976041"/>
              <a:ext cx="489981" cy="489981"/>
              <a:chOff x="4789869" y="5633141"/>
              <a:chExt cx="983312" cy="983312"/>
            </a:xfrm>
          </p:grpSpPr>
          <p:sp>
            <p:nvSpPr>
              <p:cNvPr id="242" name="弧形 241"/>
              <p:cNvSpPr/>
              <p:nvPr/>
            </p:nvSpPr>
            <p:spPr>
              <a:xfrm rot="16630693">
                <a:off x="4789869" y="5633141"/>
                <a:ext cx="983312" cy="983312"/>
              </a:xfrm>
              <a:prstGeom prst="arc">
                <a:avLst>
                  <a:gd name="adj1" fmla="val 16200000"/>
                  <a:gd name="adj2" fmla="val 19167193"/>
                </a:avLst>
              </a:prstGeom>
              <a:noFill/>
              <a:ln w="38100" cap="rnd">
                <a:solidFill>
                  <a:srgbClr val="8AD5FE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43" name="弧形 242"/>
              <p:cNvSpPr/>
              <p:nvPr/>
            </p:nvSpPr>
            <p:spPr>
              <a:xfrm rot="16630693">
                <a:off x="4789869" y="5633141"/>
                <a:ext cx="983312" cy="983312"/>
              </a:xfrm>
              <a:prstGeom prst="arc">
                <a:avLst>
                  <a:gd name="adj1" fmla="val 19943639"/>
                  <a:gd name="adj2" fmla="val 20223319"/>
                </a:avLst>
              </a:prstGeom>
              <a:noFill/>
              <a:ln w="38100" cap="rnd">
                <a:solidFill>
                  <a:srgbClr val="8AD5FE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343" name="组合 342"/>
            <p:cNvGrpSpPr/>
            <p:nvPr/>
          </p:nvGrpSpPr>
          <p:grpSpPr>
            <a:xfrm>
              <a:off x="8320469" y="5404541"/>
              <a:ext cx="983312" cy="983312"/>
              <a:chOff x="4789869" y="5633141"/>
              <a:chExt cx="983312" cy="983312"/>
            </a:xfrm>
          </p:grpSpPr>
          <p:sp>
            <p:nvSpPr>
              <p:cNvPr id="344" name="弧形 343"/>
              <p:cNvSpPr/>
              <p:nvPr/>
            </p:nvSpPr>
            <p:spPr>
              <a:xfrm rot="16630693">
                <a:off x="4789869" y="5633141"/>
                <a:ext cx="983312" cy="983312"/>
              </a:xfrm>
              <a:prstGeom prst="arc">
                <a:avLst>
                  <a:gd name="adj1" fmla="val 16200000"/>
                  <a:gd name="adj2" fmla="val 19167193"/>
                </a:avLst>
              </a:prstGeom>
              <a:noFill/>
              <a:ln w="82550" cap="rnd">
                <a:solidFill>
                  <a:srgbClr val="8AD5FE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45" name="弧形 344"/>
              <p:cNvSpPr/>
              <p:nvPr/>
            </p:nvSpPr>
            <p:spPr>
              <a:xfrm rot="16630693">
                <a:off x="4789869" y="5633141"/>
                <a:ext cx="983312" cy="983312"/>
              </a:xfrm>
              <a:prstGeom prst="arc">
                <a:avLst>
                  <a:gd name="adj1" fmla="val 19943639"/>
                  <a:gd name="adj2" fmla="val 20223319"/>
                </a:avLst>
              </a:prstGeom>
              <a:noFill/>
              <a:ln w="82550" cap="rnd">
                <a:solidFill>
                  <a:srgbClr val="8AD5FE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379" name="组合 378"/>
            <p:cNvGrpSpPr/>
            <p:nvPr/>
          </p:nvGrpSpPr>
          <p:grpSpPr>
            <a:xfrm rot="20246828">
              <a:off x="7727949" y="5931590"/>
              <a:ext cx="489981" cy="489981"/>
              <a:chOff x="4789869" y="5633141"/>
              <a:chExt cx="983312" cy="983312"/>
            </a:xfrm>
          </p:grpSpPr>
          <p:sp>
            <p:nvSpPr>
              <p:cNvPr id="380" name="弧形 379"/>
              <p:cNvSpPr/>
              <p:nvPr/>
            </p:nvSpPr>
            <p:spPr>
              <a:xfrm rot="16630693">
                <a:off x="4789869" y="5633141"/>
                <a:ext cx="983312" cy="983312"/>
              </a:xfrm>
              <a:prstGeom prst="arc">
                <a:avLst>
                  <a:gd name="adj1" fmla="val 16200000"/>
                  <a:gd name="adj2" fmla="val 19167193"/>
                </a:avLst>
              </a:prstGeom>
              <a:noFill/>
              <a:ln w="44450" cap="rnd">
                <a:solidFill>
                  <a:srgbClr val="8AD5FE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81" name="弧形 380"/>
              <p:cNvSpPr/>
              <p:nvPr/>
            </p:nvSpPr>
            <p:spPr>
              <a:xfrm rot="16630693">
                <a:off x="4789869" y="5633141"/>
                <a:ext cx="983312" cy="983312"/>
              </a:xfrm>
              <a:prstGeom prst="arc">
                <a:avLst>
                  <a:gd name="adj1" fmla="val 19943639"/>
                  <a:gd name="adj2" fmla="val 20223319"/>
                </a:avLst>
              </a:prstGeom>
              <a:noFill/>
              <a:ln w="44450" cap="rnd">
                <a:solidFill>
                  <a:srgbClr val="8AD5FE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sp>
        <p:nvSpPr>
          <p:cNvPr id="207" name="椭圆 206"/>
          <p:cNvSpPr/>
          <p:nvPr/>
        </p:nvSpPr>
        <p:spPr>
          <a:xfrm>
            <a:off x="3466078" y="787400"/>
            <a:ext cx="342900" cy="342900"/>
          </a:xfrm>
          <a:prstGeom prst="ellipse">
            <a:avLst/>
          </a:prstGeom>
          <a:noFill/>
          <a:ln w="57150">
            <a:solidFill>
              <a:srgbClr val="48BE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4" name="椭圆 213"/>
          <p:cNvSpPr/>
          <p:nvPr/>
        </p:nvSpPr>
        <p:spPr>
          <a:xfrm>
            <a:off x="2750656" y="787400"/>
            <a:ext cx="180974" cy="190500"/>
          </a:xfrm>
          <a:prstGeom prst="ellipse">
            <a:avLst/>
          </a:prstGeom>
          <a:noFill/>
          <a:ln w="47625">
            <a:solidFill>
              <a:srgbClr val="48BE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9" name="组合 218"/>
          <p:cNvGrpSpPr/>
          <p:nvPr/>
        </p:nvGrpSpPr>
        <p:grpSpPr>
          <a:xfrm>
            <a:off x="5628186" y="787400"/>
            <a:ext cx="258233" cy="258233"/>
            <a:chOff x="3765599" y="622300"/>
            <a:chExt cx="1134533" cy="1134533"/>
          </a:xfrm>
          <a:solidFill>
            <a:srgbClr val="FF8300"/>
          </a:solidFill>
        </p:grpSpPr>
        <p:sp>
          <p:nvSpPr>
            <p:cNvPr id="220" name="圆角矩形 219"/>
            <p:cNvSpPr/>
            <p:nvPr/>
          </p:nvSpPr>
          <p:spPr>
            <a:xfrm>
              <a:off x="4144531" y="622300"/>
              <a:ext cx="376669" cy="113453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圆角矩形 220"/>
            <p:cNvSpPr/>
            <p:nvPr/>
          </p:nvSpPr>
          <p:spPr>
            <a:xfrm rot="5400000">
              <a:off x="4144531" y="622300"/>
              <a:ext cx="376669" cy="113453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5" name="椭圆 224"/>
          <p:cNvSpPr/>
          <p:nvPr/>
        </p:nvSpPr>
        <p:spPr>
          <a:xfrm>
            <a:off x="4343426" y="787400"/>
            <a:ext cx="134726" cy="141817"/>
          </a:xfrm>
          <a:prstGeom prst="ellipse">
            <a:avLst/>
          </a:prstGeom>
          <a:solidFill>
            <a:srgbClr val="47BEFE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椭圆 227"/>
          <p:cNvSpPr/>
          <p:nvPr/>
        </p:nvSpPr>
        <p:spPr>
          <a:xfrm>
            <a:off x="5012600" y="787400"/>
            <a:ext cx="81138" cy="85409"/>
          </a:xfrm>
          <a:prstGeom prst="ellipse">
            <a:avLst/>
          </a:prstGeom>
          <a:solidFill>
            <a:srgbClr val="FEDF1F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2" name="组合 231"/>
          <p:cNvGrpSpPr/>
          <p:nvPr/>
        </p:nvGrpSpPr>
        <p:grpSpPr>
          <a:xfrm>
            <a:off x="10920163" y="787400"/>
            <a:ext cx="313894" cy="313894"/>
            <a:chOff x="6573135" y="2487386"/>
            <a:chExt cx="406898" cy="406898"/>
          </a:xfrm>
        </p:grpSpPr>
        <p:cxnSp>
          <p:nvCxnSpPr>
            <p:cNvPr id="233" name="直接连接符 232"/>
            <p:cNvCxnSpPr/>
            <p:nvPr/>
          </p:nvCxnSpPr>
          <p:spPr>
            <a:xfrm rot="16200000">
              <a:off x="6624184" y="2639786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直接连接符 233"/>
            <p:cNvCxnSpPr/>
            <p:nvPr/>
          </p:nvCxnSpPr>
          <p:spPr>
            <a:xfrm rot="13500000">
              <a:off x="6668821" y="2747549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直接连接符 234"/>
            <p:cNvCxnSpPr/>
            <p:nvPr/>
          </p:nvCxnSpPr>
          <p:spPr>
            <a:xfrm rot="10800000">
              <a:off x="6776584" y="2792186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直接连接符 235"/>
            <p:cNvCxnSpPr/>
            <p:nvPr/>
          </p:nvCxnSpPr>
          <p:spPr>
            <a:xfrm rot="8100000">
              <a:off x="6884347" y="2747549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直接连接符 236"/>
            <p:cNvCxnSpPr/>
            <p:nvPr/>
          </p:nvCxnSpPr>
          <p:spPr>
            <a:xfrm rot="5400000">
              <a:off x="6928984" y="2639786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直接连接符 243"/>
            <p:cNvCxnSpPr/>
            <p:nvPr/>
          </p:nvCxnSpPr>
          <p:spPr>
            <a:xfrm rot="2700000">
              <a:off x="6884347" y="2532023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直接连接符 244"/>
            <p:cNvCxnSpPr/>
            <p:nvPr/>
          </p:nvCxnSpPr>
          <p:spPr>
            <a:xfrm>
              <a:off x="6776584" y="2487386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直接连接符 245"/>
            <p:cNvCxnSpPr/>
            <p:nvPr/>
          </p:nvCxnSpPr>
          <p:spPr>
            <a:xfrm rot="18900000">
              <a:off x="6668821" y="2532023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48" name="直接连接符 247"/>
          <p:cNvCxnSpPr/>
          <p:nvPr/>
        </p:nvCxnSpPr>
        <p:spPr>
          <a:xfrm>
            <a:off x="7213548" y="787400"/>
            <a:ext cx="0" cy="3175"/>
          </a:xfrm>
          <a:prstGeom prst="line">
            <a:avLst/>
          </a:prstGeom>
          <a:ln w="76200" cap="rnd">
            <a:solidFill>
              <a:srgbClr val="FDE4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0" name="组合 249"/>
          <p:cNvGrpSpPr/>
          <p:nvPr/>
        </p:nvGrpSpPr>
        <p:grpSpPr>
          <a:xfrm>
            <a:off x="8988342" y="787400"/>
            <a:ext cx="135164" cy="135164"/>
            <a:chOff x="6388327" y="3617686"/>
            <a:chExt cx="135164" cy="135164"/>
          </a:xfrm>
        </p:grpSpPr>
        <p:cxnSp>
          <p:nvCxnSpPr>
            <p:cNvPr id="251" name="直接连接符 250"/>
            <p:cNvCxnSpPr/>
            <p:nvPr/>
          </p:nvCxnSpPr>
          <p:spPr>
            <a:xfrm rot="16200000">
              <a:off x="6399059" y="3674536"/>
              <a:ext cx="0" cy="21464"/>
            </a:xfrm>
            <a:prstGeom prst="line">
              <a:avLst/>
            </a:prstGeom>
            <a:ln w="76200" cap="rnd">
              <a:solidFill>
                <a:srgbClr val="48A1E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直接连接符 251"/>
            <p:cNvCxnSpPr/>
            <p:nvPr/>
          </p:nvCxnSpPr>
          <p:spPr>
            <a:xfrm>
              <a:off x="6455909" y="3617686"/>
              <a:ext cx="0" cy="21464"/>
            </a:xfrm>
            <a:prstGeom prst="line">
              <a:avLst/>
            </a:prstGeom>
            <a:ln w="76200" cap="rnd">
              <a:solidFill>
                <a:srgbClr val="48A1E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直接连接符 252"/>
            <p:cNvCxnSpPr/>
            <p:nvPr/>
          </p:nvCxnSpPr>
          <p:spPr>
            <a:xfrm rot="5400000">
              <a:off x="6512759" y="3674536"/>
              <a:ext cx="0" cy="21464"/>
            </a:xfrm>
            <a:prstGeom prst="line">
              <a:avLst/>
            </a:prstGeom>
            <a:ln w="76200" cap="rnd">
              <a:solidFill>
                <a:srgbClr val="48A1E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直接连接符 253"/>
            <p:cNvCxnSpPr/>
            <p:nvPr/>
          </p:nvCxnSpPr>
          <p:spPr>
            <a:xfrm rot="10800000">
              <a:off x="6455909" y="3731386"/>
              <a:ext cx="0" cy="21464"/>
            </a:xfrm>
            <a:prstGeom prst="line">
              <a:avLst/>
            </a:prstGeom>
            <a:ln w="76200" cap="rnd">
              <a:solidFill>
                <a:srgbClr val="48A1E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5" name="组合 254"/>
          <p:cNvGrpSpPr/>
          <p:nvPr/>
        </p:nvGrpSpPr>
        <p:grpSpPr>
          <a:xfrm>
            <a:off x="854506" y="903514"/>
            <a:ext cx="313894" cy="313894"/>
            <a:chOff x="6573135" y="2487386"/>
            <a:chExt cx="406898" cy="406898"/>
          </a:xfrm>
        </p:grpSpPr>
        <p:cxnSp>
          <p:nvCxnSpPr>
            <p:cNvPr id="256" name="直接连接符 255"/>
            <p:cNvCxnSpPr/>
            <p:nvPr/>
          </p:nvCxnSpPr>
          <p:spPr>
            <a:xfrm rot="16200000">
              <a:off x="6624184" y="2639786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直接连接符 256"/>
            <p:cNvCxnSpPr/>
            <p:nvPr/>
          </p:nvCxnSpPr>
          <p:spPr>
            <a:xfrm rot="13500000">
              <a:off x="6668821" y="2747549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直接连接符 257"/>
            <p:cNvCxnSpPr/>
            <p:nvPr/>
          </p:nvCxnSpPr>
          <p:spPr>
            <a:xfrm rot="10800000">
              <a:off x="6776584" y="2792186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直接连接符 258"/>
            <p:cNvCxnSpPr/>
            <p:nvPr/>
          </p:nvCxnSpPr>
          <p:spPr>
            <a:xfrm rot="8100000">
              <a:off x="6884347" y="2747549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直接连接符 259"/>
            <p:cNvCxnSpPr/>
            <p:nvPr/>
          </p:nvCxnSpPr>
          <p:spPr>
            <a:xfrm rot="5400000">
              <a:off x="6928984" y="2639786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直接连接符 260"/>
            <p:cNvCxnSpPr/>
            <p:nvPr/>
          </p:nvCxnSpPr>
          <p:spPr>
            <a:xfrm rot="2700000">
              <a:off x="6884347" y="2532023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直接连接符 261"/>
            <p:cNvCxnSpPr/>
            <p:nvPr/>
          </p:nvCxnSpPr>
          <p:spPr>
            <a:xfrm>
              <a:off x="6776584" y="2487386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直接连接符 262"/>
            <p:cNvCxnSpPr/>
            <p:nvPr/>
          </p:nvCxnSpPr>
          <p:spPr>
            <a:xfrm rot="18900000">
              <a:off x="6668821" y="2532023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4" name="组合 263"/>
          <p:cNvGrpSpPr/>
          <p:nvPr/>
        </p:nvGrpSpPr>
        <p:grpSpPr>
          <a:xfrm>
            <a:off x="1497671" y="5722257"/>
            <a:ext cx="313894" cy="313894"/>
            <a:chOff x="6573135" y="2487386"/>
            <a:chExt cx="406898" cy="406898"/>
          </a:xfrm>
        </p:grpSpPr>
        <p:cxnSp>
          <p:nvCxnSpPr>
            <p:cNvPr id="265" name="直接连接符 264"/>
            <p:cNvCxnSpPr/>
            <p:nvPr/>
          </p:nvCxnSpPr>
          <p:spPr>
            <a:xfrm rot="16200000">
              <a:off x="6624184" y="2639786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直接连接符 265"/>
            <p:cNvCxnSpPr/>
            <p:nvPr/>
          </p:nvCxnSpPr>
          <p:spPr>
            <a:xfrm rot="13500000">
              <a:off x="6668821" y="2747549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直接连接符 266"/>
            <p:cNvCxnSpPr/>
            <p:nvPr/>
          </p:nvCxnSpPr>
          <p:spPr>
            <a:xfrm rot="10800000">
              <a:off x="6776584" y="2792186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直接连接符 267"/>
            <p:cNvCxnSpPr/>
            <p:nvPr/>
          </p:nvCxnSpPr>
          <p:spPr>
            <a:xfrm rot="8100000">
              <a:off x="6884347" y="2747549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9" name="直接连接符 268"/>
            <p:cNvCxnSpPr/>
            <p:nvPr/>
          </p:nvCxnSpPr>
          <p:spPr>
            <a:xfrm rot="5400000">
              <a:off x="6928984" y="2639786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直接连接符 269"/>
            <p:cNvCxnSpPr/>
            <p:nvPr/>
          </p:nvCxnSpPr>
          <p:spPr>
            <a:xfrm rot="2700000">
              <a:off x="6884347" y="2532023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直接连接符 270"/>
            <p:cNvCxnSpPr/>
            <p:nvPr/>
          </p:nvCxnSpPr>
          <p:spPr>
            <a:xfrm>
              <a:off x="6776584" y="2487386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2" name="直接连接符 271"/>
            <p:cNvCxnSpPr/>
            <p:nvPr/>
          </p:nvCxnSpPr>
          <p:spPr>
            <a:xfrm rot="18900000">
              <a:off x="6668821" y="2532023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3" name="椭圆 292"/>
          <p:cNvSpPr/>
          <p:nvPr/>
        </p:nvSpPr>
        <p:spPr>
          <a:xfrm>
            <a:off x="11443717" y="1813437"/>
            <a:ext cx="283826" cy="283826"/>
          </a:xfrm>
          <a:prstGeom prst="ellipse">
            <a:avLst/>
          </a:prstGeom>
          <a:noFill/>
          <a:ln w="63500">
            <a:solidFill>
              <a:srgbClr val="FE7D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4" name="组合 293"/>
          <p:cNvGrpSpPr/>
          <p:nvPr/>
        </p:nvGrpSpPr>
        <p:grpSpPr>
          <a:xfrm>
            <a:off x="2893896" y="903513"/>
            <a:ext cx="258233" cy="258233"/>
            <a:chOff x="3765599" y="622300"/>
            <a:chExt cx="1134533" cy="1134533"/>
          </a:xfrm>
          <a:solidFill>
            <a:srgbClr val="FFFF00"/>
          </a:solidFill>
        </p:grpSpPr>
        <p:sp>
          <p:nvSpPr>
            <p:cNvPr id="295" name="圆角矩形 294"/>
            <p:cNvSpPr/>
            <p:nvPr/>
          </p:nvSpPr>
          <p:spPr>
            <a:xfrm>
              <a:off x="4144531" y="622300"/>
              <a:ext cx="376669" cy="113453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圆角矩形 295"/>
            <p:cNvSpPr/>
            <p:nvPr/>
          </p:nvSpPr>
          <p:spPr>
            <a:xfrm rot="5400000">
              <a:off x="4144531" y="622300"/>
              <a:ext cx="376669" cy="113453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7" name="组合 296"/>
          <p:cNvGrpSpPr/>
          <p:nvPr/>
        </p:nvGrpSpPr>
        <p:grpSpPr>
          <a:xfrm>
            <a:off x="10630011" y="5635170"/>
            <a:ext cx="258233" cy="258233"/>
            <a:chOff x="3765599" y="622300"/>
            <a:chExt cx="1134533" cy="1134533"/>
          </a:xfrm>
          <a:solidFill>
            <a:srgbClr val="FFFF00"/>
          </a:solidFill>
        </p:grpSpPr>
        <p:sp>
          <p:nvSpPr>
            <p:cNvPr id="298" name="圆角矩形 297"/>
            <p:cNvSpPr/>
            <p:nvPr/>
          </p:nvSpPr>
          <p:spPr>
            <a:xfrm>
              <a:off x="4144531" y="622300"/>
              <a:ext cx="376669" cy="113453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9" name="圆角矩形 298"/>
            <p:cNvSpPr/>
            <p:nvPr/>
          </p:nvSpPr>
          <p:spPr>
            <a:xfrm rot="5400000">
              <a:off x="4144531" y="622300"/>
              <a:ext cx="376669" cy="113453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0" name="组合 299"/>
          <p:cNvGrpSpPr/>
          <p:nvPr/>
        </p:nvGrpSpPr>
        <p:grpSpPr>
          <a:xfrm>
            <a:off x="467290" y="4227284"/>
            <a:ext cx="258233" cy="258233"/>
            <a:chOff x="3765599" y="622300"/>
            <a:chExt cx="1134533" cy="1134533"/>
          </a:xfrm>
          <a:solidFill>
            <a:srgbClr val="FFFF00"/>
          </a:solidFill>
        </p:grpSpPr>
        <p:sp>
          <p:nvSpPr>
            <p:cNvPr id="301" name="圆角矩形 300"/>
            <p:cNvSpPr/>
            <p:nvPr/>
          </p:nvSpPr>
          <p:spPr>
            <a:xfrm>
              <a:off x="4144531" y="622300"/>
              <a:ext cx="376669" cy="113453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" name="圆角矩形 301"/>
            <p:cNvSpPr/>
            <p:nvPr/>
          </p:nvSpPr>
          <p:spPr>
            <a:xfrm rot="5400000">
              <a:off x="4144531" y="622300"/>
              <a:ext cx="376669" cy="113453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4" name="椭圆 303"/>
          <p:cNvSpPr/>
          <p:nvPr/>
        </p:nvSpPr>
        <p:spPr>
          <a:xfrm flipV="1">
            <a:off x="-438150" y="4730750"/>
            <a:ext cx="76200" cy="80211"/>
          </a:xfrm>
          <a:prstGeom prst="ellipse">
            <a:avLst/>
          </a:prstGeom>
          <a:solidFill>
            <a:srgbClr val="FEDF1F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5" name="椭圆 304"/>
          <p:cNvSpPr/>
          <p:nvPr/>
        </p:nvSpPr>
        <p:spPr>
          <a:xfrm flipV="1">
            <a:off x="1066800" y="6350000"/>
            <a:ext cx="76200" cy="80211"/>
          </a:xfrm>
          <a:prstGeom prst="ellipse">
            <a:avLst/>
          </a:prstGeom>
          <a:solidFill>
            <a:srgbClr val="FEDF1F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6" name="椭圆 305"/>
          <p:cNvSpPr/>
          <p:nvPr/>
        </p:nvSpPr>
        <p:spPr>
          <a:xfrm flipV="1">
            <a:off x="8191500" y="958850"/>
            <a:ext cx="76200" cy="80211"/>
          </a:xfrm>
          <a:prstGeom prst="ellipse">
            <a:avLst/>
          </a:prstGeom>
          <a:solidFill>
            <a:srgbClr val="FEDF1F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7" name="椭圆 306"/>
          <p:cNvSpPr/>
          <p:nvPr/>
        </p:nvSpPr>
        <p:spPr>
          <a:xfrm flipV="1">
            <a:off x="11258550" y="1092200"/>
            <a:ext cx="76200" cy="80211"/>
          </a:xfrm>
          <a:prstGeom prst="ellipse">
            <a:avLst/>
          </a:prstGeom>
          <a:solidFill>
            <a:srgbClr val="FEDF1F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8" name="椭圆 307"/>
          <p:cNvSpPr/>
          <p:nvPr/>
        </p:nvSpPr>
        <p:spPr>
          <a:xfrm flipV="1">
            <a:off x="10896600" y="4368800"/>
            <a:ext cx="76200" cy="80211"/>
          </a:xfrm>
          <a:prstGeom prst="ellipse">
            <a:avLst/>
          </a:prstGeom>
          <a:solidFill>
            <a:srgbClr val="FEDF1F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9" name="椭圆 308"/>
          <p:cNvSpPr/>
          <p:nvPr/>
        </p:nvSpPr>
        <p:spPr>
          <a:xfrm flipV="1">
            <a:off x="11462934" y="3016250"/>
            <a:ext cx="76200" cy="80211"/>
          </a:xfrm>
          <a:prstGeom prst="ellipse">
            <a:avLst/>
          </a:prstGeom>
          <a:solidFill>
            <a:srgbClr val="FEDF1F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0" name="椭圆 309"/>
          <p:cNvSpPr/>
          <p:nvPr/>
        </p:nvSpPr>
        <p:spPr>
          <a:xfrm flipV="1">
            <a:off x="661584" y="158750"/>
            <a:ext cx="76200" cy="80211"/>
          </a:xfrm>
          <a:prstGeom prst="ellipse">
            <a:avLst/>
          </a:prstGeom>
          <a:solidFill>
            <a:srgbClr val="FEDF1F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6" name="椭圆 315"/>
          <p:cNvSpPr/>
          <p:nvPr/>
        </p:nvSpPr>
        <p:spPr>
          <a:xfrm>
            <a:off x="9946550" y="266701"/>
            <a:ext cx="126681" cy="133349"/>
          </a:xfrm>
          <a:prstGeom prst="ellipse">
            <a:avLst/>
          </a:prstGeom>
          <a:solidFill>
            <a:srgbClr val="FF8504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7" name="椭圆 316"/>
          <p:cNvSpPr/>
          <p:nvPr/>
        </p:nvSpPr>
        <p:spPr>
          <a:xfrm>
            <a:off x="11108600" y="3676651"/>
            <a:ext cx="126681" cy="133349"/>
          </a:xfrm>
          <a:prstGeom prst="ellipse">
            <a:avLst/>
          </a:prstGeom>
          <a:solidFill>
            <a:srgbClr val="FF8504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1" name="椭圆 320"/>
          <p:cNvSpPr/>
          <p:nvPr/>
        </p:nvSpPr>
        <p:spPr>
          <a:xfrm>
            <a:off x="3031400" y="266701"/>
            <a:ext cx="126681" cy="133349"/>
          </a:xfrm>
          <a:prstGeom prst="ellipse">
            <a:avLst/>
          </a:prstGeom>
          <a:solidFill>
            <a:srgbClr val="FF8504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2" name="椭圆 321"/>
          <p:cNvSpPr/>
          <p:nvPr/>
        </p:nvSpPr>
        <p:spPr>
          <a:xfrm>
            <a:off x="821600" y="1714501"/>
            <a:ext cx="126681" cy="133349"/>
          </a:xfrm>
          <a:prstGeom prst="ellipse">
            <a:avLst/>
          </a:prstGeom>
          <a:solidFill>
            <a:srgbClr val="FF8504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3" name="椭圆 322"/>
          <p:cNvSpPr/>
          <p:nvPr/>
        </p:nvSpPr>
        <p:spPr>
          <a:xfrm>
            <a:off x="2574200" y="5695951"/>
            <a:ext cx="126681" cy="133349"/>
          </a:xfrm>
          <a:prstGeom prst="ellipse">
            <a:avLst/>
          </a:prstGeom>
          <a:solidFill>
            <a:srgbClr val="FF8504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5" name="椭圆 324"/>
          <p:cNvSpPr/>
          <p:nvPr/>
        </p:nvSpPr>
        <p:spPr>
          <a:xfrm>
            <a:off x="3747517" y="327537"/>
            <a:ext cx="283826" cy="283826"/>
          </a:xfrm>
          <a:prstGeom prst="ellipse">
            <a:avLst/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6" name="椭圆 325"/>
          <p:cNvSpPr/>
          <p:nvPr/>
        </p:nvSpPr>
        <p:spPr>
          <a:xfrm>
            <a:off x="8871967" y="213237"/>
            <a:ext cx="167763" cy="167763"/>
          </a:xfrm>
          <a:prstGeom prst="ellipse">
            <a:avLst/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61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任意多边形 70"/>
          <p:cNvSpPr/>
          <p:nvPr/>
        </p:nvSpPr>
        <p:spPr>
          <a:xfrm>
            <a:off x="6675120" y="716280"/>
            <a:ext cx="5090160" cy="5715000"/>
          </a:xfrm>
          <a:custGeom>
            <a:avLst/>
            <a:gdLst>
              <a:gd name="connsiteX0" fmla="*/ 437347 w 5090160"/>
              <a:gd name="connsiteY0" fmla="*/ 0 h 5715000"/>
              <a:gd name="connsiteX1" fmla="*/ 4652813 w 5090160"/>
              <a:gd name="connsiteY1" fmla="*/ 0 h 5715000"/>
              <a:gd name="connsiteX2" fmla="*/ 5090160 w 5090160"/>
              <a:gd name="connsiteY2" fmla="*/ 437347 h 5715000"/>
              <a:gd name="connsiteX3" fmla="*/ 5090160 w 5090160"/>
              <a:gd name="connsiteY3" fmla="*/ 5715000 h 5715000"/>
              <a:gd name="connsiteX4" fmla="*/ 0 w 5090160"/>
              <a:gd name="connsiteY4" fmla="*/ 5715000 h 5715000"/>
              <a:gd name="connsiteX5" fmla="*/ 0 w 5090160"/>
              <a:gd name="connsiteY5" fmla="*/ 437347 h 5715000"/>
              <a:gd name="connsiteX6" fmla="*/ 437347 w 5090160"/>
              <a:gd name="connsiteY6" fmla="*/ 0 h 571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90160" h="5715000">
                <a:moveTo>
                  <a:pt x="437347" y="0"/>
                </a:moveTo>
                <a:lnTo>
                  <a:pt x="4652813" y="0"/>
                </a:lnTo>
                <a:cubicBezTo>
                  <a:pt x="4894353" y="0"/>
                  <a:pt x="5090160" y="195807"/>
                  <a:pt x="5090160" y="437347"/>
                </a:cubicBezTo>
                <a:lnTo>
                  <a:pt x="5090160" y="5715000"/>
                </a:lnTo>
                <a:lnTo>
                  <a:pt x="0" y="5715000"/>
                </a:lnTo>
                <a:lnTo>
                  <a:pt x="0" y="437347"/>
                </a:lnTo>
                <a:cubicBezTo>
                  <a:pt x="0" y="195807"/>
                  <a:pt x="195807" y="0"/>
                  <a:pt x="4373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5" name="图片占位符 194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72" name="圆角矩形 71"/>
          <p:cNvSpPr/>
          <p:nvPr/>
        </p:nvSpPr>
        <p:spPr>
          <a:xfrm>
            <a:off x="628650" y="723899"/>
            <a:ext cx="3938587" cy="2562225"/>
          </a:xfrm>
          <a:prstGeom prst="roundRect">
            <a:avLst>
              <a:gd name="adj" fmla="val 997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>
            <a:off x="6429828" y="6452141"/>
            <a:ext cx="2753571" cy="0"/>
          </a:xfrm>
          <a:prstGeom prst="line">
            <a:avLst/>
          </a:prstGeom>
          <a:noFill/>
          <a:ln w="1016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10038218" y="6452141"/>
            <a:ext cx="1936067" cy="0"/>
          </a:xfrm>
          <a:prstGeom prst="line">
            <a:avLst/>
          </a:prstGeom>
          <a:noFill/>
          <a:ln w="1016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9529494" y="6452141"/>
            <a:ext cx="178523" cy="0"/>
          </a:xfrm>
          <a:prstGeom prst="line">
            <a:avLst/>
          </a:prstGeom>
          <a:noFill/>
          <a:ln w="1016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36" name="组合 35"/>
          <p:cNvGrpSpPr/>
          <p:nvPr/>
        </p:nvGrpSpPr>
        <p:grpSpPr>
          <a:xfrm>
            <a:off x="6679680" y="727650"/>
            <a:ext cx="5050228" cy="5588744"/>
            <a:chOff x="5953966" y="727650"/>
            <a:chExt cx="5050228" cy="5588744"/>
          </a:xfrm>
        </p:grpSpPr>
        <p:grpSp>
          <p:nvGrpSpPr>
            <p:cNvPr id="35" name="组合 34"/>
            <p:cNvGrpSpPr/>
            <p:nvPr/>
          </p:nvGrpSpPr>
          <p:grpSpPr>
            <a:xfrm>
              <a:off x="6382492" y="1461220"/>
              <a:ext cx="4193177" cy="4827038"/>
              <a:chOff x="6355581" y="1461220"/>
              <a:chExt cx="4193177" cy="4827038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9061498" y="1461220"/>
                <a:ext cx="1487260" cy="0"/>
              </a:xfrm>
              <a:prstGeom prst="line">
                <a:avLst/>
              </a:pr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10548758" y="1461220"/>
                <a:ext cx="0" cy="4812971"/>
              </a:xfrm>
              <a:prstGeom prst="line">
                <a:avLst/>
              </a:pr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 flipV="1">
                <a:off x="6355581" y="1461224"/>
                <a:ext cx="0" cy="4827034"/>
              </a:xfrm>
              <a:prstGeom prst="line">
                <a:avLst/>
              </a:pr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6355581" y="1461224"/>
                <a:ext cx="2708939" cy="0"/>
              </a:xfrm>
              <a:prstGeom prst="line">
                <a:avLst/>
              </a:pr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7" name="椭圆 6"/>
            <p:cNvSpPr/>
            <p:nvPr/>
          </p:nvSpPr>
          <p:spPr>
            <a:xfrm flipV="1">
              <a:off x="8409866" y="898428"/>
              <a:ext cx="138428" cy="138428"/>
            </a:xfrm>
            <a:prstGeom prst="ellipse">
              <a:avLst/>
            </a:prstGeom>
            <a:noFill/>
            <a:ln w="47625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5953966" y="727650"/>
              <a:ext cx="5050228" cy="5588744"/>
              <a:chOff x="5953966" y="727650"/>
              <a:chExt cx="5050228" cy="5588744"/>
            </a:xfrm>
          </p:grpSpPr>
          <p:cxnSp>
            <p:nvCxnSpPr>
              <p:cNvPr id="18" name="直接连接符 17"/>
              <p:cNvCxnSpPr>
                <a:endCxn id="20" idx="0"/>
              </p:cNvCxnSpPr>
              <p:nvPr/>
            </p:nvCxnSpPr>
            <p:spPr>
              <a:xfrm flipV="1">
                <a:off x="10392004" y="729120"/>
                <a:ext cx="237758" cy="1"/>
              </a:xfrm>
              <a:prstGeom prst="line">
                <a:avLst/>
              </a:prstGeom>
              <a:noFill/>
              <a:ln w="1016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grpSp>
            <p:nvGrpSpPr>
              <p:cNvPr id="33" name="组合 32"/>
              <p:cNvGrpSpPr/>
              <p:nvPr/>
            </p:nvGrpSpPr>
            <p:grpSpPr>
              <a:xfrm>
                <a:off x="5953966" y="727650"/>
                <a:ext cx="5050228" cy="5588744"/>
                <a:chOff x="5953966" y="727650"/>
                <a:chExt cx="5050228" cy="5588744"/>
              </a:xfrm>
            </p:grpSpPr>
            <p:cxnSp>
              <p:nvCxnSpPr>
                <p:cNvPr id="8" name="直接连接符 7"/>
                <p:cNvCxnSpPr/>
                <p:nvPr/>
              </p:nvCxnSpPr>
              <p:spPr>
                <a:xfrm>
                  <a:off x="9865957" y="727666"/>
                  <a:ext cx="328439" cy="0"/>
                </a:xfrm>
                <a:prstGeom prst="line">
                  <a:avLst/>
                </a:prstGeom>
                <a:noFill/>
                <a:ln w="101600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9" name="直接连接符 8"/>
                <p:cNvCxnSpPr>
                  <a:endCxn id="13" idx="0"/>
                </p:cNvCxnSpPr>
                <p:nvPr/>
              </p:nvCxnSpPr>
              <p:spPr>
                <a:xfrm flipV="1">
                  <a:off x="5954499" y="1102082"/>
                  <a:ext cx="920" cy="261450"/>
                </a:xfrm>
                <a:prstGeom prst="line">
                  <a:avLst/>
                </a:prstGeom>
                <a:noFill/>
                <a:ln w="101600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0" name="直接连接符 9"/>
                <p:cNvCxnSpPr/>
                <p:nvPr/>
              </p:nvCxnSpPr>
              <p:spPr>
                <a:xfrm>
                  <a:off x="6300195" y="727666"/>
                  <a:ext cx="3386415" cy="0"/>
                </a:xfrm>
                <a:prstGeom prst="line">
                  <a:avLst/>
                </a:prstGeom>
                <a:noFill/>
                <a:ln w="101600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1" name="直接连接符 10"/>
                <p:cNvCxnSpPr/>
                <p:nvPr/>
              </p:nvCxnSpPr>
              <p:spPr>
                <a:xfrm flipV="1">
                  <a:off x="5954501" y="1579434"/>
                  <a:ext cx="0" cy="469174"/>
                </a:xfrm>
                <a:prstGeom prst="line">
                  <a:avLst/>
                </a:prstGeom>
                <a:noFill/>
                <a:ln w="101600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2" name="直接连接符 11"/>
                <p:cNvCxnSpPr/>
                <p:nvPr/>
              </p:nvCxnSpPr>
              <p:spPr>
                <a:xfrm flipV="1">
                  <a:off x="5954501" y="3084928"/>
                  <a:ext cx="0" cy="3231466"/>
                </a:xfrm>
                <a:prstGeom prst="line">
                  <a:avLst/>
                </a:prstGeom>
                <a:noFill/>
                <a:ln w="101600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13" name="弧形 12"/>
                <p:cNvSpPr/>
                <p:nvPr/>
              </p:nvSpPr>
              <p:spPr>
                <a:xfrm rot="10800000">
                  <a:off x="5953966" y="727650"/>
                  <a:ext cx="685800" cy="685800"/>
                </a:xfrm>
                <a:prstGeom prst="arc">
                  <a:avLst>
                    <a:gd name="adj1" fmla="val 21283430"/>
                    <a:gd name="adj2" fmla="val 5433375"/>
                  </a:avLst>
                </a:prstGeom>
                <a:noFill/>
                <a:ln w="101600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9" name="直接连接符 18"/>
                <p:cNvCxnSpPr>
                  <a:stCxn id="20" idx="2"/>
                </p:cNvCxnSpPr>
                <p:nvPr/>
              </p:nvCxnSpPr>
              <p:spPr>
                <a:xfrm>
                  <a:off x="11004178" y="1073895"/>
                  <a:ext cx="1" cy="5200296"/>
                </a:xfrm>
                <a:prstGeom prst="line">
                  <a:avLst/>
                </a:prstGeom>
                <a:noFill/>
                <a:ln w="101600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20" name="弧形 19"/>
                <p:cNvSpPr/>
                <p:nvPr/>
              </p:nvSpPr>
              <p:spPr>
                <a:xfrm rot="16200000">
                  <a:off x="10318394" y="727666"/>
                  <a:ext cx="685800" cy="685800"/>
                </a:xfrm>
                <a:prstGeom prst="arc">
                  <a:avLst>
                    <a:gd name="adj1" fmla="val 21283430"/>
                    <a:gd name="adj2" fmla="val 5433375"/>
                  </a:avLst>
                </a:prstGeom>
                <a:noFill/>
                <a:ln w="101600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5" name="直接连接符 14"/>
                <p:cNvCxnSpPr/>
                <p:nvPr/>
              </p:nvCxnSpPr>
              <p:spPr>
                <a:xfrm flipV="1">
                  <a:off x="5954501" y="2288094"/>
                  <a:ext cx="0" cy="171994"/>
                </a:xfrm>
                <a:prstGeom prst="line">
                  <a:avLst/>
                </a:prstGeom>
                <a:noFill/>
                <a:ln w="101600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 flipV="1">
                  <a:off x="5954501" y="2684334"/>
                  <a:ext cx="0" cy="171994"/>
                </a:xfrm>
                <a:prstGeom prst="line">
                  <a:avLst/>
                </a:prstGeom>
                <a:noFill/>
                <a:ln w="101600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sp>
          <p:nvSpPr>
            <p:cNvPr id="17" name="圆角矩形 16"/>
            <p:cNvSpPr/>
            <p:nvPr/>
          </p:nvSpPr>
          <p:spPr>
            <a:xfrm>
              <a:off x="7974255" y="1174651"/>
              <a:ext cx="1009650" cy="108585"/>
            </a:xfrm>
            <a:prstGeom prst="roundRect">
              <a:avLst>
                <a:gd name="adj" fmla="val 50000"/>
              </a:avLst>
            </a:prstGeom>
            <a:noFill/>
            <a:ln w="47625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5" name="直接连接符 24"/>
          <p:cNvCxnSpPr/>
          <p:nvPr/>
        </p:nvCxnSpPr>
        <p:spPr>
          <a:xfrm>
            <a:off x="6774318" y="6693441"/>
            <a:ext cx="3780681" cy="0"/>
          </a:xfrm>
          <a:prstGeom prst="line">
            <a:avLst/>
          </a:prstGeom>
          <a:noFill/>
          <a:ln w="1016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10844487" y="6693441"/>
            <a:ext cx="1056712" cy="0"/>
          </a:xfrm>
          <a:prstGeom prst="line">
            <a:avLst/>
          </a:prstGeom>
          <a:noFill/>
          <a:ln w="1016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61" name="组合 60"/>
          <p:cNvGrpSpPr/>
          <p:nvPr/>
        </p:nvGrpSpPr>
        <p:grpSpPr>
          <a:xfrm>
            <a:off x="638627" y="402070"/>
            <a:ext cx="3928718" cy="3154710"/>
            <a:chOff x="719483" y="402070"/>
            <a:chExt cx="3928718" cy="3154710"/>
          </a:xfrm>
        </p:grpSpPr>
        <p:sp>
          <p:nvSpPr>
            <p:cNvPr id="56" name="文本框 55"/>
            <p:cNvSpPr txBox="1"/>
            <p:nvPr/>
          </p:nvSpPr>
          <p:spPr>
            <a:xfrm>
              <a:off x="1029705" y="402070"/>
              <a:ext cx="3410191" cy="3154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9900" dirty="0" smtClean="0">
                  <a:solidFill>
                    <a:srgbClr val="FFC611"/>
                  </a:solidFill>
                  <a:latin typeface="Packet" panose="00000400000000000000" pitchFamily="2" charset="0"/>
                </a:rPr>
                <a:t>37%</a:t>
              </a:r>
              <a:endParaRPr lang="zh-CN" altLang="en-US" sz="19900" dirty="0">
                <a:solidFill>
                  <a:srgbClr val="FFC611"/>
                </a:solidFill>
                <a:latin typeface="Packet" panose="00000400000000000000" pitchFamily="2" charset="0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719483" y="727650"/>
              <a:ext cx="3928718" cy="2550122"/>
              <a:chOff x="719483" y="3154329"/>
              <a:chExt cx="3928718" cy="1970121"/>
            </a:xfrm>
          </p:grpSpPr>
          <p:grpSp>
            <p:nvGrpSpPr>
              <p:cNvPr id="38" name="组合 37"/>
              <p:cNvGrpSpPr/>
              <p:nvPr/>
            </p:nvGrpSpPr>
            <p:grpSpPr>
              <a:xfrm>
                <a:off x="719483" y="3154329"/>
                <a:ext cx="3154017" cy="783887"/>
                <a:chOff x="178593" y="3323432"/>
                <a:chExt cx="4186254" cy="1040435"/>
              </a:xfrm>
            </p:grpSpPr>
            <p:cxnSp>
              <p:nvCxnSpPr>
                <p:cNvPr id="51" name="直接连接符 50"/>
                <p:cNvCxnSpPr>
                  <a:endCxn id="53" idx="0"/>
                </p:cNvCxnSpPr>
                <p:nvPr/>
              </p:nvCxnSpPr>
              <p:spPr>
                <a:xfrm flipV="1">
                  <a:off x="179126" y="3697864"/>
                  <a:ext cx="920" cy="261450"/>
                </a:xfrm>
                <a:prstGeom prst="line">
                  <a:avLst/>
                </a:prstGeom>
                <a:noFill/>
                <a:ln w="101600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2" name="直接连接符 51"/>
                <p:cNvCxnSpPr/>
                <p:nvPr/>
              </p:nvCxnSpPr>
              <p:spPr>
                <a:xfrm>
                  <a:off x="524822" y="3323448"/>
                  <a:ext cx="3132055" cy="0"/>
                </a:xfrm>
                <a:prstGeom prst="line">
                  <a:avLst/>
                </a:prstGeom>
                <a:noFill/>
                <a:ln w="101600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53" name="弧形 52"/>
                <p:cNvSpPr/>
                <p:nvPr/>
              </p:nvSpPr>
              <p:spPr>
                <a:xfrm rot="10800000">
                  <a:off x="178593" y="3323432"/>
                  <a:ext cx="685800" cy="685800"/>
                </a:xfrm>
                <a:prstGeom prst="arc">
                  <a:avLst>
                    <a:gd name="adj1" fmla="val 21283430"/>
                    <a:gd name="adj2" fmla="val 5433375"/>
                  </a:avLst>
                </a:prstGeom>
                <a:noFill/>
                <a:ln w="101600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54" name="直接连接符 53"/>
                <p:cNvCxnSpPr/>
                <p:nvPr/>
              </p:nvCxnSpPr>
              <p:spPr>
                <a:xfrm flipV="1">
                  <a:off x="179127" y="4165244"/>
                  <a:ext cx="0" cy="198623"/>
                </a:xfrm>
                <a:prstGeom prst="line">
                  <a:avLst/>
                </a:prstGeom>
                <a:noFill/>
                <a:ln w="101600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5" name="直接连接符 54"/>
                <p:cNvCxnSpPr/>
                <p:nvPr/>
              </p:nvCxnSpPr>
              <p:spPr>
                <a:xfrm>
                  <a:off x="3926580" y="3323448"/>
                  <a:ext cx="438267" cy="0"/>
                </a:xfrm>
                <a:prstGeom prst="line">
                  <a:avLst/>
                </a:prstGeom>
                <a:noFill/>
                <a:ln w="101600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39" name="组合 38"/>
              <p:cNvGrpSpPr/>
              <p:nvPr/>
            </p:nvGrpSpPr>
            <p:grpSpPr>
              <a:xfrm flipV="1">
                <a:off x="719483" y="4062549"/>
                <a:ext cx="1788586" cy="1061901"/>
                <a:chOff x="178593" y="3323432"/>
                <a:chExt cx="2348388" cy="1394261"/>
              </a:xfrm>
            </p:grpSpPr>
            <p:cxnSp>
              <p:nvCxnSpPr>
                <p:cNvPr id="48" name="直接连接符 47"/>
                <p:cNvCxnSpPr>
                  <a:endCxn id="50" idx="0"/>
                </p:cNvCxnSpPr>
                <p:nvPr/>
              </p:nvCxnSpPr>
              <p:spPr>
                <a:xfrm flipV="1">
                  <a:off x="180046" y="3697864"/>
                  <a:ext cx="0" cy="1019829"/>
                </a:xfrm>
                <a:prstGeom prst="line">
                  <a:avLst/>
                </a:prstGeom>
                <a:noFill/>
                <a:ln w="101600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49" name="直接连接符 48"/>
                <p:cNvCxnSpPr/>
                <p:nvPr/>
              </p:nvCxnSpPr>
              <p:spPr>
                <a:xfrm flipV="1">
                  <a:off x="524822" y="3323448"/>
                  <a:ext cx="2002159" cy="0"/>
                </a:xfrm>
                <a:prstGeom prst="line">
                  <a:avLst/>
                </a:prstGeom>
                <a:noFill/>
                <a:ln w="101600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50" name="弧形 49"/>
                <p:cNvSpPr/>
                <p:nvPr/>
              </p:nvSpPr>
              <p:spPr>
                <a:xfrm rot="10800000">
                  <a:off x="178593" y="3323432"/>
                  <a:ext cx="685800" cy="685800"/>
                </a:xfrm>
                <a:prstGeom prst="arc">
                  <a:avLst>
                    <a:gd name="adj1" fmla="val 21283430"/>
                    <a:gd name="adj2" fmla="val 5433375"/>
                  </a:avLst>
                </a:prstGeom>
                <a:noFill/>
                <a:ln w="101600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0" name="组合 39"/>
              <p:cNvGrpSpPr/>
              <p:nvPr/>
            </p:nvGrpSpPr>
            <p:grpSpPr>
              <a:xfrm rot="10800000" flipV="1">
                <a:off x="4076700" y="3154329"/>
                <a:ext cx="571500" cy="522321"/>
                <a:chOff x="178593" y="3323432"/>
                <a:chExt cx="750372" cy="685800"/>
              </a:xfrm>
            </p:grpSpPr>
            <p:cxnSp>
              <p:nvCxnSpPr>
                <p:cNvPr id="45" name="直接连接符 44"/>
                <p:cNvCxnSpPr>
                  <a:endCxn id="47" idx="0"/>
                </p:cNvCxnSpPr>
                <p:nvPr/>
              </p:nvCxnSpPr>
              <p:spPr>
                <a:xfrm flipV="1">
                  <a:off x="179126" y="3697864"/>
                  <a:ext cx="920" cy="261450"/>
                </a:xfrm>
                <a:prstGeom prst="line">
                  <a:avLst/>
                </a:prstGeom>
                <a:noFill/>
                <a:ln w="101600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46" name="直接连接符 45"/>
                <p:cNvCxnSpPr/>
                <p:nvPr/>
              </p:nvCxnSpPr>
              <p:spPr>
                <a:xfrm rot="10800000" flipH="1" flipV="1">
                  <a:off x="524821" y="3323448"/>
                  <a:ext cx="404144" cy="0"/>
                </a:xfrm>
                <a:prstGeom prst="line">
                  <a:avLst/>
                </a:prstGeom>
                <a:noFill/>
                <a:ln w="101600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47" name="弧形 46"/>
                <p:cNvSpPr/>
                <p:nvPr/>
              </p:nvSpPr>
              <p:spPr>
                <a:xfrm rot="10800000">
                  <a:off x="178593" y="3323432"/>
                  <a:ext cx="685800" cy="685800"/>
                </a:xfrm>
                <a:prstGeom prst="arc">
                  <a:avLst>
                    <a:gd name="adj1" fmla="val 21283430"/>
                    <a:gd name="adj2" fmla="val 5433375"/>
                  </a:avLst>
                </a:prstGeom>
                <a:noFill/>
                <a:ln w="101600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1" name="组合 40"/>
              <p:cNvGrpSpPr/>
              <p:nvPr/>
            </p:nvGrpSpPr>
            <p:grpSpPr>
              <a:xfrm rot="10800000">
                <a:off x="2795451" y="3619502"/>
                <a:ext cx="1852750" cy="1496978"/>
                <a:chOff x="178593" y="3323432"/>
                <a:chExt cx="2459111" cy="1986905"/>
              </a:xfrm>
            </p:grpSpPr>
            <p:cxnSp>
              <p:nvCxnSpPr>
                <p:cNvPr id="42" name="直接连接符 41"/>
                <p:cNvCxnSpPr>
                  <a:endCxn id="44" idx="0"/>
                </p:cNvCxnSpPr>
                <p:nvPr/>
              </p:nvCxnSpPr>
              <p:spPr>
                <a:xfrm rot="10800000">
                  <a:off x="180046" y="3697863"/>
                  <a:ext cx="0" cy="1612474"/>
                </a:xfrm>
                <a:prstGeom prst="line">
                  <a:avLst/>
                </a:prstGeom>
                <a:noFill/>
                <a:ln w="101600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43" name="直接连接符 42"/>
                <p:cNvCxnSpPr/>
                <p:nvPr/>
              </p:nvCxnSpPr>
              <p:spPr>
                <a:xfrm rot="10800000" flipH="1">
                  <a:off x="524822" y="3323448"/>
                  <a:ext cx="2112882" cy="0"/>
                </a:xfrm>
                <a:prstGeom prst="line">
                  <a:avLst/>
                </a:prstGeom>
                <a:noFill/>
                <a:ln w="101600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44" name="弧形 43"/>
                <p:cNvSpPr/>
                <p:nvPr/>
              </p:nvSpPr>
              <p:spPr>
                <a:xfrm rot="10800000">
                  <a:off x="178593" y="3323432"/>
                  <a:ext cx="685800" cy="685800"/>
                </a:xfrm>
                <a:prstGeom prst="arc">
                  <a:avLst>
                    <a:gd name="adj1" fmla="val 21283430"/>
                    <a:gd name="adj2" fmla="val 5433375"/>
                  </a:avLst>
                </a:prstGeom>
                <a:noFill/>
                <a:ln w="101600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59" name="文本框 58"/>
          <p:cNvSpPr txBox="1"/>
          <p:nvPr/>
        </p:nvSpPr>
        <p:spPr>
          <a:xfrm>
            <a:off x="638627" y="4187201"/>
            <a:ext cx="368015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Everything is </a:t>
            </a:r>
            <a:r>
              <a:rPr lang="en-US" altLang="zh-CN" sz="2000" dirty="0" err="1">
                <a:solidFill>
                  <a:schemeClr val="bg1"/>
                </a:solidFill>
              </a:rPr>
              <a:t>gonna</a:t>
            </a:r>
            <a:r>
              <a:rPr lang="en-US" altLang="zh-CN" sz="2000" dirty="0">
                <a:solidFill>
                  <a:schemeClr val="bg1"/>
                </a:solidFill>
              </a:rPr>
              <a:t> be </a:t>
            </a:r>
            <a:r>
              <a:rPr lang="en-US" altLang="zh-CN" sz="2000" dirty="0" smtClean="0">
                <a:solidFill>
                  <a:schemeClr val="bg1"/>
                </a:solidFill>
              </a:rPr>
              <a:t>better</a:t>
            </a:r>
          </a:p>
          <a:p>
            <a:r>
              <a:rPr lang="en-US" altLang="zh-CN" sz="2000" dirty="0" smtClean="0">
                <a:solidFill>
                  <a:schemeClr val="bg1"/>
                </a:solidFill>
              </a:rPr>
              <a:t>Everything </a:t>
            </a:r>
            <a:r>
              <a:rPr lang="en-US" altLang="zh-CN" sz="2000" dirty="0">
                <a:solidFill>
                  <a:schemeClr val="bg1"/>
                </a:solidFill>
              </a:rPr>
              <a:t>is </a:t>
            </a:r>
            <a:r>
              <a:rPr lang="en-US" altLang="zh-CN" sz="2000" dirty="0" err="1">
                <a:solidFill>
                  <a:schemeClr val="bg1"/>
                </a:solidFill>
              </a:rPr>
              <a:t>gonna</a:t>
            </a:r>
            <a:r>
              <a:rPr lang="en-US" altLang="zh-CN" sz="2000" dirty="0">
                <a:solidFill>
                  <a:schemeClr val="bg1"/>
                </a:solidFill>
              </a:rPr>
              <a:t> be </a:t>
            </a:r>
            <a:r>
              <a:rPr lang="en-US" altLang="zh-CN" sz="2000" dirty="0" smtClean="0">
                <a:solidFill>
                  <a:schemeClr val="bg1"/>
                </a:solidFill>
              </a:rPr>
              <a:t>better</a:t>
            </a:r>
          </a:p>
          <a:p>
            <a:r>
              <a:rPr lang="en-US" altLang="zh-CN" sz="2000" dirty="0">
                <a:solidFill>
                  <a:schemeClr val="bg1"/>
                </a:solidFill>
              </a:rPr>
              <a:t>Everything is </a:t>
            </a:r>
            <a:r>
              <a:rPr lang="en-US" altLang="zh-CN" sz="2000" dirty="0" err="1">
                <a:solidFill>
                  <a:schemeClr val="bg1"/>
                </a:solidFill>
              </a:rPr>
              <a:t>gonna</a:t>
            </a:r>
            <a:r>
              <a:rPr lang="en-US" altLang="zh-CN" sz="2000" dirty="0">
                <a:solidFill>
                  <a:schemeClr val="bg1"/>
                </a:solidFill>
              </a:rPr>
              <a:t> be better</a:t>
            </a:r>
            <a:endParaRPr lang="zh-CN" altLang="en-US" sz="2000" dirty="0">
              <a:solidFill>
                <a:schemeClr val="bg1"/>
              </a:solidFill>
            </a:endParaRPr>
          </a:p>
          <a:p>
            <a:endParaRPr lang="zh-CN" altLang="en-US" sz="2000" dirty="0">
              <a:solidFill>
                <a:schemeClr val="bg1"/>
              </a:solidFill>
            </a:endParaRPr>
          </a:p>
          <a:p>
            <a:endParaRPr lang="zh-CN" altLang="en-US" sz="2000" dirty="0">
              <a:solidFill>
                <a:schemeClr val="bg1"/>
              </a:solidFill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779303" y="3816699"/>
            <a:ext cx="649968" cy="0"/>
          </a:xfrm>
          <a:prstGeom prst="line">
            <a:avLst/>
          </a:prstGeom>
          <a:noFill/>
          <a:ln w="9525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2" name="文本框 61"/>
          <p:cNvSpPr txBox="1"/>
          <p:nvPr/>
        </p:nvSpPr>
        <p:spPr>
          <a:xfrm>
            <a:off x="638627" y="5478607"/>
            <a:ext cx="368015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Everything is </a:t>
            </a:r>
            <a:r>
              <a:rPr lang="en-US" altLang="zh-CN" sz="2000" dirty="0" err="1">
                <a:solidFill>
                  <a:schemeClr val="bg1"/>
                </a:solidFill>
              </a:rPr>
              <a:t>gonna</a:t>
            </a:r>
            <a:r>
              <a:rPr lang="en-US" altLang="zh-CN" sz="2000" dirty="0">
                <a:solidFill>
                  <a:schemeClr val="bg1"/>
                </a:solidFill>
              </a:rPr>
              <a:t> be </a:t>
            </a:r>
            <a:r>
              <a:rPr lang="en-US" altLang="zh-CN" sz="2000" dirty="0" smtClean="0">
                <a:solidFill>
                  <a:schemeClr val="bg1"/>
                </a:solidFill>
              </a:rPr>
              <a:t>better</a:t>
            </a:r>
          </a:p>
          <a:p>
            <a:r>
              <a:rPr lang="en-US" altLang="zh-CN" sz="2000" dirty="0" smtClean="0">
                <a:solidFill>
                  <a:schemeClr val="bg1"/>
                </a:solidFill>
              </a:rPr>
              <a:t>Everything </a:t>
            </a:r>
            <a:r>
              <a:rPr lang="en-US" altLang="zh-CN" sz="2000" dirty="0">
                <a:solidFill>
                  <a:schemeClr val="bg1"/>
                </a:solidFill>
              </a:rPr>
              <a:t>is </a:t>
            </a:r>
            <a:r>
              <a:rPr lang="en-US" altLang="zh-CN" sz="2000" dirty="0" err="1">
                <a:solidFill>
                  <a:schemeClr val="bg1"/>
                </a:solidFill>
              </a:rPr>
              <a:t>gonna</a:t>
            </a:r>
            <a:r>
              <a:rPr lang="en-US" altLang="zh-CN" sz="2000" dirty="0">
                <a:solidFill>
                  <a:schemeClr val="bg1"/>
                </a:solidFill>
              </a:rPr>
              <a:t> be </a:t>
            </a:r>
            <a:r>
              <a:rPr lang="en-US" altLang="zh-CN" sz="2000" dirty="0" smtClean="0">
                <a:solidFill>
                  <a:schemeClr val="bg1"/>
                </a:solidFill>
              </a:rPr>
              <a:t>better</a:t>
            </a:r>
          </a:p>
          <a:p>
            <a:r>
              <a:rPr lang="en-US" altLang="zh-CN" sz="2000" dirty="0">
                <a:solidFill>
                  <a:schemeClr val="bg1"/>
                </a:solidFill>
              </a:rPr>
              <a:t>Everything is </a:t>
            </a:r>
            <a:r>
              <a:rPr lang="en-US" altLang="zh-CN" sz="2000" dirty="0" err="1">
                <a:solidFill>
                  <a:schemeClr val="bg1"/>
                </a:solidFill>
              </a:rPr>
              <a:t>gonna</a:t>
            </a:r>
            <a:r>
              <a:rPr lang="en-US" altLang="zh-CN" sz="2000" dirty="0">
                <a:solidFill>
                  <a:schemeClr val="bg1"/>
                </a:solidFill>
              </a:rPr>
              <a:t> be better</a:t>
            </a:r>
            <a:endParaRPr lang="zh-CN" altLang="en-US" sz="2000" dirty="0">
              <a:solidFill>
                <a:schemeClr val="bg1"/>
              </a:solidFill>
            </a:endParaRPr>
          </a:p>
          <a:p>
            <a:endParaRPr lang="zh-CN" altLang="en-US" sz="2000" dirty="0">
              <a:solidFill>
                <a:schemeClr val="bg1"/>
              </a:solidFill>
            </a:endParaRPr>
          </a:p>
          <a:p>
            <a:endParaRPr lang="zh-CN" altLang="en-US" sz="2000" dirty="0">
              <a:solidFill>
                <a:schemeClr val="bg1"/>
              </a:solidFill>
            </a:endParaRPr>
          </a:p>
        </p:txBody>
      </p:sp>
      <p:grpSp>
        <p:nvGrpSpPr>
          <p:cNvPr id="178" name="组合 177"/>
          <p:cNvGrpSpPr/>
          <p:nvPr/>
        </p:nvGrpSpPr>
        <p:grpSpPr>
          <a:xfrm>
            <a:off x="3866386" y="5495731"/>
            <a:ext cx="2317253" cy="722762"/>
            <a:chOff x="10562154" y="422286"/>
            <a:chExt cx="2317253" cy="722762"/>
          </a:xfrm>
        </p:grpSpPr>
        <p:grpSp>
          <p:nvGrpSpPr>
            <p:cNvPr id="120" name="组合 119"/>
            <p:cNvGrpSpPr/>
            <p:nvPr/>
          </p:nvGrpSpPr>
          <p:grpSpPr>
            <a:xfrm rot="16664602">
              <a:off x="11346388" y="837594"/>
              <a:ext cx="251975" cy="251975"/>
              <a:chOff x="6573135" y="2487386"/>
              <a:chExt cx="406898" cy="406898"/>
            </a:xfrm>
          </p:grpSpPr>
          <p:cxnSp>
            <p:nvCxnSpPr>
              <p:cNvPr id="121" name="直接连接符 120"/>
              <p:cNvCxnSpPr/>
              <p:nvPr/>
            </p:nvCxnSpPr>
            <p:spPr>
              <a:xfrm rot="16200000">
                <a:off x="66241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直接连接符 121"/>
              <p:cNvCxnSpPr/>
              <p:nvPr/>
            </p:nvCxnSpPr>
            <p:spPr>
              <a:xfrm rot="13500000">
                <a:off x="6668821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直接连接符 122"/>
              <p:cNvCxnSpPr/>
              <p:nvPr/>
            </p:nvCxnSpPr>
            <p:spPr>
              <a:xfrm rot="10800000">
                <a:off x="6776584" y="27921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直接连接符 123"/>
              <p:cNvCxnSpPr/>
              <p:nvPr/>
            </p:nvCxnSpPr>
            <p:spPr>
              <a:xfrm rot="8100000">
                <a:off x="6884347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直接连接符 124"/>
              <p:cNvCxnSpPr/>
              <p:nvPr/>
            </p:nvCxnSpPr>
            <p:spPr>
              <a:xfrm rot="5400000">
                <a:off x="69289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直接连接符 125"/>
              <p:cNvCxnSpPr/>
              <p:nvPr/>
            </p:nvCxnSpPr>
            <p:spPr>
              <a:xfrm rot="2700000">
                <a:off x="6884347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直接连接符 126"/>
              <p:cNvCxnSpPr/>
              <p:nvPr/>
            </p:nvCxnSpPr>
            <p:spPr>
              <a:xfrm>
                <a:off x="6776584" y="24873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直接连接符 127"/>
              <p:cNvCxnSpPr/>
              <p:nvPr/>
            </p:nvCxnSpPr>
            <p:spPr>
              <a:xfrm rot="18900000">
                <a:off x="6668821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9" name="椭圆 128"/>
            <p:cNvSpPr/>
            <p:nvPr/>
          </p:nvSpPr>
          <p:spPr>
            <a:xfrm rot="16664602">
              <a:off x="12651569" y="540358"/>
              <a:ext cx="227838" cy="227838"/>
            </a:xfrm>
            <a:prstGeom prst="ellipse">
              <a:avLst/>
            </a:prstGeom>
            <a:noFill/>
            <a:ln w="63500">
              <a:solidFill>
                <a:srgbClr val="FE7D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椭圆 129"/>
            <p:cNvSpPr/>
            <p:nvPr/>
          </p:nvSpPr>
          <p:spPr>
            <a:xfrm rot="16664602" flipV="1">
              <a:off x="11618025" y="1082269"/>
              <a:ext cx="61169" cy="64389"/>
            </a:xfrm>
            <a:prstGeom prst="ellipse">
              <a:avLst/>
            </a:prstGeom>
            <a:solidFill>
              <a:srgbClr val="FEDF1F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椭圆 130"/>
            <p:cNvSpPr/>
            <p:nvPr/>
          </p:nvSpPr>
          <p:spPr>
            <a:xfrm rot="16664602">
              <a:off x="10564831" y="419609"/>
              <a:ext cx="101692" cy="107045"/>
            </a:xfrm>
            <a:prstGeom prst="ellipse">
              <a:avLst/>
            </a:prstGeom>
            <a:solidFill>
              <a:srgbClr val="FF8504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2" name="组合 131"/>
          <p:cNvGrpSpPr/>
          <p:nvPr/>
        </p:nvGrpSpPr>
        <p:grpSpPr>
          <a:xfrm rot="5400000">
            <a:off x="3528241" y="3178685"/>
            <a:ext cx="3627305" cy="893932"/>
            <a:chOff x="1914190" y="332952"/>
            <a:chExt cx="5975946" cy="1472744"/>
          </a:xfrm>
        </p:grpSpPr>
        <p:sp>
          <p:nvSpPr>
            <p:cNvPr id="133" name="椭圆 132"/>
            <p:cNvSpPr/>
            <p:nvPr/>
          </p:nvSpPr>
          <p:spPr>
            <a:xfrm>
              <a:off x="5922634" y="451243"/>
              <a:ext cx="275259" cy="275259"/>
            </a:xfrm>
            <a:prstGeom prst="ellipse">
              <a:avLst/>
            </a:prstGeom>
            <a:noFill/>
            <a:ln w="57150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椭圆 133"/>
            <p:cNvSpPr/>
            <p:nvPr/>
          </p:nvSpPr>
          <p:spPr>
            <a:xfrm>
              <a:off x="7744861" y="1652774"/>
              <a:ext cx="145275" cy="152922"/>
            </a:xfrm>
            <a:prstGeom prst="ellipse">
              <a:avLst/>
            </a:prstGeom>
            <a:noFill/>
            <a:ln w="47625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椭圆 134"/>
            <p:cNvSpPr/>
            <p:nvPr/>
          </p:nvSpPr>
          <p:spPr>
            <a:xfrm>
              <a:off x="6066983" y="837594"/>
              <a:ext cx="108150" cy="113842"/>
            </a:xfrm>
            <a:prstGeom prst="ellipse">
              <a:avLst/>
            </a:prstGeom>
            <a:solidFill>
              <a:srgbClr val="47BEFE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6" name="组合 135"/>
            <p:cNvGrpSpPr/>
            <p:nvPr/>
          </p:nvGrpSpPr>
          <p:grpSpPr>
            <a:xfrm>
              <a:off x="3266289" y="930803"/>
              <a:ext cx="251975" cy="251975"/>
              <a:chOff x="6573135" y="2487386"/>
              <a:chExt cx="406898" cy="406898"/>
            </a:xfrm>
          </p:grpSpPr>
          <p:cxnSp>
            <p:nvCxnSpPr>
              <p:cNvPr id="144" name="直接连接符 143"/>
              <p:cNvCxnSpPr/>
              <p:nvPr/>
            </p:nvCxnSpPr>
            <p:spPr>
              <a:xfrm rot="16200000">
                <a:off x="66241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直接连接符 144"/>
              <p:cNvCxnSpPr/>
              <p:nvPr/>
            </p:nvCxnSpPr>
            <p:spPr>
              <a:xfrm rot="13500000">
                <a:off x="6668821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直接连接符 145"/>
              <p:cNvCxnSpPr/>
              <p:nvPr/>
            </p:nvCxnSpPr>
            <p:spPr>
              <a:xfrm rot="10800000">
                <a:off x="6776584" y="27921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直接连接符 146"/>
              <p:cNvCxnSpPr/>
              <p:nvPr/>
            </p:nvCxnSpPr>
            <p:spPr>
              <a:xfrm rot="8100000">
                <a:off x="6884347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直接连接符 147"/>
              <p:cNvCxnSpPr/>
              <p:nvPr/>
            </p:nvCxnSpPr>
            <p:spPr>
              <a:xfrm rot="5400000">
                <a:off x="69289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直接连接符 148"/>
              <p:cNvCxnSpPr/>
              <p:nvPr/>
            </p:nvCxnSpPr>
            <p:spPr>
              <a:xfrm rot="2700000">
                <a:off x="6884347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直接连接符 149"/>
              <p:cNvCxnSpPr/>
              <p:nvPr/>
            </p:nvCxnSpPr>
            <p:spPr>
              <a:xfrm>
                <a:off x="6776584" y="24873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直接连接符 150"/>
              <p:cNvCxnSpPr/>
              <p:nvPr/>
            </p:nvCxnSpPr>
            <p:spPr>
              <a:xfrm rot="18900000">
                <a:off x="6668821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7" name="组合 136"/>
            <p:cNvGrpSpPr/>
            <p:nvPr/>
          </p:nvGrpSpPr>
          <p:grpSpPr>
            <a:xfrm>
              <a:off x="4903388" y="930803"/>
              <a:ext cx="207294" cy="207294"/>
              <a:chOff x="3765599" y="622300"/>
              <a:chExt cx="1134533" cy="1134533"/>
            </a:xfrm>
            <a:solidFill>
              <a:srgbClr val="FFFF00"/>
            </a:solidFill>
          </p:grpSpPr>
          <p:sp>
            <p:nvSpPr>
              <p:cNvPr id="142" name="圆角矩形 141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3" name="圆角矩形 142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8" name="椭圆 137"/>
            <p:cNvSpPr/>
            <p:nvPr/>
          </p:nvSpPr>
          <p:spPr>
            <a:xfrm flipV="1">
              <a:off x="3111423" y="332952"/>
              <a:ext cx="61169" cy="64389"/>
            </a:xfrm>
            <a:prstGeom prst="ellipse">
              <a:avLst/>
            </a:prstGeom>
            <a:solidFill>
              <a:srgbClr val="FEDF1F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椭圆 138"/>
            <p:cNvSpPr/>
            <p:nvPr/>
          </p:nvSpPr>
          <p:spPr>
            <a:xfrm>
              <a:off x="5013768" y="419609"/>
              <a:ext cx="101692" cy="107045"/>
            </a:xfrm>
            <a:prstGeom prst="ellipse">
              <a:avLst/>
            </a:prstGeom>
            <a:solidFill>
              <a:srgbClr val="FF8504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椭圆 139"/>
            <p:cNvSpPr/>
            <p:nvPr/>
          </p:nvSpPr>
          <p:spPr>
            <a:xfrm>
              <a:off x="1914190" y="762330"/>
              <a:ext cx="101692" cy="107045"/>
            </a:xfrm>
            <a:prstGeom prst="ellipse">
              <a:avLst/>
            </a:prstGeom>
            <a:solidFill>
              <a:srgbClr val="FF8504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5258471" y="1471720"/>
              <a:ext cx="227838" cy="227838"/>
            </a:xfrm>
            <a:prstGeom prst="ellipse">
              <a:avLst/>
            </a:prstGeom>
            <a:noFill/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2" name="组合 151"/>
          <p:cNvGrpSpPr/>
          <p:nvPr/>
        </p:nvGrpSpPr>
        <p:grpSpPr>
          <a:xfrm rot="16755526">
            <a:off x="-1426727" y="1299725"/>
            <a:ext cx="3181449" cy="644195"/>
            <a:chOff x="6604155" y="376691"/>
            <a:chExt cx="3299986" cy="668197"/>
          </a:xfrm>
        </p:grpSpPr>
        <p:grpSp>
          <p:nvGrpSpPr>
            <p:cNvPr id="153" name="组合 152"/>
            <p:cNvGrpSpPr/>
            <p:nvPr/>
          </p:nvGrpSpPr>
          <p:grpSpPr>
            <a:xfrm>
              <a:off x="7098310" y="837594"/>
              <a:ext cx="207294" cy="207294"/>
              <a:chOff x="3765599" y="622300"/>
              <a:chExt cx="1134533" cy="1134533"/>
            </a:xfrm>
            <a:solidFill>
              <a:srgbClr val="FF8300"/>
            </a:solidFill>
          </p:grpSpPr>
          <p:sp>
            <p:nvSpPr>
              <p:cNvPr id="163" name="圆角矩形 162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4" name="圆角矩形 163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4" name="椭圆 153"/>
            <p:cNvSpPr/>
            <p:nvPr/>
          </p:nvSpPr>
          <p:spPr>
            <a:xfrm>
              <a:off x="6604155" y="837594"/>
              <a:ext cx="65133" cy="68561"/>
            </a:xfrm>
            <a:prstGeom prst="ellipse">
              <a:avLst/>
            </a:prstGeom>
            <a:solidFill>
              <a:srgbClr val="FEDF1F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5" name="直接连接符 154"/>
            <p:cNvCxnSpPr/>
            <p:nvPr/>
          </p:nvCxnSpPr>
          <p:spPr>
            <a:xfrm>
              <a:off x="8370942" y="837594"/>
              <a:ext cx="0" cy="2549"/>
            </a:xfrm>
            <a:prstGeom prst="line">
              <a:avLst/>
            </a:prstGeom>
            <a:ln w="76200" cap="rnd">
              <a:solidFill>
                <a:srgbClr val="FDE47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6" name="组合 155"/>
            <p:cNvGrpSpPr/>
            <p:nvPr/>
          </p:nvGrpSpPr>
          <p:grpSpPr>
            <a:xfrm>
              <a:off x="9795640" y="837594"/>
              <a:ext cx="108501" cy="108501"/>
              <a:chOff x="6388327" y="3617686"/>
              <a:chExt cx="135164" cy="135164"/>
            </a:xfrm>
          </p:grpSpPr>
          <p:cxnSp>
            <p:nvCxnSpPr>
              <p:cNvPr id="159" name="直接连接符 158"/>
              <p:cNvCxnSpPr/>
              <p:nvPr/>
            </p:nvCxnSpPr>
            <p:spPr>
              <a:xfrm rot="16200000">
                <a:off x="6399059" y="367453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直接连接符 159"/>
              <p:cNvCxnSpPr/>
              <p:nvPr/>
            </p:nvCxnSpPr>
            <p:spPr>
              <a:xfrm>
                <a:off x="6455909" y="361768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直接连接符 160"/>
              <p:cNvCxnSpPr/>
              <p:nvPr/>
            </p:nvCxnSpPr>
            <p:spPr>
              <a:xfrm rot="5400000">
                <a:off x="6512759" y="367453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直接连接符 161"/>
              <p:cNvCxnSpPr/>
              <p:nvPr/>
            </p:nvCxnSpPr>
            <p:spPr>
              <a:xfrm rot="10800000">
                <a:off x="6455909" y="373138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7" name="椭圆 156"/>
            <p:cNvSpPr/>
            <p:nvPr/>
          </p:nvSpPr>
          <p:spPr>
            <a:xfrm flipV="1">
              <a:off x="9155983" y="975224"/>
              <a:ext cx="61169" cy="64389"/>
            </a:xfrm>
            <a:prstGeom prst="ellipse">
              <a:avLst/>
            </a:prstGeom>
            <a:solidFill>
              <a:srgbClr val="FEDF1F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椭圆 157"/>
            <p:cNvSpPr/>
            <p:nvPr/>
          </p:nvSpPr>
          <p:spPr>
            <a:xfrm>
              <a:off x="9702221" y="376691"/>
              <a:ext cx="134670" cy="134670"/>
            </a:xfrm>
            <a:prstGeom prst="ellipse">
              <a:avLst/>
            </a:prstGeom>
            <a:noFill/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9" name="组合 178"/>
          <p:cNvGrpSpPr/>
          <p:nvPr/>
        </p:nvGrpSpPr>
        <p:grpSpPr>
          <a:xfrm rot="914208">
            <a:off x="3018273" y="105924"/>
            <a:ext cx="3181449" cy="644195"/>
            <a:chOff x="6604155" y="376691"/>
            <a:chExt cx="3299986" cy="668197"/>
          </a:xfrm>
        </p:grpSpPr>
        <p:grpSp>
          <p:nvGrpSpPr>
            <p:cNvPr id="180" name="组合 179"/>
            <p:cNvGrpSpPr/>
            <p:nvPr/>
          </p:nvGrpSpPr>
          <p:grpSpPr>
            <a:xfrm>
              <a:off x="7098310" y="837594"/>
              <a:ext cx="207294" cy="207294"/>
              <a:chOff x="3765599" y="622300"/>
              <a:chExt cx="1134533" cy="1134533"/>
            </a:xfrm>
            <a:solidFill>
              <a:srgbClr val="FF8300"/>
            </a:solidFill>
          </p:grpSpPr>
          <p:sp>
            <p:nvSpPr>
              <p:cNvPr id="190" name="圆角矩形 189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1" name="圆角矩形 190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1" name="椭圆 180"/>
            <p:cNvSpPr/>
            <p:nvPr/>
          </p:nvSpPr>
          <p:spPr>
            <a:xfrm>
              <a:off x="6604155" y="837594"/>
              <a:ext cx="65133" cy="68561"/>
            </a:xfrm>
            <a:prstGeom prst="ellipse">
              <a:avLst/>
            </a:prstGeom>
            <a:solidFill>
              <a:srgbClr val="FEDF1F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2" name="直接连接符 181"/>
            <p:cNvCxnSpPr/>
            <p:nvPr/>
          </p:nvCxnSpPr>
          <p:spPr>
            <a:xfrm>
              <a:off x="8370942" y="837594"/>
              <a:ext cx="0" cy="2549"/>
            </a:xfrm>
            <a:prstGeom prst="line">
              <a:avLst/>
            </a:prstGeom>
            <a:ln w="76200" cap="rnd">
              <a:solidFill>
                <a:srgbClr val="FDE47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3" name="组合 182"/>
            <p:cNvGrpSpPr/>
            <p:nvPr/>
          </p:nvGrpSpPr>
          <p:grpSpPr>
            <a:xfrm>
              <a:off x="9795640" y="837594"/>
              <a:ext cx="108501" cy="108501"/>
              <a:chOff x="6388327" y="3617686"/>
              <a:chExt cx="135164" cy="135164"/>
            </a:xfrm>
          </p:grpSpPr>
          <p:cxnSp>
            <p:nvCxnSpPr>
              <p:cNvPr id="186" name="直接连接符 185"/>
              <p:cNvCxnSpPr/>
              <p:nvPr/>
            </p:nvCxnSpPr>
            <p:spPr>
              <a:xfrm rot="16200000">
                <a:off x="6399059" y="367453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直接连接符 186"/>
              <p:cNvCxnSpPr/>
              <p:nvPr/>
            </p:nvCxnSpPr>
            <p:spPr>
              <a:xfrm>
                <a:off x="6455909" y="361768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直接连接符 187"/>
              <p:cNvCxnSpPr/>
              <p:nvPr/>
            </p:nvCxnSpPr>
            <p:spPr>
              <a:xfrm rot="5400000">
                <a:off x="6512759" y="367453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直接连接符 188"/>
              <p:cNvCxnSpPr/>
              <p:nvPr/>
            </p:nvCxnSpPr>
            <p:spPr>
              <a:xfrm rot="10800000">
                <a:off x="6455909" y="373138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4" name="椭圆 183"/>
            <p:cNvSpPr/>
            <p:nvPr/>
          </p:nvSpPr>
          <p:spPr>
            <a:xfrm flipV="1">
              <a:off x="9155983" y="975224"/>
              <a:ext cx="61169" cy="64389"/>
            </a:xfrm>
            <a:prstGeom prst="ellipse">
              <a:avLst/>
            </a:prstGeom>
            <a:solidFill>
              <a:srgbClr val="FEDF1F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椭圆 184"/>
            <p:cNvSpPr/>
            <p:nvPr/>
          </p:nvSpPr>
          <p:spPr>
            <a:xfrm>
              <a:off x="9702221" y="376691"/>
              <a:ext cx="134670" cy="134670"/>
            </a:xfrm>
            <a:prstGeom prst="ellipse">
              <a:avLst/>
            </a:prstGeom>
            <a:noFill/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7" name="椭圆 196"/>
          <p:cNvSpPr/>
          <p:nvPr/>
        </p:nvSpPr>
        <p:spPr>
          <a:xfrm rot="5400000">
            <a:off x="9296072" y="2799720"/>
            <a:ext cx="167078" cy="167078"/>
          </a:xfrm>
          <a:prstGeom prst="ellipse">
            <a:avLst/>
          </a:prstGeom>
          <a:noFill/>
          <a:ln w="57150">
            <a:solidFill>
              <a:srgbClr val="48BE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8" name="椭圆 197"/>
          <p:cNvSpPr/>
          <p:nvPr/>
        </p:nvSpPr>
        <p:spPr>
          <a:xfrm rot="5400000">
            <a:off x="8171391" y="3667489"/>
            <a:ext cx="88180" cy="92821"/>
          </a:xfrm>
          <a:prstGeom prst="ellipse">
            <a:avLst/>
          </a:prstGeom>
          <a:noFill/>
          <a:ln w="47625">
            <a:solidFill>
              <a:srgbClr val="48BE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椭圆 198"/>
          <p:cNvSpPr/>
          <p:nvPr/>
        </p:nvSpPr>
        <p:spPr>
          <a:xfrm rot="5400000">
            <a:off x="8763061" y="2738127"/>
            <a:ext cx="65645" cy="69100"/>
          </a:xfrm>
          <a:prstGeom prst="ellipse">
            <a:avLst/>
          </a:prstGeom>
          <a:solidFill>
            <a:srgbClr val="47BEFE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0" name="组合 199"/>
          <p:cNvGrpSpPr/>
          <p:nvPr/>
        </p:nvGrpSpPr>
        <p:grpSpPr>
          <a:xfrm rot="5400000">
            <a:off x="9786036" y="3058976"/>
            <a:ext cx="331356" cy="331356"/>
            <a:chOff x="6573135" y="2487386"/>
            <a:chExt cx="406898" cy="406898"/>
          </a:xfrm>
        </p:grpSpPr>
        <p:cxnSp>
          <p:nvCxnSpPr>
            <p:cNvPr id="208" name="直接连接符 207"/>
            <p:cNvCxnSpPr/>
            <p:nvPr/>
          </p:nvCxnSpPr>
          <p:spPr>
            <a:xfrm rot="16200000">
              <a:off x="6624184" y="2639786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直接连接符 208"/>
            <p:cNvCxnSpPr/>
            <p:nvPr/>
          </p:nvCxnSpPr>
          <p:spPr>
            <a:xfrm rot="13500000">
              <a:off x="6668821" y="2747549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直接连接符 209"/>
            <p:cNvCxnSpPr/>
            <p:nvPr/>
          </p:nvCxnSpPr>
          <p:spPr>
            <a:xfrm rot="10800000">
              <a:off x="6776584" y="2792186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直接连接符 210"/>
            <p:cNvCxnSpPr/>
            <p:nvPr/>
          </p:nvCxnSpPr>
          <p:spPr>
            <a:xfrm rot="8100000">
              <a:off x="6884347" y="2747549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直接连接符 211"/>
            <p:cNvCxnSpPr/>
            <p:nvPr/>
          </p:nvCxnSpPr>
          <p:spPr>
            <a:xfrm rot="5400000">
              <a:off x="6928984" y="2639786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直接连接符 212"/>
            <p:cNvCxnSpPr/>
            <p:nvPr/>
          </p:nvCxnSpPr>
          <p:spPr>
            <a:xfrm rot="2700000">
              <a:off x="6884347" y="2532023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直接连接符 213"/>
            <p:cNvCxnSpPr/>
            <p:nvPr/>
          </p:nvCxnSpPr>
          <p:spPr>
            <a:xfrm>
              <a:off x="6776584" y="2487386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直接连接符 214"/>
            <p:cNvCxnSpPr/>
            <p:nvPr/>
          </p:nvCxnSpPr>
          <p:spPr>
            <a:xfrm rot="18900000">
              <a:off x="6668821" y="2532023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1" name="组合 200"/>
          <p:cNvGrpSpPr/>
          <p:nvPr/>
        </p:nvGrpSpPr>
        <p:grpSpPr>
          <a:xfrm rot="5400000">
            <a:off x="8308821" y="2874228"/>
            <a:ext cx="125824" cy="125824"/>
            <a:chOff x="3765599" y="622300"/>
            <a:chExt cx="1134533" cy="1134533"/>
          </a:xfrm>
          <a:solidFill>
            <a:srgbClr val="FFFF00"/>
          </a:solidFill>
        </p:grpSpPr>
        <p:sp>
          <p:nvSpPr>
            <p:cNvPr id="206" name="圆角矩形 205"/>
            <p:cNvSpPr/>
            <p:nvPr/>
          </p:nvSpPr>
          <p:spPr>
            <a:xfrm>
              <a:off x="4144531" y="622300"/>
              <a:ext cx="376669" cy="113453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圆角矩形 206"/>
            <p:cNvSpPr/>
            <p:nvPr/>
          </p:nvSpPr>
          <p:spPr>
            <a:xfrm rot="5400000">
              <a:off x="4144531" y="622300"/>
              <a:ext cx="376669" cy="113453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2" name="椭圆 201"/>
          <p:cNvSpPr/>
          <p:nvPr/>
        </p:nvSpPr>
        <p:spPr>
          <a:xfrm rot="5400000" flipV="1">
            <a:off x="10337504" y="2906433"/>
            <a:ext cx="37129" cy="39083"/>
          </a:xfrm>
          <a:prstGeom prst="ellipse">
            <a:avLst/>
          </a:prstGeom>
          <a:solidFill>
            <a:srgbClr val="FEDF1F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椭圆 202"/>
          <p:cNvSpPr/>
          <p:nvPr/>
        </p:nvSpPr>
        <p:spPr>
          <a:xfrm rot="5400000">
            <a:off x="8917556" y="3072337"/>
            <a:ext cx="61725" cy="64975"/>
          </a:xfrm>
          <a:prstGeom prst="ellipse">
            <a:avLst/>
          </a:prstGeom>
          <a:solidFill>
            <a:srgbClr val="FF8504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" name="椭圆 203"/>
          <p:cNvSpPr/>
          <p:nvPr/>
        </p:nvSpPr>
        <p:spPr>
          <a:xfrm rot="5400000">
            <a:off x="9181480" y="2459303"/>
            <a:ext cx="61725" cy="64975"/>
          </a:xfrm>
          <a:prstGeom prst="ellipse">
            <a:avLst/>
          </a:prstGeom>
          <a:solidFill>
            <a:srgbClr val="FF8504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椭圆 204"/>
          <p:cNvSpPr/>
          <p:nvPr/>
        </p:nvSpPr>
        <p:spPr>
          <a:xfrm rot="5400000">
            <a:off x="7938527" y="2750543"/>
            <a:ext cx="138294" cy="138294"/>
          </a:xfrm>
          <a:prstGeom prst="ellipse">
            <a:avLst/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占位符 16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2" name="组合 1"/>
          <p:cNvGrpSpPr/>
          <p:nvPr/>
        </p:nvGrpSpPr>
        <p:grpSpPr>
          <a:xfrm>
            <a:off x="0" y="3938878"/>
            <a:ext cx="12064219" cy="1123570"/>
            <a:chOff x="0" y="152400"/>
            <a:chExt cx="12064219" cy="1123570"/>
          </a:xfrm>
        </p:grpSpPr>
        <p:sp>
          <p:nvSpPr>
            <p:cNvPr id="3" name="Freeform 21"/>
            <p:cNvSpPr/>
            <p:nvPr/>
          </p:nvSpPr>
          <p:spPr bwMode="auto">
            <a:xfrm flipV="1">
              <a:off x="4532478" y="164040"/>
              <a:ext cx="579381" cy="272878"/>
            </a:xfrm>
            <a:custGeom>
              <a:avLst/>
              <a:gdLst>
                <a:gd name="T0" fmla="*/ 48 w 48"/>
                <a:gd name="T1" fmla="*/ 0 h 22"/>
                <a:gd name="T2" fmla="*/ 20 w 48"/>
                <a:gd name="T3" fmla="*/ 22 h 22"/>
                <a:gd name="T4" fmla="*/ 0 w 48"/>
                <a:gd name="T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" h="22">
                  <a:moveTo>
                    <a:pt x="48" y="0"/>
                  </a:moveTo>
                  <a:cubicBezTo>
                    <a:pt x="34" y="0"/>
                    <a:pt x="23" y="10"/>
                    <a:pt x="20" y="22"/>
                  </a:cubicBezTo>
                  <a:cubicBezTo>
                    <a:pt x="0" y="22"/>
                    <a:pt x="0" y="22"/>
                    <a:pt x="0" y="22"/>
                  </a:cubicBezTo>
                </a:path>
              </a:pathLst>
            </a:custGeom>
            <a:noFill/>
            <a:ln w="635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" name="Line 22"/>
            <p:cNvSpPr>
              <a:spLocks noChangeShapeType="1"/>
            </p:cNvSpPr>
            <p:nvPr/>
          </p:nvSpPr>
          <p:spPr bwMode="auto">
            <a:xfrm flipV="1">
              <a:off x="9287801" y="152400"/>
              <a:ext cx="0" cy="0"/>
            </a:xfrm>
            <a:prstGeom prst="line">
              <a:avLst/>
            </a:prstGeom>
            <a:noFill/>
            <a:ln w="635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Freeform 23"/>
            <p:cNvSpPr/>
            <p:nvPr/>
          </p:nvSpPr>
          <p:spPr bwMode="auto">
            <a:xfrm flipV="1">
              <a:off x="5111860" y="436917"/>
              <a:ext cx="2016194" cy="669909"/>
            </a:xfrm>
            <a:custGeom>
              <a:avLst/>
              <a:gdLst>
                <a:gd name="T0" fmla="*/ 167 w 167"/>
                <a:gd name="T1" fmla="*/ 48 h 54"/>
                <a:gd name="T2" fmla="*/ 136 w 167"/>
                <a:gd name="T3" fmla="*/ 27 h 54"/>
                <a:gd name="T4" fmla="*/ 107 w 167"/>
                <a:gd name="T5" fmla="*/ 43 h 54"/>
                <a:gd name="T6" fmla="*/ 54 w 167"/>
                <a:gd name="T7" fmla="*/ 0 h 54"/>
                <a:gd name="T8" fmla="*/ 0 w 167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54">
                  <a:moveTo>
                    <a:pt x="167" y="48"/>
                  </a:moveTo>
                  <a:cubicBezTo>
                    <a:pt x="162" y="36"/>
                    <a:pt x="150" y="27"/>
                    <a:pt x="136" y="27"/>
                  </a:cubicBezTo>
                  <a:cubicBezTo>
                    <a:pt x="124" y="27"/>
                    <a:pt x="113" y="34"/>
                    <a:pt x="107" y="43"/>
                  </a:cubicBezTo>
                  <a:cubicBezTo>
                    <a:pt x="102" y="18"/>
                    <a:pt x="80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</a:path>
              </a:pathLst>
            </a:custGeom>
            <a:noFill/>
            <a:ln w="635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" name="Freeform 24"/>
            <p:cNvSpPr/>
            <p:nvPr/>
          </p:nvSpPr>
          <p:spPr bwMode="auto">
            <a:xfrm flipV="1">
              <a:off x="7296179" y="164040"/>
              <a:ext cx="3198235" cy="1079873"/>
            </a:xfrm>
            <a:custGeom>
              <a:avLst/>
              <a:gdLst>
                <a:gd name="T0" fmla="*/ 265 w 265"/>
                <a:gd name="T1" fmla="*/ 87 h 87"/>
                <a:gd name="T2" fmla="*/ 165 w 265"/>
                <a:gd name="T3" fmla="*/ 87 h 87"/>
                <a:gd name="T4" fmla="*/ 166 w 265"/>
                <a:gd name="T5" fmla="*/ 80 h 87"/>
                <a:gd name="T6" fmla="*/ 143 w 265"/>
                <a:gd name="T7" fmla="*/ 52 h 87"/>
                <a:gd name="T8" fmla="*/ 145 w 265"/>
                <a:gd name="T9" fmla="*/ 40 h 87"/>
                <a:gd name="T10" fmla="*/ 105 w 265"/>
                <a:gd name="T11" fmla="*/ 0 h 87"/>
                <a:gd name="T12" fmla="*/ 65 w 265"/>
                <a:gd name="T13" fmla="*/ 39 h 87"/>
                <a:gd name="T14" fmla="*/ 53 w 265"/>
                <a:gd name="T15" fmla="*/ 36 h 87"/>
                <a:gd name="T16" fmla="*/ 24 w 265"/>
                <a:gd name="T17" fmla="*/ 65 h 87"/>
                <a:gd name="T18" fmla="*/ 24 w 265"/>
                <a:gd name="T19" fmla="*/ 69 h 87"/>
                <a:gd name="T20" fmla="*/ 0 w 265"/>
                <a:gd name="T21" fmla="*/ 5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5" h="87">
                  <a:moveTo>
                    <a:pt x="265" y="87"/>
                  </a:moveTo>
                  <a:cubicBezTo>
                    <a:pt x="165" y="87"/>
                    <a:pt x="165" y="87"/>
                    <a:pt x="165" y="87"/>
                  </a:cubicBezTo>
                  <a:cubicBezTo>
                    <a:pt x="166" y="85"/>
                    <a:pt x="166" y="83"/>
                    <a:pt x="166" y="80"/>
                  </a:cubicBezTo>
                  <a:cubicBezTo>
                    <a:pt x="166" y="66"/>
                    <a:pt x="156" y="55"/>
                    <a:pt x="143" y="52"/>
                  </a:cubicBezTo>
                  <a:cubicBezTo>
                    <a:pt x="144" y="48"/>
                    <a:pt x="145" y="44"/>
                    <a:pt x="145" y="40"/>
                  </a:cubicBezTo>
                  <a:cubicBezTo>
                    <a:pt x="145" y="18"/>
                    <a:pt x="127" y="0"/>
                    <a:pt x="105" y="0"/>
                  </a:cubicBezTo>
                  <a:cubicBezTo>
                    <a:pt x="83" y="0"/>
                    <a:pt x="65" y="17"/>
                    <a:pt x="65" y="39"/>
                  </a:cubicBezTo>
                  <a:cubicBezTo>
                    <a:pt x="61" y="37"/>
                    <a:pt x="57" y="36"/>
                    <a:pt x="53" y="36"/>
                  </a:cubicBezTo>
                  <a:cubicBezTo>
                    <a:pt x="37" y="36"/>
                    <a:pt x="24" y="49"/>
                    <a:pt x="24" y="65"/>
                  </a:cubicBezTo>
                  <a:cubicBezTo>
                    <a:pt x="24" y="66"/>
                    <a:pt x="24" y="68"/>
                    <a:pt x="24" y="69"/>
                  </a:cubicBezTo>
                  <a:cubicBezTo>
                    <a:pt x="19" y="61"/>
                    <a:pt x="10" y="56"/>
                    <a:pt x="0" y="56"/>
                  </a:cubicBezTo>
                </a:path>
              </a:pathLst>
            </a:custGeom>
            <a:noFill/>
            <a:ln w="635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" name="Line 20"/>
            <p:cNvSpPr>
              <a:spLocks noChangeShapeType="1"/>
            </p:cNvSpPr>
            <p:nvPr/>
          </p:nvSpPr>
          <p:spPr bwMode="auto">
            <a:xfrm flipH="1" flipV="1">
              <a:off x="2084829" y="164883"/>
              <a:ext cx="188753" cy="0"/>
            </a:xfrm>
            <a:prstGeom prst="line">
              <a:avLst/>
            </a:prstGeom>
            <a:noFill/>
            <a:ln w="635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" name="Freeform 23"/>
            <p:cNvSpPr/>
            <p:nvPr/>
          </p:nvSpPr>
          <p:spPr bwMode="auto">
            <a:xfrm flipV="1">
              <a:off x="2262324" y="183687"/>
              <a:ext cx="2016194" cy="669909"/>
            </a:xfrm>
            <a:custGeom>
              <a:avLst/>
              <a:gdLst>
                <a:gd name="T0" fmla="*/ 167 w 167"/>
                <a:gd name="T1" fmla="*/ 48 h 54"/>
                <a:gd name="T2" fmla="*/ 136 w 167"/>
                <a:gd name="T3" fmla="*/ 27 h 54"/>
                <a:gd name="T4" fmla="*/ 107 w 167"/>
                <a:gd name="T5" fmla="*/ 43 h 54"/>
                <a:gd name="T6" fmla="*/ 54 w 167"/>
                <a:gd name="T7" fmla="*/ 0 h 54"/>
                <a:gd name="T8" fmla="*/ 0 w 167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54">
                  <a:moveTo>
                    <a:pt x="167" y="48"/>
                  </a:moveTo>
                  <a:cubicBezTo>
                    <a:pt x="162" y="36"/>
                    <a:pt x="150" y="27"/>
                    <a:pt x="136" y="27"/>
                  </a:cubicBezTo>
                  <a:cubicBezTo>
                    <a:pt x="124" y="27"/>
                    <a:pt x="113" y="34"/>
                    <a:pt x="107" y="43"/>
                  </a:cubicBezTo>
                  <a:cubicBezTo>
                    <a:pt x="102" y="18"/>
                    <a:pt x="80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</a:path>
              </a:pathLst>
            </a:custGeom>
            <a:noFill/>
            <a:ln w="635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" name="Freeform 23"/>
            <p:cNvSpPr/>
            <p:nvPr/>
          </p:nvSpPr>
          <p:spPr bwMode="auto">
            <a:xfrm flipH="1" flipV="1">
              <a:off x="9924383" y="300478"/>
              <a:ext cx="972218" cy="338287"/>
            </a:xfrm>
            <a:custGeom>
              <a:avLst/>
              <a:gdLst>
                <a:gd name="T0" fmla="*/ 167 w 167"/>
                <a:gd name="T1" fmla="*/ 48 h 54"/>
                <a:gd name="T2" fmla="*/ 136 w 167"/>
                <a:gd name="T3" fmla="*/ 27 h 54"/>
                <a:gd name="T4" fmla="*/ 107 w 167"/>
                <a:gd name="T5" fmla="*/ 43 h 54"/>
                <a:gd name="T6" fmla="*/ 54 w 167"/>
                <a:gd name="T7" fmla="*/ 0 h 54"/>
                <a:gd name="T8" fmla="*/ 0 w 167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54">
                  <a:moveTo>
                    <a:pt x="167" y="48"/>
                  </a:moveTo>
                  <a:cubicBezTo>
                    <a:pt x="162" y="36"/>
                    <a:pt x="150" y="27"/>
                    <a:pt x="136" y="27"/>
                  </a:cubicBezTo>
                  <a:cubicBezTo>
                    <a:pt x="124" y="27"/>
                    <a:pt x="113" y="34"/>
                    <a:pt x="107" y="43"/>
                  </a:cubicBezTo>
                  <a:cubicBezTo>
                    <a:pt x="102" y="18"/>
                    <a:pt x="80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</a:path>
              </a:pathLst>
            </a:custGeom>
            <a:noFill/>
            <a:ln w="635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" name="Freeform 23"/>
            <p:cNvSpPr/>
            <p:nvPr/>
          </p:nvSpPr>
          <p:spPr bwMode="auto">
            <a:xfrm flipH="1" flipV="1">
              <a:off x="6641944" y="937683"/>
              <a:ext cx="972218" cy="338287"/>
            </a:xfrm>
            <a:custGeom>
              <a:avLst/>
              <a:gdLst>
                <a:gd name="T0" fmla="*/ 167 w 167"/>
                <a:gd name="T1" fmla="*/ 48 h 54"/>
                <a:gd name="T2" fmla="*/ 136 w 167"/>
                <a:gd name="T3" fmla="*/ 27 h 54"/>
                <a:gd name="T4" fmla="*/ 107 w 167"/>
                <a:gd name="T5" fmla="*/ 43 h 54"/>
                <a:gd name="T6" fmla="*/ 54 w 167"/>
                <a:gd name="T7" fmla="*/ 0 h 54"/>
                <a:gd name="T8" fmla="*/ 0 w 167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54">
                  <a:moveTo>
                    <a:pt x="167" y="48"/>
                  </a:moveTo>
                  <a:cubicBezTo>
                    <a:pt x="162" y="36"/>
                    <a:pt x="150" y="27"/>
                    <a:pt x="136" y="27"/>
                  </a:cubicBezTo>
                  <a:cubicBezTo>
                    <a:pt x="124" y="27"/>
                    <a:pt x="113" y="34"/>
                    <a:pt x="107" y="43"/>
                  </a:cubicBezTo>
                  <a:cubicBezTo>
                    <a:pt x="102" y="18"/>
                    <a:pt x="80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</a:path>
              </a:pathLst>
            </a:custGeom>
            <a:noFill/>
            <a:ln w="635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" name="Freeform 23"/>
            <p:cNvSpPr/>
            <p:nvPr/>
          </p:nvSpPr>
          <p:spPr bwMode="auto">
            <a:xfrm flipH="1" flipV="1">
              <a:off x="3960534" y="684454"/>
              <a:ext cx="972218" cy="338287"/>
            </a:xfrm>
            <a:custGeom>
              <a:avLst/>
              <a:gdLst>
                <a:gd name="T0" fmla="*/ 167 w 167"/>
                <a:gd name="T1" fmla="*/ 48 h 54"/>
                <a:gd name="T2" fmla="*/ 136 w 167"/>
                <a:gd name="T3" fmla="*/ 27 h 54"/>
                <a:gd name="T4" fmla="*/ 107 w 167"/>
                <a:gd name="T5" fmla="*/ 43 h 54"/>
                <a:gd name="T6" fmla="*/ 54 w 167"/>
                <a:gd name="T7" fmla="*/ 0 h 54"/>
                <a:gd name="T8" fmla="*/ 0 w 167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54">
                  <a:moveTo>
                    <a:pt x="167" y="48"/>
                  </a:moveTo>
                  <a:cubicBezTo>
                    <a:pt x="162" y="36"/>
                    <a:pt x="150" y="27"/>
                    <a:pt x="136" y="27"/>
                  </a:cubicBezTo>
                  <a:cubicBezTo>
                    <a:pt x="124" y="27"/>
                    <a:pt x="113" y="34"/>
                    <a:pt x="107" y="43"/>
                  </a:cubicBezTo>
                  <a:cubicBezTo>
                    <a:pt x="102" y="18"/>
                    <a:pt x="80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</a:path>
              </a:pathLst>
            </a:custGeom>
            <a:noFill/>
            <a:ln w="635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" name="Freeform 23"/>
            <p:cNvSpPr/>
            <p:nvPr/>
          </p:nvSpPr>
          <p:spPr bwMode="auto">
            <a:xfrm flipH="1" flipV="1">
              <a:off x="1110999" y="404559"/>
              <a:ext cx="972218" cy="338287"/>
            </a:xfrm>
            <a:custGeom>
              <a:avLst/>
              <a:gdLst>
                <a:gd name="T0" fmla="*/ 167 w 167"/>
                <a:gd name="T1" fmla="*/ 48 h 54"/>
                <a:gd name="T2" fmla="*/ 136 w 167"/>
                <a:gd name="T3" fmla="*/ 27 h 54"/>
                <a:gd name="T4" fmla="*/ 107 w 167"/>
                <a:gd name="T5" fmla="*/ 43 h 54"/>
                <a:gd name="T6" fmla="*/ 54 w 167"/>
                <a:gd name="T7" fmla="*/ 0 h 54"/>
                <a:gd name="T8" fmla="*/ 0 w 167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54">
                  <a:moveTo>
                    <a:pt x="167" y="48"/>
                  </a:moveTo>
                  <a:cubicBezTo>
                    <a:pt x="162" y="36"/>
                    <a:pt x="150" y="27"/>
                    <a:pt x="136" y="27"/>
                  </a:cubicBezTo>
                  <a:cubicBezTo>
                    <a:pt x="124" y="27"/>
                    <a:pt x="113" y="34"/>
                    <a:pt x="107" y="43"/>
                  </a:cubicBezTo>
                  <a:cubicBezTo>
                    <a:pt x="102" y="18"/>
                    <a:pt x="80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</a:path>
              </a:pathLst>
            </a:custGeom>
            <a:noFill/>
            <a:ln w="635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" name="Freeform 23"/>
            <p:cNvSpPr/>
            <p:nvPr/>
          </p:nvSpPr>
          <p:spPr bwMode="auto">
            <a:xfrm flipH="1" flipV="1">
              <a:off x="0" y="165408"/>
              <a:ext cx="972218" cy="338287"/>
            </a:xfrm>
            <a:custGeom>
              <a:avLst/>
              <a:gdLst>
                <a:gd name="T0" fmla="*/ 167 w 167"/>
                <a:gd name="T1" fmla="*/ 48 h 54"/>
                <a:gd name="T2" fmla="*/ 136 w 167"/>
                <a:gd name="T3" fmla="*/ 27 h 54"/>
                <a:gd name="T4" fmla="*/ 107 w 167"/>
                <a:gd name="T5" fmla="*/ 43 h 54"/>
                <a:gd name="T6" fmla="*/ 54 w 167"/>
                <a:gd name="T7" fmla="*/ 0 h 54"/>
                <a:gd name="T8" fmla="*/ 0 w 167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54">
                  <a:moveTo>
                    <a:pt x="167" y="48"/>
                  </a:moveTo>
                  <a:cubicBezTo>
                    <a:pt x="162" y="36"/>
                    <a:pt x="150" y="27"/>
                    <a:pt x="136" y="27"/>
                  </a:cubicBezTo>
                  <a:cubicBezTo>
                    <a:pt x="124" y="27"/>
                    <a:pt x="113" y="34"/>
                    <a:pt x="107" y="43"/>
                  </a:cubicBezTo>
                  <a:cubicBezTo>
                    <a:pt x="102" y="18"/>
                    <a:pt x="80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</a:path>
              </a:pathLst>
            </a:custGeom>
            <a:noFill/>
            <a:ln w="635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" name="Freeform 23"/>
            <p:cNvSpPr/>
            <p:nvPr/>
          </p:nvSpPr>
          <p:spPr bwMode="auto">
            <a:xfrm flipH="1" flipV="1">
              <a:off x="11092001" y="159801"/>
              <a:ext cx="972218" cy="338287"/>
            </a:xfrm>
            <a:custGeom>
              <a:avLst/>
              <a:gdLst>
                <a:gd name="T0" fmla="*/ 167 w 167"/>
                <a:gd name="T1" fmla="*/ 48 h 54"/>
                <a:gd name="T2" fmla="*/ 136 w 167"/>
                <a:gd name="T3" fmla="*/ 27 h 54"/>
                <a:gd name="T4" fmla="*/ 107 w 167"/>
                <a:gd name="T5" fmla="*/ 43 h 54"/>
                <a:gd name="T6" fmla="*/ 54 w 167"/>
                <a:gd name="T7" fmla="*/ 0 h 54"/>
                <a:gd name="T8" fmla="*/ 0 w 167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54">
                  <a:moveTo>
                    <a:pt x="167" y="48"/>
                  </a:moveTo>
                  <a:cubicBezTo>
                    <a:pt x="162" y="36"/>
                    <a:pt x="150" y="27"/>
                    <a:pt x="136" y="27"/>
                  </a:cubicBezTo>
                  <a:cubicBezTo>
                    <a:pt x="124" y="27"/>
                    <a:pt x="113" y="34"/>
                    <a:pt x="107" y="43"/>
                  </a:cubicBezTo>
                  <a:cubicBezTo>
                    <a:pt x="102" y="18"/>
                    <a:pt x="80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</a:path>
              </a:pathLst>
            </a:custGeom>
            <a:noFill/>
            <a:ln w="635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76691" y="5398234"/>
            <a:ext cx="5792569" cy="1688366"/>
            <a:chOff x="576691" y="5074384"/>
            <a:chExt cx="5792569" cy="1688366"/>
          </a:xfrm>
        </p:grpSpPr>
        <p:sp>
          <p:nvSpPr>
            <p:cNvPr id="29" name="文本框 28"/>
            <p:cNvSpPr txBox="1"/>
            <p:nvPr/>
          </p:nvSpPr>
          <p:spPr>
            <a:xfrm>
              <a:off x="2689106" y="5131534"/>
              <a:ext cx="3680154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FFC611"/>
                  </a:solidFill>
                </a:rPr>
                <a:t>Everything is </a:t>
              </a:r>
              <a:r>
                <a:rPr lang="en-US" altLang="zh-CN" sz="2000" dirty="0" err="1">
                  <a:solidFill>
                    <a:srgbClr val="FFC611"/>
                  </a:solidFill>
                </a:rPr>
                <a:t>gonna</a:t>
              </a:r>
              <a:r>
                <a:rPr lang="en-US" altLang="zh-CN" sz="2000" dirty="0">
                  <a:solidFill>
                    <a:srgbClr val="FFC611"/>
                  </a:solidFill>
                </a:rPr>
                <a:t> be </a:t>
              </a:r>
              <a:r>
                <a:rPr lang="en-US" altLang="zh-CN" sz="2000" dirty="0" smtClean="0">
                  <a:solidFill>
                    <a:srgbClr val="FFC611"/>
                  </a:solidFill>
                </a:rPr>
                <a:t>better</a:t>
              </a:r>
            </a:p>
            <a:p>
              <a:r>
                <a:rPr lang="en-US" altLang="zh-CN" sz="2000" dirty="0" smtClean="0">
                  <a:solidFill>
                    <a:srgbClr val="FFC611"/>
                  </a:solidFill>
                </a:rPr>
                <a:t>Everything </a:t>
              </a:r>
              <a:r>
                <a:rPr lang="en-US" altLang="zh-CN" sz="2000" dirty="0">
                  <a:solidFill>
                    <a:srgbClr val="FFC611"/>
                  </a:solidFill>
                </a:rPr>
                <a:t>is </a:t>
              </a:r>
              <a:r>
                <a:rPr lang="en-US" altLang="zh-CN" sz="2000" dirty="0" err="1">
                  <a:solidFill>
                    <a:srgbClr val="FFC611"/>
                  </a:solidFill>
                </a:rPr>
                <a:t>gonna</a:t>
              </a:r>
              <a:r>
                <a:rPr lang="en-US" altLang="zh-CN" sz="2000" dirty="0">
                  <a:solidFill>
                    <a:srgbClr val="FFC611"/>
                  </a:solidFill>
                </a:rPr>
                <a:t> be </a:t>
              </a:r>
              <a:r>
                <a:rPr lang="en-US" altLang="zh-CN" sz="2000" dirty="0" smtClean="0">
                  <a:solidFill>
                    <a:srgbClr val="FFC611"/>
                  </a:solidFill>
                </a:rPr>
                <a:t>better</a:t>
              </a:r>
            </a:p>
            <a:p>
              <a:r>
                <a:rPr lang="en-US" altLang="zh-CN" sz="2000" dirty="0">
                  <a:solidFill>
                    <a:srgbClr val="FFC611"/>
                  </a:solidFill>
                </a:rPr>
                <a:t>Everything is </a:t>
              </a:r>
              <a:r>
                <a:rPr lang="en-US" altLang="zh-CN" sz="2000" dirty="0" err="1">
                  <a:solidFill>
                    <a:srgbClr val="FFC611"/>
                  </a:solidFill>
                </a:rPr>
                <a:t>gonna</a:t>
              </a:r>
              <a:r>
                <a:rPr lang="en-US" altLang="zh-CN" sz="2000" dirty="0">
                  <a:solidFill>
                    <a:srgbClr val="FFC611"/>
                  </a:solidFill>
                </a:rPr>
                <a:t> be better</a:t>
              </a:r>
              <a:endParaRPr lang="zh-CN" altLang="en-US" sz="2000" dirty="0">
                <a:solidFill>
                  <a:srgbClr val="FFC611"/>
                </a:solidFill>
              </a:endParaRPr>
            </a:p>
            <a:p>
              <a:endParaRPr lang="zh-CN" altLang="en-US" sz="2000" dirty="0">
                <a:solidFill>
                  <a:srgbClr val="FFC611"/>
                </a:solidFill>
              </a:endParaRPr>
            </a:p>
            <a:p>
              <a:endParaRPr lang="zh-CN" altLang="en-US" sz="2000" dirty="0">
                <a:solidFill>
                  <a:srgbClr val="FFC611"/>
                </a:solidFill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76691" y="5074384"/>
              <a:ext cx="341019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 smtClean="0">
                  <a:solidFill>
                    <a:srgbClr val="FF8603"/>
                  </a:solidFill>
                  <a:latin typeface="Packet" panose="00000400000000000000" pitchFamily="2" charset="0"/>
                </a:rPr>
                <a:t>TITLE</a:t>
              </a:r>
              <a:endParaRPr lang="zh-CN" altLang="en-US" sz="5400" dirty="0">
                <a:solidFill>
                  <a:srgbClr val="FF8603"/>
                </a:solidFill>
                <a:latin typeface="Packet" panose="00000400000000000000" pitchFamily="2" charset="0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690698" y="6000301"/>
              <a:ext cx="719002" cy="0"/>
            </a:xfrm>
            <a:prstGeom prst="line">
              <a:avLst/>
            </a:prstGeom>
            <a:noFill/>
            <a:ln w="95250" cap="rnd">
              <a:solidFill>
                <a:srgbClr val="FF8603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1691640" y="6000301"/>
              <a:ext cx="137160" cy="0"/>
            </a:xfrm>
            <a:prstGeom prst="line">
              <a:avLst/>
            </a:prstGeom>
            <a:noFill/>
            <a:ln w="95250" cap="rnd">
              <a:solidFill>
                <a:srgbClr val="FF8603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53" name="组合 52"/>
          <p:cNvGrpSpPr/>
          <p:nvPr/>
        </p:nvGrpSpPr>
        <p:grpSpPr>
          <a:xfrm>
            <a:off x="10851088" y="5600094"/>
            <a:ext cx="251975" cy="251975"/>
            <a:chOff x="6573135" y="2487386"/>
            <a:chExt cx="406898" cy="406898"/>
          </a:xfrm>
        </p:grpSpPr>
        <p:cxnSp>
          <p:nvCxnSpPr>
            <p:cNvPr id="54" name="直接连接符 53"/>
            <p:cNvCxnSpPr/>
            <p:nvPr/>
          </p:nvCxnSpPr>
          <p:spPr>
            <a:xfrm rot="16200000">
              <a:off x="6624184" y="2639786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rot="13500000">
              <a:off x="6668821" y="2747549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rot="10800000">
              <a:off x="6776584" y="2792186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rot="8100000">
              <a:off x="6884347" y="2747549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rot="5400000">
              <a:off x="6928984" y="2639786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rot="2700000">
              <a:off x="6884347" y="2532023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>
              <a:off x="6776584" y="2487386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rot="18900000">
              <a:off x="6668821" y="2532023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椭圆 61"/>
          <p:cNvSpPr/>
          <p:nvPr/>
        </p:nvSpPr>
        <p:spPr>
          <a:xfrm>
            <a:off x="11271366" y="6423735"/>
            <a:ext cx="227838" cy="227838"/>
          </a:xfrm>
          <a:prstGeom prst="ellipse">
            <a:avLst/>
          </a:prstGeom>
          <a:noFill/>
          <a:ln w="63500">
            <a:solidFill>
              <a:srgbClr val="FE7D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 flipV="1">
            <a:off x="11122725" y="5844769"/>
            <a:ext cx="61169" cy="64389"/>
          </a:xfrm>
          <a:prstGeom prst="ellipse">
            <a:avLst/>
          </a:prstGeom>
          <a:solidFill>
            <a:srgbClr val="FEDF1F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10069531" y="5182109"/>
            <a:ext cx="101692" cy="107045"/>
          </a:xfrm>
          <a:prstGeom prst="ellipse">
            <a:avLst/>
          </a:prstGeom>
          <a:solidFill>
            <a:srgbClr val="FF8504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 rot="20942295">
            <a:off x="5321229" y="4951998"/>
            <a:ext cx="275259" cy="275259"/>
          </a:xfrm>
          <a:prstGeom prst="ellipse">
            <a:avLst/>
          </a:prstGeom>
          <a:noFill/>
          <a:ln w="57150">
            <a:solidFill>
              <a:srgbClr val="48BE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 rot="20942295">
            <a:off x="7328238" y="5798578"/>
            <a:ext cx="145275" cy="152922"/>
          </a:xfrm>
          <a:prstGeom prst="ellipse">
            <a:avLst/>
          </a:prstGeom>
          <a:noFill/>
          <a:ln w="47625">
            <a:solidFill>
              <a:srgbClr val="48BE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 rot="20942295">
            <a:off x="5522588" y="5321212"/>
            <a:ext cx="108150" cy="113842"/>
          </a:xfrm>
          <a:prstGeom prst="ellipse">
            <a:avLst/>
          </a:prstGeom>
          <a:solidFill>
            <a:srgbClr val="47BEFE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9" name="组合 68"/>
          <p:cNvGrpSpPr/>
          <p:nvPr/>
        </p:nvGrpSpPr>
        <p:grpSpPr>
          <a:xfrm rot="20942295">
            <a:off x="2440590" y="6304999"/>
            <a:ext cx="251975" cy="251975"/>
            <a:chOff x="6573135" y="2487386"/>
            <a:chExt cx="406898" cy="406898"/>
          </a:xfrm>
        </p:grpSpPr>
        <p:cxnSp>
          <p:nvCxnSpPr>
            <p:cNvPr id="77" name="直接连接符 76"/>
            <p:cNvCxnSpPr/>
            <p:nvPr/>
          </p:nvCxnSpPr>
          <p:spPr>
            <a:xfrm rot="16200000">
              <a:off x="6624184" y="2639786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rot="13500000">
              <a:off x="6668821" y="2747549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rot="10800000">
              <a:off x="6776584" y="2792186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rot="8100000">
              <a:off x="6884347" y="2747549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rot="5400000">
              <a:off x="6928984" y="2639786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rot="2700000">
              <a:off x="6884347" y="2532023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>
              <a:off x="6776584" y="2487386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rot="18900000">
              <a:off x="6668821" y="2532023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" name="椭圆 70"/>
          <p:cNvSpPr/>
          <p:nvPr/>
        </p:nvSpPr>
        <p:spPr>
          <a:xfrm rot="20942295" flipV="1">
            <a:off x="2520721" y="5392706"/>
            <a:ext cx="61169" cy="64389"/>
          </a:xfrm>
          <a:prstGeom prst="ellipse">
            <a:avLst/>
          </a:prstGeom>
          <a:solidFill>
            <a:srgbClr val="FEDF1F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 rot="20942295">
            <a:off x="4408521" y="5111802"/>
            <a:ext cx="101692" cy="107045"/>
          </a:xfrm>
          <a:prstGeom prst="ellipse">
            <a:avLst/>
          </a:prstGeom>
          <a:solidFill>
            <a:srgbClr val="FF8504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 rot="20942295">
            <a:off x="3297566" y="4826086"/>
            <a:ext cx="101692" cy="107045"/>
          </a:xfrm>
          <a:prstGeom prst="ellipse">
            <a:avLst/>
          </a:prstGeom>
          <a:solidFill>
            <a:srgbClr val="FF8504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 rot="20942295">
            <a:off x="5189356" y="6491489"/>
            <a:ext cx="227838" cy="227838"/>
          </a:xfrm>
          <a:prstGeom prst="ellipse">
            <a:avLst/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5" name="组合 84"/>
          <p:cNvGrpSpPr/>
          <p:nvPr/>
        </p:nvGrpSpPr>
        <p:grpSpPr>
          <a:xfrm rot="1181377">
            <a:off x="6108855" y="5139191"/>
            <a:ext cx="3299986" cy="668197"/>
            <a:chOff x="6604155" y="376691"/>
            <a:chExt cx="3299986" cy="668197"/>
          </a:xfrm>
        </p:grpSpPr>
        <p:grpSp>
          <p:nvGrpSpPr>
            <p:cNvPr id="86" name="组合 85"/>
            <p:cNvGrpSpPr/>
            <p:nvPr/>
          </p:nvGrpSpPr>
          <p:grpSpPr>
            <a:xfrm>
              <a:off x="7098310" y="837594"/>
              <a:ext cx="207294" cy="207294"/>
              <a:chOff x="3765599" y="622300"/>
              <a:chExt cx="1134533" cy="1134533"/>
            </a:xfrm>
            <a:solidFill>
              <a:srgbClr val="FF8300"/>
            </a:solidFill>
          </p:grpSpPr>
          <p:sp>
            <p:nvSpPr>
              <p:cNvPr id="96" name="圆角矩形 95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圆角矩形 96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7" name="椭圆 86"/>
            <p:cNvSpPr/>
            <p:nvPr/>
          </p:nvSpPr>
          <p:spPr>
            <a:xfrm>
              <a:off x="6604155" y="837594"/>
              <a:ext cx="65133" cy="68561"/>
            </a:xfrm>
            <a:prstGeom prst="ellipse">
              <a:avLst/>
            </a:prstGeom>
            <a:solidFill>
              <a:srgbClr val="FEDF1F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8" name="直接连接符 87"/>
            <p:cNvCxnSpPr/>
            <p:nvPr/>
          </p:nvCxnSpPr>
          <p:spPr>
            <a:xfrm>
              <a:off x="8370942" y="837594"/>
              <a:ext cx="0" cy="2549"/>
            </a:xfrm>
            <a:prstGeom prst="line">
              <a:avLst/>
            </a:prstGeom>
            <a:ln w="76200" cap="rnd">
              <a:solidFill>
                <a:srgbClr val="FDE47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9" name="组合 88"/>
            <p:cNvGrpSpPr/>
            <p:nvPr/>
          </p:nvGrpSpPr>
          <p:grpSpPr>
            <a:xfrm>
              <a:off x="9795640" y="837594"/>
              <a:ext cx="108501" cy="108501"/>
              <a:chOff x="6388327" y="3617686"/>
              <a:chExt cx="135164" cy="135164"/>
            </a:xfrm>
          </p:grpSpPr>
          <p:cxnSp>
            <p:nvCxnSpPr>
              <p:cNvPr id="92" name="直接连接符 91"/>
              <p:cNvCxnSpPr/>
              <p:nvPr/>
            </p:nvCxnSpPr>
            <p:spPr>
              <a:xfrm rot="16200000">
                <a:off x="6399059" y="367453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/>
              <p:cNvCxnSpPr/>
              <p:nvPr/>
            </p:nvCxnSpPr>
            <p:spPr>
              <a:xfrm>
                <a:off x="6455909" y="361768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/>
              <p:cNvCxnSpPr/>
              <p:nvPr/>
            </p:nvCxnSpPr>
            <p:spPr>
              <a:xfrm rot="5400000">
                <a:off x="6512759" y="367453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/>
              <p:cNvCxnSpPr/>
              <p:nvPr/>
            </p:nvCxnSpPr>
            <p:spPr>
              <a:xfrm rot="10800000">
                <a:off x="6455909" y="373138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0" name="椭圆 89"/>
            <p:cNvSpPr/>
            <p:nvPr/>
          </p:nvSpPr>
          <p:spPr>
            <a:xfrm flipV="1">
              <a:off x="9155983" y="975224"/>
              <a:ext cx="61169" cy="64389"/>
            </a:xfrm>
            <a:prstGeom prst="ellipse">
              <a:avLst/>
            </a:prstGeom>
            <a:solidFill>
              <a:srgbClr val="FEDF1F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9702221" y="376691"/>
              <a:ext cx="134670" cy="134670"/>
            </a:xfrm>
            <a:prstGeom prst="ellipse">
              <a:avLst/>
            </a:prstGeom>
            <a:noFill/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8" name="组合 97"/>
          <p:cNvGrpSpPr/>
          <p:nvPr/>
        </p:nvGrpSpPr>
        <p:grpSpPr>
          <a:xfrm rot="840726">
            <a:off x="338517" y="4332915"/>
            <a:ext cx="3299986" cy="668197"/>
            <a:chOff x="6604155" y="376691"/>
            <a:chExt cx="3299986" cy="668197"/>
          </a:xfrm>
        </p:grpSpPr>
        <p:grpSp>
          <p:nvGrpSpPr>
            <p:cNvPr id="99" name="组合 98"/>
            <p:cNvGrpSpPr/>
            <p:nvPr/>
          </p:nvGrpSpPr>
          <p:grpSpPr>
            <a:xfrm>
              <a:off x="7098310" y="837594"/>
              <a:ext cx="207294" cy="207294"/>
              <a:chOff x="3765599" y="622300"/>
              <a:chExt cx="1134533" cy="1134533"/>
            </a:xfrm>
            <a:solidFill>
              <a:srgbClr val="FF8300"/>
            </a:solidFill>
          </p:grpSpPr>
          <p:sp>
            <p:nvSpPr>
              <p:cNvPr id="109" name="圆角矩形 108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圆角矩形 109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0" name="椭圆 99"/>
            <p:cNvSpPr/>
            <p:nvPr/>
          </p:nvSpPr>
          <p:spPr>
            <a:xfrm>
              <a:off x="6604155" y="837594"/>
              <a:ext cx="65133" cy="68561"/>
            </a:xfrm>
            <a:prstGeom prst="ellipse">
              <a:avLst/>
            </a:prstGeom>
            <a:solidFill>
              <a:srgbClr val="FEDF1F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1" name="直接连接符 100"/>
            <p:cNvCxnSpPr/>
            <p:nvPr/>
          </p:nvCxnSpPr>
          <p:spPr>
            <a:xfrm>
              <a:off x="8370942" y="837594"/>
              <a:ext cx="0" cy="2549"/>
            </a:xfrm>
            <a:prstGeom prst="line">
              <a:avLst/>
            </a:prstGeom>
            <a:ln w="76200" cap="rnd">
              <a:solidFill>
                <a:srgbClr val="FDE47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2" name="组合 101"/>
            <p:cNvGrpSpPr/>
            <p:nvPr/>
          </p:nvGrpSpPr>
          <p:grpSpPr>
            <a:xfrm>
              <a:off x="9795640" y="837594"/>
              <a:ext cx="108501" cy="108501"/>
              <a:chOff x="6388327" y="3617686"/>
              <a:chExt cx="135164" cy="135164"/>
            </a:xfrm>
          </p:grpSpPr>
          <p:cxnSp>
            <p:nvCxnSpPr>
              <p:cNvPr id="105" name="直接连接符 104"/>
              <p:cNvCxnSpPr/>
              <p:nvPr/>
            </p:nvCxnSpPr>
            <p:spPr>
              <a:xfrm rot="16200000">
                <a:off x="6399059" y="367453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直接连接符 105"/>
              <p:cNvCxnSpPr/>
              <p:nvPr/>
            </p:nvCxnSpPr>
            <p:spPr>
              <a:xfrm>
                <a:off x="6455909" y="361768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接连接符 106"/>
              <p:cNvCxnSpPr/>
              <p:nvPr/>
            </p:nvCxnSpPr>
            <p:spPr>
              <a:xfrm rot="5400000">
                <a:off x="6512759" y="367453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接连接符 107"/>
              <p:cNvCxnSpPr/>
              <p:nvPr/>
            </p:nvCxnSpPr>
            <p:spPr>
              <a:xfrm rot="10800000">
                <a:off x="6455909" y="373138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3" name="椭圆 102"/>
            <p:cNvSpPr/>
            <p:nvPr/>
          </p:nvSpPr>
          <p:spPr>
            <a:xfrm flipV="1">
              <a:off x="9155983" y="975224"/>
              <a:ext cx="61169" cy="64389"/>
            </a:xfrm>
            <a:prstGeom prst="ellipse">
              <a:avLst/>
            </a:prstGeom>
            <a:solidFill>
              <a:srgbClr val="FEDF1F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9702221" y="376691"/>
              <a:ext cx="134670" cy="134670"/>
            </a:xfrm>
            <a:prstGeom prst="ellipse">
              <a:avLst/>
            </a:prstGeom>
            <a:noFill/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2" name="椭圆 111"/>
          <p:cNvSpPr/>
          <p:nvPr/>
        </p:nvSpPr>
        <p:spPr>
          <a:xfrm rot="20942295">
            <a:off x="7454829" y="1027699"/>
            <a:ext cx="275259" cy="275259"/>
          </a:xfrm>
          <a:prstGeom prst="ellipse">
            <a:avLst/>
          </a:prstGeom>
          <a:noFill/>
          <a:ln w="57150">
            <a:solidFill>
              <a:srgbClr val="48BE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 rot="20942295">
            <a:off x="9461838" y="1874279"/>
            <a:ext cx="145275" cy="152922"/>
          </a:xfrm>
          <a:prstGeom prst="ellipse">
            <a:avLst/>
          </a:prstGeom>
          <a:noFill/>
          <a:ln w="47625">
            <a:solidFill>
              <a:srgbClr val="48BE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/>
          <p:nvPr/>
        </p:nvSpPr>
        <p:spPr>
          <a:xfrm rot="20942295">
            <a:off x="7656188" y="1396913"/>
            <a:ext cx="108150" cy="113842"/>
          </a:xfrm>
          <a:prstGeom prst="ellipse">
            <a:avLst/>
          </a:prstGeom>
          <a:solidFill>
            <a:srgbClr val="47BEFE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5" name="组合 114"/>
          <p:cNvGrpSpPr/>
          <p:nvPr/>
        </p:nvGrpSpPr>
        <p:grpSpPr>
          <a:xfrm rot="20942295">
            <a:off x="9508140" y="2772964"/>
            <a:ext cx="251975" cy="251975"/>
            <a:chOff x="6573135" y="2487386"/>
            <a:chExt cx="406898" cy="406898"/>
          </a:xfrm>
        </p:grpSpPr>
        <p:cxnSp>
          <p:nvCxnSpPr>
            <p:cNvPr id="123" name="直接连接符 122"/>
            <p:cNvCxnSpPr/>
            <p:nvPr/>
          </p:nvCxnSpPr>
          <p:spPr>
            <a:xfrm rot="16200000">
              <a:off x="6624184" y="2639786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/>
            <p:cNvCxnSpPr/>
            <p:nvPr/>
          </p:nvCxnSpPr>
          <p:spPr>
            <a:xfrm rot="13500000">
              <a:off x="6668821" y="2747549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/>
            <p:cNvCxnSpPr/>
            <p:nvPr/>
          </p:nvCxnSpPr>
          <p:spPr>
            <a:xfrm rot="10800000">
              <a:off x="6776584" y="2792186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接连接符 125"/>
            <p:cNvCxnSpPr/>
            <p:nvPr/>
          </p:nvCxnSpPr>
          <p:spPr>
            <a:xfrm rot="8100000">
              <a:off x="6884347" y="2747549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/>
            <p:cNvCxnSpPr/>
            <p:nvPr/>
          </p:nvCxnSpPr>
          <p:spPr>
            <a:xfrm rot="5400000">
              <a:off x="6928984" y="2639786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接连接符 127"/>
            <p:cNvCxnSpPr/>
            <p:nvPr/>
          </p:nvCxnSpPr>
          <p:spPr>
            <a:xfrm rot="2700000">
              <a:off x="6884347" y="2532023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/>
            <p:cNvCxnSpPr/>
            <p:nvPr/>
          </p:nvCxnSpPr>
          <p:spPr>
            <a:xfrm>
              <a:off x="6776584" y="2487386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/>
            <p:cNvCxnSpPr/>
            <p:nvPr/>
          </p:nvCxnSpPr>
          <p:spPr>
            <a:xfrm rot="18900000">
              <a:off x="6668821" y="2532023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6" name="组合 115"/>
          <p:cNvGrpSpPr/>
          <p:nvPr/>
        </p:nvGrpSpPr>
        <p:grpSpPr>
          <a:xfrm rot="20942295">
            <a:off x="6539528" y="1699405"/>
            <a:ext cx="207294" cy="207294"/>
            <a:chOff x="3765599" y="622300"/>
            <a:chExt cx="1134533" cy="1134533"/>
          </a:xfrm>
          <a:solidFill>
            <a:srgbClr val="FFFF00"/>
          </a:solidFill>
        </p:grpSpPr>
        <p:sp>
          <p:nvSpPr>
            <p:cNvPr id="121" name="圆角矩形 120"/>
            <p:cNvSpPr/>
            <p:nvPr/>
          </p:nvSpPr>
          <p:spPr>
            <a:xfrm>
              <a:off x="4144531" y="622300"/>
              <a:ext cx="376669" cy="113453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圆角矩形 121"/>
            <p:cNvSpPr/>
            <p:nvPr/>
          </p:nvSpPr>
          <p:spPr>
            <a:xfrm rot="5400000">
              <a:off x="4144531" y="622300"/>
              <a:ext cx="376669" cy="113453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7" name="椭圆 116"/>
          <p:cNvSpPr/>
          <p:nvPr/>
        </p:nvSpPr>
        <p:spPr>
          <a:xfrm rot="20942295" flipV="1">
            <a:off x="9226321" y="2235322"/>
            <a:ext cx="61169" cy="64389"/>
          </a:xfrm>
          <a:prstGeom prst="ellipse">
            <a:avLst/>
          </a:prstGeom>
          <a:solidFill>
            <a:srgbClr val="FEDF1F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 rot="20942295">
            <a:off x="6542121" y="1187503"/>
            <a:ext cx="101692" cy="107045"/>
          </a:xfrm>
          <a:prstGeom prst="ellipse">
            <a:avLst/>
          </a:prstGeom>
          <a:solidFill>
            <a:srgbClr val="FF8504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 rot="20942295">
            <a:off x="8136266" y="2880282"/>
            <a:ext cx="101692" cy="107045"/>
          </a:xfrm>
          <a:prstGeom prst="ellipse">
            <a:avLst/>
          </a:prstGeom>
          <a:solidFill>
            <a:srgbClr val="FF8504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 rot="20942295">
            <a:off x="6992756" y="2160791"/>
            <a:ext cx="227838" cy="227838"/>
          </a:xfrm>
          <a:prstGeom prst="ellipse">
            <a:avLst/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椭圆 130"/>
          <p:cNvSpPr/>
          <p:nvPr/>
        </p:nvSpPr>
        <p:spPr>
          <a:xfrm rot="20942295">
            <a:off x="8678127" y="1005137"/>
            <a:ext cx="491792" cy="491792"/>
          </a:xfrm>
          <a:prstGeom prst="ellipse">
            <a:avLst/>
          </a:prstGeom>
          <a:noFill/>
          <a:ln w="571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" name="矩形 696"/>
          <p:cNvSpPr/>
          <p:nvPr/>
        </p:nvSpPr>
        <p:spPr>
          <a:xfrm>
            <a:off x="6248400" y="-1"/>
            <a:ext cx="5943600" cy="6858001"/>
          </a:xfrm>
          <a:prstGeom prst="rect">
            <a:avLst/>
          </a:prstGeom>
          <a:solidFill>
            <a:srgbClr val="1518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99" name="组合 698"/>
          <p:cNvGrpSpPr/>
          <p:nvPr/>
        </p:nvGrpSpPr>
        <p:grpSpPr>
          <a:xfrm>
            <a:off x="4768850" y="0"/>
            <a:ext cx="2463801" cy="7023100"/>
            <a:chOff x="4864100" y="0"/>
            <a:chExt cx="2463801" cy="7023100"/>
          </a:xfrm>
          <a:solidFill>
            <a:srgbClr val="151843"/>
          </a:solidFill>
        </p:grpSpPr>
        <p:sp>
          <p:nvSpPr>
            <p:cNvPr id="700" name="Freeform 109"/>
            <p:cNvSpPr/>
            <p:nvPr/>
          </p:nvSpPr>
          <p:spPr bwMode="auto">
            <a:xfrm>
              <a:off x="6097588" y="4886325"/>
              <a:ext cx="1230313" cy="304800"/>
            </a:xfrm>
            <a:custGeom>
              <a:avLst/>
              <a:gdLst>
                <a:gd name="T0" fmla="*/ 36 w 289"/>
                <a:gd name="T1" fmla="*/ 0 h 72"/>
                <a:gd name="T2" fmla="*/ 253 w 289"/>
                <a:gd name="T3" fmla="*/ 0 h 72"/>
                <a:gd name="T4" fmla="*/ 289 w 289"/>
                <a:gd name="T5" fmla="*/ 36 h 72"/>
                <a:gd name="T6" fmla="*/ 289 w 289"/>
                <a:gd name="T7" fmla="*/ 36 h 72"/>
                <a:gd name="T8" fmla="*/ 253 w 289"/>
                <a:gd name="T9" fmla="*/ 72 h 72"/>
                <a:gd name="T10" fmla="*/ 36 w 289"/>
                <a:gd name="T11" fmla="*/ 72 h 72"/>
                <a:gd name="T12" fmla="*/ 0 w 289"/>
                <a:gd name="T13" fmla="*/ 36 h 72"/>
                <a:gd name="T14" fmla="*/ 0 w 289"/>
                <a:gd name="T15" fmla="*/ 36 h 72"/>
                <a:gd name="T16" fmla="*/ 36 w 289"/>
                <a:gd name="T1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9" h="72">
                  <a:moveTo>
                    <a:pt x="36" y="0"/>
                  </a:moveTo>
                  <a:cubicBezTo>
                    <a:pt x="253" y="0"/>
                    <a:pt x="253" y="0"/>
                    <a:pt x="253" y="0"/>
                  </a:cubicBezTo>
                  <a:cubicBezTo>
                    <a:pt x="273" y="0"/>
                    <a:pt x="289" y="16"/>
                    <a:pt x="289" y="36"/>
                  </a:cubicBezTo>
                  <a:cubicBezTo>
                    <a:pt x="289" y="36"/>
                    <a:pt x="289" y="36"/>
                    <a:pt x="289" y="36"/>
                  </a:cubicBezTo>
                  <a:cubicBezTo>
                    <a:pt x="289" y="56"/>
                    <a:pt x="273" y="72"/>
                    <a:pt x="253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16" y="72"/>
                    <a:pt x="0" y="5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1" name="Freeform 111"/>
            <p:cNvSpPr/>
            <p:nvPr/>
          </p:nvSpPr>
          <p:spPr bwMode="auto">
            <a:xfrm>
              <a:off x="5513388" y="4275138"/>
              <a:ext cx="1231900" cy="304800"/>
            </a:xfrm>
            <a:custGeom>
              <a:avLst/>
              <a:gdLst>
                <a:gd name="T0" fmla="*/ 36 w 289"/>
                <a:gd name="T1" fmla="*/ 0 h 72"/>
                <a:gd name="T2" fmla="*/ 253 w 289"/>
                <a:gd name="T3" fmla="*/ 0 h 72"/>
                <a:gd name="T4" fmla="*/ 289 w 289"/>
                <a:gd name="T5" fmla="*/ 36 h 72"/>
                <a:gd name="T6" fmla="*/ 289 w 289"/>
                <a:gd name="T7" fmla="*/ 36 h 72"/>
                <a:gd name="T8" fmla="*/ 253 w 289"/>
                <a:gd name="T9" fmla="*/ 72 h 72"/>
                <a:gd name="T10" fmla="*/ 36 w 289"/>
                <a:gd name="T11" fmla="*/ 72 h 72"/>
                <a:gd name="T12" fmla="*/ 0 w 289"/>
                <a:gd name="T13" fmla="*/ 36 h 72"/>
                <a:gd name="T14" fmla="*/ 0 w 289"/>
                <a:gd name="T15" fmla="*/ 36 h 72"/>
                <a:gd name="T16" fmla="*/ 36 w 289"/>
                <a:gd name="T1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9" h="72">
                  <a:moveTo>
                    <a:pt x="36" y="0"/>
                  </a:moveTo>
                  <a:cubicBezTo>
                    <a:pt x="253" y="0"/>
                    <a:pt x="253" y="0"/>
                    <a:pt x="253" y="0"/>
                  </a:cubicBezTo>
                  <a:cubicBezTo>
                    <a:pt x="273" y="0"/>
                    <a:pt x="289" y="16"/>
                    <a:pt x="289" y="36"/>
                  </a:cubicBezTo>
                  <a:cubicBezTo>
                    <a:pt x="289" y="36"/>
                    <a:pt x="289" y="36"/>
                    <a:pt x="289" y="36"/>
                  </a:cubicBezTo>
                  <a:cubicBezTo>
                    <a:pt x="289" y="56"/>
                    <a:pt x="273" y="72"/>
                    <a:pt x="253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16" y="72"/>
                    <a:pt x="0" y="5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2" name="Freeform 113"/>
            <p:cNvSpPr/>
            <p:nvPr/>
          </p:nvSpPr>
          <p:spPr bwMode="auto">
            <a:xfrm>
              <a:off x="5918201" y="3663950"/>
              <a:ext cx="1231900" cy="306388"/>
            </a:xfrm>
            <a:custGeom>
              <a:avLst/>
              <a:gdLst>
                <a:gd name="T0" fmla="*/ 36 w 289"/>
                <a:gd name="T1" fmla="*/ 0 h 72"/>
                <a:gd name="T2" fmla="*/ 253 w 289"/>
                <a:gd name="T3" fmla="*/ 0 h 72"/>
                <a:gd name="T4" fmla="*/ 289 w 289"/>
                <a:gd name="T5" fmla="*/ 36 h 72"/>
                <a:gd name="T6" fmla="*/ 289 w 289"/>
                <a:gd name="T7" fmla="*/ 36 h 72"/>
                <a:gd name="T8" fmla="*/ 253 w 289"/>
                <a:gd name="T9" fmla="*/ 72 h 72"/>
                <a:gd name="T10" fmla="*/ 36 w 289"/>
                <a:gd name="T11" fmla="*/ 72 h 72"/>
                <a:gd name="T12" fmla="*/ 0 w 289"/>
                <a:gd name="T13" fmla="*/ 36 h 72"/>
                <a:gd name="T14" fmla="*/ 0 w 289"/>
                <a:gd name="T15" fmla="*/ 36 h 72"/>
                <a:gd name="T16" fmla="*/ 36 w 289"/>
                <a:gd name="T1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9" h="72">
                  <a:moveTo>
                    <a:pt x="36" y="0"/>
                  </a:moveTo>
                  <a:cubicBezTo>
                    <a:pt x="253" y="0"/>
                    <a:pt x="253" y="0"/>
                    <a:pt x="253" y="0"/>
                  </a:cubicBezTo>
                  <a:cubicBezTo>
                    <a:pt x="273" y="0"/>
                    <a:pt x="289" y="16"/>
                    <a:pt x="289" y="36"/>
                  </a:cubicBezTo>
                  <a:cubicBezTo>
                    <a:pt x="289" y="36"/>
                    <a:pt x="289" y="36"/>
                    <a:pt x="289" y="36"/>
                  </a:cubicBezTo>
                  <a:cubicBezTo>
                    <a:pt x="289" y="56"/>
                    <a:pt x="273" y="72"/>
                    <a:pt x="253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16" y="72"/>
                    <a:pt x="0" y="5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3" name="Freeform 117"/>
            <p:cNvSpPr/>
            <p:nvPr/>
          </p:nvSpPr>
          <p:spPr bwMode="auto">
            <a:xfrm>
              <a:off x="5802313" y="2443163"/>
              <a:ext cx="1231900" cy="304800"/>
            </a:xfrm>
            <a:custGeom>
              <a:avLst/>
              <a:gdLst>
                <a:gd name="T0" fmla="*/ 36 w 289"/>
                <a:gd name="T1" fmla="*/ 0 h 72"/>
                <a:gd name="T2" fmla="*/ 253 w 289"/>
                <a:gd name="T3" fmla="*/ 0 h 72"/>
                <a:gd name="T4" fmla="*/ 289 w 289"/>
                <a:gd name="T5" fmla="*/ 36 h 72"/>
                <a:gd name="T6" fmla="*/ 289 w 289"/>
                <a:gd name="T7" fmla="*/ 36 h 72"/>
                <a:gd name="T8" fmla="*/ 253 w 289"/>
                <a:gd name="T9" fmla="*/ 72 h 72"/>
                <a:gd name="T10" fmla="*/ 36 w 289"/>
                <a:gd name="T11" fmla="*/ 72 h 72"/>
                <a:gd name="T12" fmla="*/ 0 w 289"/>
                <a:gd name="T13" fmla="*/ 36 h 72"/>
                <a:gd name="T14" fmla="*/ 0 w 289"/>
                <a:gd name="T15" fmla="*/ 36 h 72"/>
                <a:gd name="T16" fmla="*/ 36 w 289"/>
                <a:gd name="T1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9" h="72">
                  <a:moveTo>
                    <a:pt x="36" y="0"/>
                  </a:moveTo>
                  <a:cubicBezTo>
                    <a:pt x="253" y="0"/>
                    <a:pt x="253" y="0"/>
                    <a:pt x="253" y="0"/>
                  </a:cubicBezTo>
                  <a:cubicBezTo>
                    <a:pt x="273" y="0"/>
                    <a:pt x="289" y="16"/>
                    <a:pt x="289" y="36"/>
                  </a:cubicBezTo>
                  <a:cubicBezTo>
                    <a:pt x="289" y="36"/>
                    <a:pt x="289" y="36"/>
                    <a:pt x="289" y="36"/>
                  </a:cubicBezTo>
                  <a:cubicBezTo>
                    <a:pt x="289" y="56"/>
                    <a:pt x="273" y="72"/>
                    <a:pt x="253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16" y="72"/>
                    <a:pt x="0" y="5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4" name="Freeform 119"/>
            <p:cNvSpPr/>
            <p:nvPr/>
          </p:nvSpPr>
          <p:spPr bwMode="auto">
            <a:xfrm>
              <a:off x="5899295" y="1831975"/>
              <a:ext cx="1231900" cy="306388"/>
            </a:xfrm>
            <a:custGeom>
              <a:avLst/>
              <a:gdLst>
                <a:gd name="T0" fmla="*/ 36 w 289"/>
                <a:gd name="T1" fmla="*/ 0 h 72"/>
                <a:gd name="T2" fmla="*/ 253 w 289"/>
                <a:gd name="T3" fmla="*/ 0 h 72"/>
                <a:gd name="T4" fmla="*/ 289 w 289"/>
                <a:gd name="T5" fmla="*/ 36 h 72"/>
                <a:gd name="T6" fmla="*/ 289 w 289"/>
                <a:gd name="T7" fmla="*/ 36 h 72"/>
                <a:gd name="T8" fmla="*/ 253 w 289"/>
                <a:gd name="T9" fmla="*/ 72 h 72"/>
                <a:gd name="T10" fmla="*/ 36 w 289"/>
                <a:gd name="T11" fmla="*/ 72 h 72"/>
                <a:gd name="T12" fmla="*/ 0 w 289"/>
                <a:gd name="T13" fmla="*/ 36 h 72"/>
                <a:gd name="T14" fmla="*/ 0 w 289"/>
                <a:gd name="T15" fmla="*/ 36 h 72"/>
                <a:gd name="T16" fmla="*/ 36 w 289"/>
                <a:gd name="T1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9" h="72">
                  <a:moveTo>
                    <a:pt x="36" y="0"/>
                  </a:moveTo>
                  <a:cubicBezTo>
                    <a:pt x="253" y="0"/>
                    <a:pt x="253" y="0"/>
                    <a:pt x="253" y="0"/>
                  </a:cubicBezTo>
                  <a:cubicBezTo>
                    <a:pt x="273" y="0"/>
                    <a:pt x="289" y="16"/>
                    <a:pt x="289" y="36"/>
                  </a:cubicBezTo>
                  <a:cubicBezTo>
                    <a:pt x="289" y="36"/>
                    <a:pt x="289" y="36"/>
                    <a:pt x="289" y="36"/>
                  </a:cubicBezTo>
                  <a:cubicBezTo>
                    <a:pt x="289" y="56"/>
                    <a:pt x="273" y="72"/>
                    <a:pt x="253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16" y="72"/>
                    <a:pt x="0" y="5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5" name="Freeform 121"/>
            <p:cNvSpPr/>
            <p:nvPr/>
          </p:nvSpPr>
          <p:spPr bwMode="auto">
            <a:xfrm>
              <a:off x="5577322" y="1220788"/>
              <a:ext cx="1231900" cy="306388"/>
            </a:xfrm>
            <a:custGeom>
              <a:avLst/>
              <a:gdLst>
                <a:gd name="T0" fmla="*/ 36 w 289"/>
                <a:gd name="T1" fmla="*/ 0 h 72"/>
                <a:gd name="T2" fmla="*/ 253 w 289"/>
                <a:gd name="T3" fmla="*/ 0 h 72"/>
                <a:gd name="T4" fmla="*/ 289 w 289"/>
                <a:gd name="T5" fmla="*/ 36 h 72"/>
                <a:gd name="T6" fmla="*/ 289 w 289"/>
                <a:gd name="T7" fmla="*/ 36 h 72"/>
                <a:gd name="T8" fmla="*/ 253 w 289"/>
                <a:gd name="T9" fmla="*/ 72 h 72"/>
                <a:gd name="T10" fmla="*/ 36 w 289"/>
                <a:gd name="T11" fmla="*/ 72 h 72"/>
                <a:gd name="T12" fmla="*/ 0 w 289"/>
                <a:gd name="T13" fmla="*/ 36 h 72"/>
                <a:gd name="T14" fmla="*/ 0 w 289"/>
                <a:gd name="T15" fmla="*/ 36 h 72"/>
                <a:gd name="T16" fmla="*/ 36 w 289"/>
                <a:gd name="T1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9" h="72">
                  <a:moveTo>
                    <a:pt x="36" y="0"/>
                  </a:moveTo>
                  <a:cubicBezTo>
                    <a:pt x="253" y="0"/>
                    <a:pt x="253" y="0"/>
                    <a:pt x="253" y="0"/>
                  </a:cubicBezTo>
                  <a:cubicBezTo>
                    <a:pt x="273" y="0"/>
                    <a:pt x="289" y="16"/>
                    <a:pt x="289" y="36"/>
                  </a:cubicBezTo>
                  <a:cubicBezTo>
                    <a:pt x="289" y="36"/>
                    <a:pt x="289" y="36"/>
                    <a:pt x="289" y="36"/>
                  </a:cubicBezTo>
                  <a:cubicBezTo>
                    <a:pt x="289" y="56"/>
                    <a:pt x="273" y="72"/>
                    <a:pt x="253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16" y="72"/>
                    <a:pt x="0" y="5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6" name="Freeform 123"/>
            <p:cNvSpPr/>
            <p:nvPr/>
          </p:nvSpPr>
          <p:spPr bwMode="auto">
            <a:xfrm>
              <a:off x="6089198" y="611188"/>
              <a:ext cx="1230313" cy="304800"/>
            </a:xfrm>
            <a:custGeom>
              <a:avLst/>
              <a:gdLst>
                <a:gd name="T0" fmla="*/ 36 w 289"/>
                <a:gd name="T1" fmla="*/ 0 h 72"/>
                <a:gd name="T2" fmla="*/ 253 w 289"/>
                <a:gd name="T3" fmla="*/ 0 h 72"/>
                <a:gd name="T4" fmla="*/ 289 w 289"/>
                <a:gd name="T5" fmla="*/ 36 h 72"/>
                <a:gd name="T6" fmla="*/ 289 w 289"/>
                <a:gd name="T7" fmla="*/ 36 h 72"/>
                <a:gd name="T8" fmla="*/ 253 w 289"/>
                <a:gd name="T9" fmla="*/ 72 h 72"/>
                <a:gd name="T10" fmla="*/ 36 w 289"/>
                <a:gd name="T11" fmla="*/ 72 h 72"/>
                <a:gd name="T12" fmla="*/ 0 w 289"/>
                <a:gd name="T13" fmla="*/ 36 h 72"/>
                <a:gd name="T14" fmla="*/ 0 w 289"/>
                <a:gd name="T15" fmla="*/ 36 h 72"/>
                <a:gd name="T16" fmla="*/ 36 w 289"/>
                <a:gd name="T1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9" h="72">
                  <a:moveTo>
                    <a:pt x="36" y="0"/>
                  </a:moveTo>
                  <a:cubicBezTo>
                    <a:pt x="253" y="0"/>
                    <a:pt x="253" y="0"/>
                    <a:pt x="253" y="0"/>
                  </a:cubicBezTo>
                  <a:cubicBezTo>
                    <a:pt x="273" y="0"/>
                    <a:pt x="289" y="16"/>
                    <a:pt x="289" y="36"/>
                  </a:cubicBezTo>
                  <a:cubicBezTo>
                    <a:pt x="289" y="36"/>
                    <a:pt x="289" y="36"/>
                    <a:pt x="289" y="36"/>
                  </a:cubicBezTo>
                  <a:cubicBezTo>
                    <a:pt x="289" y="56"/>
                    <a:pt x="273" y="72"/>
                    <a:pt x="253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16" y="72"/>
                    <a:pt x="0" y="5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7" name="Freeform 125"/>
            <p:cNvSpPr/>
            <p:nvPr/>
          </p:nvSpPr>
          <p:spPr bwMode="auto">
            <a:xfrm>
              <a:off x="5462588" y="0"/>
              <a:ext cx="1230313" cy="304800"/>
            </a:xfrm>
            <a:custGeom>
              <a:avLst/>
              <a:gdLst>
                <a:gd name="T0" fmla="*/ 36 w 289"/>
                <a:gd name="T1" fmla="*/ 0 h 72"/>
                <a:gd name="T2" fmla="*/ 253 w 289"/>
                <a:gd name="T3" fmla="*/ 0 h 72"/>
                <a:gd name="T4" fmla="*/ 289 w 289"/>
                <a:gd name="T5" fmla="*/ 36 h 72"/>
                <a:gd name="T6" fmla="*/ 289 w 289"/>
                <a:gd name="T7" fmla="*/ 36 h 72"/>
                <a:gd name="T8" fmla="*/ 253 w 289"/>
                <a:gd name="T9" fmla="*/ 72 h 72"/>
                <a:gd name="T10" fmla="*/ 36 w 289"/>
                <a:gd name="T11" fmla="*/ 72 h 72"/>
                <a:gd name="T12" fmla="*/ 0 w 289"/>
                <a:gd name="T13" fmla="*/ 36 h 72"/>
                <a:gd name="T14" fmla="*/ 0 w 289"/>
                <a:gd name="T15" fmla="*/ 36 h 72"/>
                <a:gd name="T16" fmla="*/ 36 w 289"/>
                <a:gd name="T1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9" h="72">
                  <a:moveTo>
                    <a:pt x="36" y="0"/>
                  </a:moveTo>
                  <a:cubicBezTo>
                    <a:pt x="253" y="0"/>
                    <a:pt x="253" y="0"/>
                    <a:pt x="253" y="0"/>
                  </a:cubicBezTo>
                  <a:cubicBezTo>
                    <a:pt x="273" y="0"/>
                    <a:pt x="289" y="16"/>
                    <a:pt x="289" y="36"/>
                  </a:cubicBezTo>
                  <a:cubicBezTo>
                    <a:pt x="289" y="36"/>
                    <a:pt x="289" y="36"/>
                    <a:pt x="289" y="36"/>
                  </a:cubicBezTo>
                  <a:cubicBezTo>
                    <a:pt x="289" y="56"/>
                    <a:pt x="273" y="72"/>
                    <a:pt x="253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16" y="72"/>
                    <a:pt x="0" y="5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8" name="Freeform 126"/>
            <p:cNvSpPr/>
            <p:nvPr/>
          </p:nvSpPr>
          <p:spPr bwMode="auto">
            <a:xfrm>
              <a:off x="5436508" y="3054350"/>
              <a:ext cx="1231900" cy="304800"/>
            </a:xfrm>
            <a:custGeom>
              <a:avLst/>
              <a:gdLst>
                <a:gd name="T0" fmla="*/ 36 w 289"/>
                <a:gd name="T1" fmla="*/ 0 h 72"/>
                <a:gd name="T2" fmla="*/ 253 w 289"/>
                <a:gd name="T3" fmla="*/ 0 h 72"/>
                <a:gd name="T4" fmla="*/ 289 w 289"/>
                <a:gd name="T5" fmla="*/ 36 h 72"/>
                <a:gd name="T6" fmla="*/ 289 w 289"/>
                <a:gd name="T7" fmla="*/ 36 h 72"/>
                <a:gd name="T8" fmla="*/ 253 w 289"/>
                <a:gd name="T9" fmla="*/ 72 h 72"/>
                <a:gd name="T10" fmla="*/ 36 w 289"/>
                <a:gd name="T11" fmla="*/ 72 h 72"/>
                <a:gd name="T12" fmla="*/ 0 w 289"/>
                <a:gd name="T13" fmla="*/ 36 h 72"/>
                <a:gd name="T14" fmla="*/ 0 w 289"/>
                <a:gd name="T15" fmla="*/ 36 h 72"/>
                <a:gd name="T16" fmla="*/ 36 w 289"/>
                <a:gd name="T1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9" h="72">
                  <a:moveTo>
                    <a:pt x="36" y="0"/>
                  </a:moveTo>
                  <a:cubicBezTo>
                    <a:pt x="253" y="0"/>
                    <a:pt x="253" y="0"/>
                    <a:pt x="253" y="0"/>
                  </a:cubicBezTo>
                  <a:cubicBezTo>
                    <a:pt x="273" y="0"/>
                    <a:pt x="289" y="16"/>
                    <a:pt x="289" y="36"/>
                  </a:cubicBezTo>
                  <a:cubicBezTo>
                    <a:pt x="289" y="36"/>
                    <a:pt x="289" y="36"/>
                    <a:pt x="289" y="36"/>
                  </a:cubicBezTo>
                  <a:cubicBezTo>
                    <a:pt x="289" y="56"/>
                    <a:pt x="273" y="72"/>
                    <a:pt x="253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16" y="72"/>
                    <a:pt x="0" y="5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9" name="Freeform 103"/>
            <p:cNvSpPr/>
            <p:nvPr/>
          </p:nvSpPr>
          <p:spPr bwMode="auto">
            <a:xfrm>
              <a:off x="6110288" y="6718300"/>
              <a:ext cx="1093788" cy="304800"/>
            </a:xfrm>
            <a:custGeom>
              <a:avLst/>
              <a:gdLst>
                <a:gd name="T0" fmla="*/ 36 w 257"/>
                <a:gd name="T1" fmla="*/ 0 h 72"/>
                <a:gd name="T2" fmla="*/ 221 w 257"/>
                <a:gd name="T3" fmla="*/ 0 h 72"/>
                <a:gd name="T4" fmla="*/ 257 w 257"/>
                <a:gd name="T5" fmla="*/ 36 h 72"/>
                <a:gd name="T6" fmla="*/ 257 w 257"/>
                <a:gd name="T7" fmla="*/ 36 h 72"/>
                <a:gd name="T8" fmla="*/ 221 w 257"/>
                <a:gd name="T9" fmla="*/ 72 h 72"/>
                <a:gd name="T10" fmla="*/ 36 w 257"/>
                <a:gd name="T11" fmla="*/ 72 h 72"/>
                <a:gd name="T12" fmla="*/ 0 w 257"/>
                <a:gd name="T13" fmla="*/ 36 h 72"/>
                <a:gd name="T14" fmla="*/ 0 w 257"/>
                <a:gd name="T15" fmla="*/ 36 h 72"/>
                <a:gd name="T16" fmla="*/ 36 w 257"/>
                <a:gd name="T1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7" h="72">
                  <a:moveTo>
                    <a:pt x="36" y="0"/>
                  </a:moveTo>
                  <a:cubicBezTo>
                    <a:pt x="221" y="0"/>
                    <a:pt x="221" y="0"/>
                    <a:pt x="221" y="0"/>
                  </a:cubicBezTo>
                  <a:cubicBezTo>
                    <a:pt x="240" y="0"/>
                    <a:pt x="257" y="16"/>
                    <a:pt x="257" y="36"/>
                  </a:cubicBezTo>
                  <a:cubicBezTo>
                    <a:pt x="257" y="36"/>
                    <a:pt x="257" y="36"/>
                    <a:pt x="257" y="36"/>
                  </a:cubicBezTo>
                  <a:cubicBezTo>
                    <a:pt x="257" y="56"/>
                    <a:pt x="240" y="72"/>
                    <a:pt x="221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16" y="72"/>
                    <a:pt x="0" y="5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0" name="Freeform 105"/>
            <p:cNvSpPr/>
            <p:nvPr/>
          </p:nvSpPr>
          <p:spPr bwMode="auto">
            <a:xfrm>
              <a:off x="5603876" y="6107113"/>
              <a:ext cx="1231900" cy="306388"/>
            </a:xfrm>
            <a:custGeom>
              <a:avLst/>
              <a:gdLst>
                <a:gd name="T0" fmla="*/ 36 w 289"/>
                <a:gd name="T1" fmla="*/ 0 h 72"/>
                <a:gd name="T2" fmla="*/ 253 w 289"/>
                <a:gd name="T3" fmla="*/ 0 h 72"/>
                <a:gd name="T4" fmla="*/ 289 w 289"/>
                <a:gd name="T5" fmla="*/ 36 h 72"/>
                <a:gd name="T6" fmla="*/ 289 w 289"/>
                <a:gd name="T7" fmla="*/ 36 h 72"/>
                <a:gd name="T8" fmla="*/ 253 w 289"/>
                <a:gd name="T9" fmla="*/ 72 h 72"/>
                <a:gd name="T10" fmla="*/ 36 w 289"/>
                <a:gd name="T11" fmla="*/ 72 h 72"/>
                <a:gd name="T12" fmla="*/ 0 w 289"/>
                <a:gd name="T13" fmla="*/ 36 h 72"/>
                <a:gd name="T14" fmla="*/ 0 w 289"/>
                <a:gd name="T15" fmla="*/ 36 h 72"/>
                <a:gd name="T16" fmla="*/ 36 w 289"/>
                <a:gd name="T1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9" h="72">
                  <a:moveTo>
                    <a:pt x="36" y="0"/>
                  </a:moveTo>
                  <a:cubicBezTo>
                    <a:pt x="253" y="0"/>
                    <a:pt x="253" y="0"/>
                    <a:pt x="253" y="0"/>
                  </a:cubicBezTo>
                  <a:cubicBezTo>
                    <a:pt x="273" y="0"/>
                    <a:pt x="289" y="16"/>
                    <a:pt x="289" y="36"/>
                  </a:cubicBezTo>
                  <a:cubicBezTo>
                    <a:pt x="289" y="36"/>
                    <a:pt x="289" y="36"/>
                    <a:pt x="289" y="36"/>
                  </a:cubicBezTo>
                  <a:cubicBezTo>
                    <a:pt x="289" y="56"/>
                    <a:pt x="273" y="72"/>
                    <a:pt x="253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16" y="72"/>
                    <a:pt x="0" y="5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1" name="Freeform 107"/>
            <p:cNvSpPr/>
            <p:nvPr/>
          </p:nvSpPr>
          <p:spPr bwMode="auto">
            <a:xfrm>
              <a:off x="5799138" y="5497513"/>
              <a:ext cx="1230313" cy="304800"/>
            </a:xfrm>
            <a:custGeom>
              <a:avLst/>
              <a:gdLst>
                <a:gd name="T0" fmla="*/ 36 w 289"/>
                <a:gd name="T1" fmla="*/ 0 h 72"/>
                <a:gd name="T2" fmla="*/ 253 w 289"/>
                <a:gd name="T3" fmla="*/ 0 h 72"/>
                <a:gd name="T4" fmla="*/ 289 w 289"/>
                <a:gd name="T5" fmla="*/ 36 h 72"/>
                <a:gd name="T6" fmla="*/ 289 w 289"/>
                <a:gd name="T7" fmla="*/ 36 h 72"/>
                <a:gd name="T8" fmla="*/ 253 w 289"/>
                <a:gd name="T9" fmla="*/ 72 h 72"/>
                <a:gd name="T10" fmla="*/ 36 w 289"/>
                <a:gd name="T11" fmla="*/ 72 h 72"/>
                <a:gd name="T12" fmla="*/ 0 w 289"/>
                <a:gd name="T13" fmla="*/ 36 h 72"/>
                <a:gd name="T14" fmla="*/ 0 w 289"/>
                <a:gd name="T15" fmla="*/ 36 h 72"/>
                <a:gd name="T16" fmla="*/ 36 w 289"/>
                <a:gd name="T1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9" h="72">
                  <a:moveTo>
                    <a:pt x="36" y="0"/>
                  </a:moveTo>
                  <a:cubicBezTo>
                    <a:pt x="253" y="0"/>
                    <a:pt x="253" y="0"/>
                    <a:pt x="253" y="0"/>
                  </a:cubicBezTo>
                  <a:cubicBezTo>
                    <a:pt x="273" y="0"/>
                    <a:pt x="289" y="16"/>
                    <a:pt x="289" y="36"/>
                  </a:cubicBezTo>
                  <a:cubicBezTo>
                    <a:pt x="289" y="36"/>
                    <a:pt x="289" y="36"/>
                    <a:pt x="289" y="36"/>
                  </a:cubicBezTo>
                  <a:cubicBezTo>
                    <a:pt x="289" y="56"/>
                    <a:pt x="273" y="72"/>
                    <a:pt x="253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16" y="72"/>
                    <a:pt x="0" y="5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2" name="Freeform 131"/>
            <p:cNvSpPr/>
            <p:nvPr/>
          </p:nvSpPr>
          <p:spPr bwMode="auto">
            <a:xfrm>
              <a:off x="5521325" y="4895995"/>
              <a:ext cx="414338" cy="274638"/>
            </a:xfrm>
            <a:custGeom>
              <a:avLst/>
              <a:gdLst>
                <a:gd name="T0" fmla="*/ 31 w 95"/>
                <a:gd name="T1" fmla="*/ 0 h 62"/>
                <a:gd name="T2" fmla="*/ 64 w 95"/>
                <a:gd name="T3" fmla="*/ 0 h 62"/>
                <a:gd name="T4" fmla="*/ 95 w 95"/>
                <a:gd name="T5" fmla="*/ 31 h 62"/>
                <a:gd name="T6" fmla="*/ 95 w 95"/>
                <a:gd name="T7" fmla="*/ 31 h 62"/>
                <a:gd name="T8" fmla="*/ 64 w 95"/>
                <a:gd name="T9" fmla="*/ 62 h 62"/>
                <a:gd name="T10" fmla="*/ 31 w 95"/>
                <a:gd name="T11" fmla="*/ 62 h 62"/>
                <a:gd name="T12" fmla="*/ 0 w 95"/>
                <a:gd name="T13" fmla="*/ 31 h 62"/>
                <a:gd name="T14" fmla="*/ 0 w 95"/>
                <a:gd name="T15" fmla="*/ 31 h 62"/>
                <a:gd name="T16" fmla="*/ 31 w 95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62">
                  <a:moveTo>
                    <a:pt x="31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81" y="0"/>
                    <a:pt x="95" y="14"/>
                    <a:pt x="95" y="31"/>
                  </a:cubicBezTo>
                  <a:cubicBezTo>
                    <a:pt x="95" y="31"/>
                    <a:pt x="95" y="31"/>
                    <a:pt x="95" y="31"/>
                  </a:cubicBezTo>
                  <a:cubicBezTo>
                    <a:pt x="95" y="48"/>
                    <a:pt x="81" y="62"/>
                    <a:pt x="64" y="6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14" y="62"/>
                    <a:pt x="0" y="48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3" name="Freeform 131"/>
            <p:cNvSpPr/>
            <p:nvPr/>
          </p:nvSpPr>
          <p:spPr bwMode="auto">
            <a:xfrm>
              <a:off x="5026025" y="6115195"/>
              <a:ext cx="414338" cy="274638"/>
            </a:xfrm>
            <a:custGeom>
              <a:avLst/>
              <a:gdLst>
                <a:gd name="T0" fmla="*/ 31 w 95"/>
                <a:gd name="T1" fmla="*/ 0 h 62"/>
                <a:gd name="T2" fmla="*/ 64 w 95"/>
                <a:gd name="T3" fmla="*/ 0 h 62"/>
                <a:gd name="T4" fmla="*/ 95 w 95"/>
                <a:gd name="T5" fmla="*/ 31 h 62"/>
                <a:gd name="T6" fmla="*/ 95 w 95"/>
                <a:gd name="T7" fmla="*/ 31 h 62"/>
                <a:gd name="T8" fmla="*/ 64 w 95"/>
                <a:gd name="T9" fmla="*/ 62 h 62"/>
                <a:gd name="T10" fmla="*/ 31 w 95"/>
                <a:gd name="T11" fmla="*/ 62 h 62"/>
                <a:gd name="T12" fmla="*/ 0 w 95"/>
                <a:gd name="T13" fmla="*/ 31 h 62"/>
                <a:gd name="T14" fmla="*/ 0 w 95"/>
                <a:gd name="T15" fmla="*/ 31 h 62"/>
                <a:gd name="T16" fmla="*/ 31 w 95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62">
                  <a:moveTo>
                    <a:pt x="31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81" y="0"/>
                    <a:pt x="95" y="14"/>
                    <a:pt x="95" y="31"/>
                  </a:cubicBezTo>
                  <a:cubicBezTo>
                    <a:pt x="95" y="31"/>
                    <a:pt x="95" y="31"/>
                    <a:pt x="95" y="31"/>
                  </a:cubicBezTo>
                  <a:cubicBezTo>
                    <a:pt x="95" y="48"/>
                    <a:pt x="81" y="62"/>
                    <a:pt x="64" y="6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14" y="62"/>
                    <a:pt x="0" y="48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4" name="Freeform 131"/>
            <p:cNvSpPr/>
            <p:nvPr/>
          </p:nvSpPr>
          <p:spPr bwMode="auto">
            <a:xfrm>
              <a:off x="4864100" y="3076720"/>
              <a:ext cx="414338" cy="274638"/>
            </a:xfrm>
            <a:custGeom>
              <a:avLst/>
              <a:gdLst>
                <a:gd name="T0" fmla="*/ 31 w 95"/>
                <a:gd name="T1" fmla="*/ 0 h 62"/>
                <a:gd name="T2" fmla="*/ 64 w 95"/>
                <a:gd name="T3" fmla="*/ 0 h 62"/>
                <a:gd name="T4" fmla="*/ 95 w 95"/>
                <a:gd name="T5" fmla="*/ 31 h 62"/>
                <a:gd name="T6" fmla="*/ 95 w 95"/>
                <a:gd name="T7" fmla="*/ 31 h 62"/>
                <a:gd name="T8" fmla="*/ 64 w 95"/>
                <a:gd name="T9" fmla="*/ 62 h 62"/>
                <a:gd name="T10" fmla="*/ 31 w 95"/>
                <a:gd name="T11" fmla="*/ 62 h 62"/>
                <a:gd name="T12" fmla="*/ 0 w 95"/>
                <a:gd name="T13" fmla="*/ 31 h 62"/>
                <a:gd name="T14" fmla="*/ 0 w 95"/>
                <a:gd name="T15" fmla="*/ 31 h 62"/>
                <a:gd name="T16" fmla="*/ 31 w 95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62">
                  <a:moveTo>
                    <a:pt x="31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81" y="0"/>
                    <a:pt x="95" y="14"/>
                    <a:pt x="95" y="31"/>
                  </a:cubicBezTo>
                  <a:cubicBezTo>
                    <a:pt x="95" y="31"/>
                    <a:pt x="95" y="31"/>
                    <a:pt x="95" y="31"/>
                  </a:cubicBezTo>
                  <a:cubicBezTo>
                    <a:pt x="95" y="48"/>
                    <a:pt x="81" y="62"/>
                    <a:pt x="64" y="6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14" y="62"/>
                    <a:pt x="0" y="48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5" name="Freeform 131"/>
            <p:cNvSpPr/>
            <p:nvPr/>
          </p:nvSpPr>
          <p:spPr bwMode="auto">
            <a:xfrm>
              <a:off x="5647871" y="609291"/>
              <a:ext cx="414338" cy="274638"/>
            </a:xfrm>
            <a:custGeom>
              <a:avLst/>
              <a:gdLst>
                <a:gd name="T0" fmla="*/ 31 w 95"/>
                <a:gd name="T1" fmla="*/ 0 h 62"/>
                <a:gd name="T2" fmla="*/ 64 w 95"/>
                <a:gd name="T3" fmla="*/ 0 h 62"/>
                <a:gd name="T4" fmla="*/ 95 w 95"/>
                <a:gd name="T5" fmla="*/ 31 h 62"/>
                <a:gd name="T6" fmla="*/ 95 w 95"/>
                <a:gd name="T7" fmla="*/ 31 h 62"/>
                <a:gd name="T8" fmla="*/ 64 w 95"/>
                <a:gd name="T9" fmla="*/ 62 h 62"/>
                <a:gd name="T10" fmla="*/ 31 w 95"/>
                <a:gd name="T11" fmla="*/ 62 h 62"/>
                <a:gd name="T12" fmla="*/ 0 w 95"/>
                <a:gd name="T13" fmla="*/ 31 h 62"/>
                <a:gd name="T14" fmla="*/ 0 w 95"/>
                <a:gd name="T15" fmla="*/ 31 h 62"/>
                <a:gd name="T16" fmla="*/ 31 w 95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62">
                  <a:moveTo>
                    <a:pt x="31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81" y="0"/>
                    <a:pt x="95" y="14"/>
                    <a:pt x="95" y="31"/>
                  </a:cubicBezTo>
                  <a:cubicBezTo>
                    <a:pt x="95" y="31"/>
                    <a:pt x="95" y="31"/>
                    <a:pt x="95" y="31"/>
                  </a:cubicBezTo>
                  <a:cubicBezTo>
                    <a:pt x="95" y="48"/>
                    <a:pt x="81" y="62"/>
                    <a:pt x="64" y="6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14" y="62"/>
                    <a:pt x="0" y="48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16" name="组合 715"/>
          <p:cNvGrpSpPr/>
          <p:nvPr/>
        </p:nvGrpSpPr>
        <p:grpSpPr>
          <a:xfrm>
            <a:off x="5100956" y="304800"/>
            <a:ext cx="2866995" cy="6413500"/>
            <a:chOff x="5196206" y="304800"/>
            <a:chExt cx="2866995" cy="6413500"/>
          </a:xfrm>
          <a:solidFill>
            <a:schemeClr val="bg1"/>
          </a:solidFill>
        </p:grpSpPr>
        <p:sp>
          <p:nvSpPr>
            <p:cNvPr id="717" name="Freeform 104"/>
            <p:cNvSpPr/>
            <p:nvPr/>
          </p:nvSpPr>
          <p:spPr bwMode="auto">
            <a:xfrm>
              <a:off x="5738813" y="6413500"/>
              <a:ext cx="1231900" cy="304800"/>
            </a:xfrm>
            <a:custGeom>
              <a:avLst/>
              <a:gdLst>
                <a:gd name="T0" fmla="*/ 36 w 289"/>
                <a:gd name="T1" fmla="*/ 0 h 72"/>
                <a:gd name="T2" fmla="*/ 253 w 289"/>
                <a:gd name="T3" fmla="*/ 0 h 72"/>
                <a:gd name="T4" fmla="*/ 289 w 289"/>
                <a:gd name="T5" fmla="*/ 36 h 72"/>
                <a:gd name="T6" fmla="*/ 289 w 289"/>
                <a:gd name="T7" fmla="*/ 36 h 72"/>
                <a:gd name="T8" fmla="*/ 253 w 289"/>
                <a:gd name="T9" fmla="*/ 72 h 72"/>
                <a:gd name="T10" fmla="*/ 36 w 289"/>
                <a:gd name="T11" fmla="*/ 72 h 72"/>
                <a:gd name="T12" fmla="*/ 0 w 289"/>
                <a:gd name="T13" fmla="*/ 36 h 72"/>
                <a:gd name="T14" fmla="*/ 0 w 289"/>
                <a:gd name="T15" fmla="*/ 36 h 72"/>
                <a:gd name="T16" fmla="*/ 36 w 289"/>
                <a:gd name="T1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9" h="72">
                  <a:moveTo>
                    <a:pt x="36" y="0"/>
                  </a:moveTo>
                  <a:cubicBezTo>
                    <a:pt x="253" y="0"/>
                    <a:pt x="253" y="0"/>
                    <a:pt x="253" y="0"/>
                  </a:cubicBezTo>
                  <a:cubicBezTo>
                    <a:pt x="273" y="0"/>
                    <a:pt x="289" y="16"/>
                    <a:pt x="289" y="36"/>
                  </a:cubicBezTo>
                  <a:cubicBezTo>
                    <a:pt x="289" y="36"/>
                    <a:pt x="289" y="36"/>
                    <a:pt x="289" y="36"/>
                  </a:cubicBezTo>
                  <a:cubicBezTo>
                    <a:pt x="289" y="56"/>
                    <a:pt x="273" y="72"/>
                    <a:pt x="253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16" y="72"/>
                    <a:pt x="0" y="5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8" name="Freeform 106"/>
            <p:cNvSpPr/>
            <p:nvPr/>
          </p:nvSpPr>
          <p:spPr bwMode="auto">
            <a:xfrm>
              <a:off x="5421313" y="5802313"/>
              <a:ext cx="1231900" cy="304800"/>
            </a:xfrm>
            <a:custGeom>
              <a:avLst/>
              <a:gdLst>
                <a:gd name="T0" fmla="*/ 36 w 289"/>
                <a:gd name="T1" fmla="*/ 0 h 72"/>
                <a:gd name="T2" fmla="*/ 253 w 289"/>
                <a:gd name="T3" fmla="*/ 0 h 72"/>
                <a:gd name="T4" fmla="*/ 289 w 289"/>
                <a:gd name="T5" fmla="*/ 36 h 72"/>
                <a:gd name="T6" fmla="*/ 289 w 289"/>
                <a:gd name="T7" fmla="*/ 36 h 72"/>
                <a:gd name="T8" fmla="*/ 253 w 289"/>
                <a:gd name="T9" fmla="*/ 72 h 72"/>
                <a:gd name="T10" fmla="*/ 36 w 289"/>
                <a:gd name="T11" fmla="*/ 72 h 72"/>
                <a:gd name="T12" fmla="*/ 0 w 289"/>
                <a:gd name="T13" fmla="*/ 36 h 72"/>
                <a:gd name="T14" fmla="*/ 0 w 289"/>
                <a:gd name="T15" fmla="*/ 36 h 72"/>
                <a:gd name="T16" fmla="*/ 36 w 289"/>
                <a:gd name="T1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9" h="72">
                  <a:moveTo>
                    <a:pt x="36" y="0"/>
                  </a:moveTo>
                  <a:cubicBezTo>
                    <a:pt x="253" y="0"/>
                    <a:pt x="253" y="0"/>
                    <a:pt x="253" y="0"/>
                  </a:cubicBezTo>
                  <a:cubicBezTo>
                    <a:pt x="273" y="0"/>
                    <a:pt x="289" y="16"/>
                    <a:pt x="289" y="36"/>
                  </a:cubicBezTo>
                  <a:cubicBezTo>
                    <a:pt x="289" y="36"/>
                    <a:pt x="289" y="36"/>
                    <a:pt x="289" y="36"/>
                  </a:cubicBezTo>
                  <a:cubicBezTo>
                    <a:pt x="289" y="56"/>
                    <a:pt x="273" y="72"/>
                    <a:pt x="253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16" y="72"/>
                    <a:pt x="0" y="5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9" name="Freeform 108"/>
            <p:cNvSpPr/>
            <p:nvPr/>
          </p:nvSpPr>
          <p:spPr bwMode="auto">
            <a:xfrm>
              <a:off x="5680076" y="5191125"/>
              <a:ext cx="1230313" cy="306388"/>
            </a:xfrm>
            <a:custGeom>
              <a:avLst/>
              <a:gdLst>
                <a:gd name="T0" fmla="*/ 36 w 289"/>
                <a:gd name="T1" fmla="*/ 0 h 72"/>
                <a:gd name="T2" fmla="*/ 253 w 289"/>
                <a:gd name="T3" fmla="*/ 0 h 72"/>
                <a:gd name="T4" fmla="*/ 289 w 289"/>
                <a:gd name="T5" fmla="*/ 36 h 72"/>
                <a:gd name="T6" fmla="*/ 289 w 289"/>
                <a:gd name="T7" fmla="*/ 36 h 72"/>
                <a:gd name="T8" fmla="*/ 253 w 289"/>
                <a:gd name="T9" fmla="*/ 72 h 72"/>
                <a:gd name="T10" fmla="*/ 36 w 289"/>
                <a:gd name="T11" fmla="*/ 72 h 72"/>
                <a:gd name="T12" fmla="*/ 0 w 289"/>
                <a:gd name="T13" fmla="*/ 36 h 72"/>
                <a:gd name="T14" fmla="*/ 0 w 289"/>
                <a:gd name="T15" fmla="*/ 36 h 72"/>
                <a:gd name="T16" fmla="*/ 36 w 289"/>
                <a:gd name="T1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9" h="72">
                  <a:moveTo>
                    <a:pt x="36" y="0"/>
                  </a:moveTo>
                  <a:cubicBezTo>
                    <a:pt x="253" y="0"/>
                    <a:pt x="253" y="0"/>
                    <a:pt x="253" y="0"/>
                  </a:cubicBezTo>
                  <a:cubicBezTo>
                    <a:pt x="273" y="0"/>
                    <a:pt x="289" y="16"/>
                    <a:pt x="289" y="36"/>
                  </a:cubicBezTo>
                  <a:cubicBezTo>
                    <a:pt x="289" y="36"/>
                    <a:pt x="289" y="36"/>
                    <a:pt x="289" y="36"/>
                  </a:cubicBezTo>
                  <a:cubicBezTo>
                    <a:pt x="289" y="56"/>
                    <a:pt x="273" y="72"/>
                    <a:pt x="253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16" y="72"/>
                    <a:pt x="0" y="5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2" name="Freeform 110"/>
            <p:cNvSpPr/>
            <p:nvPr/>
          </p:nvSpPr>
          <p:spPr bwMode="auto">
            <a:xfrm>
              <a:off x="5951538" y="4579938"/>
              <a:ext cx="1231900" cy="306388"/>
            </a:xfrm>
            <a:custGeom>
              <a:avLst/>
              <a:gdLst>
                <a:gd name="T0" fmla="*/ 36 w 289"/>
                <a:gd name="T1" fmla="*/ 0 h 72"/>
                <a:gd name="T2" fmla="*/ 253 w 289"/>
                <a:gd name="T3" fmla="*/ 0 h 72"/>
                <a:gd name="T4" fmla="*/ 289 w 289"/>
                <a:gd name="T5" fmla="*/ 36 h 72"/>
                <a:gd name="T6" fmla="*/ 289 w 289"/>
                <a:gd name="T7" fmla="*/ 36 h 72"/>
                <a:gd name="T8" fmla="*/ 253 w 289"/>
                <a:gd name="T9" fmla="*/ 72 h 72"/>
                <a:gd name="T10" fmla="*/ 36 w 289"/>
                <a:gd name="T11" fmla="*/ 72 h 72"/>
                <a:gd name="T12" fmla="*/ 0 w 289"/>
                <a:gd name="T13" fmla="*/ 36 h 72"/>
                <a:gd name="T14" fmla="*/ 0 w 289"/>
                <a:gd name="T15" fmla="*/ 36 h 72"/>
                <a:gd name="T16" fmla="*/ 36 w 289"/>
                <a:gd name="T1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9" h="72">
                  <a:moveTo>
                    <a:pt x="36" y="0"/>
                  </a:moveTo>
                  <a:cubicBezTo>
                    <a:pt x="253" y="0"/>
                    <a:pt x="253" y="0"/>
                    <a:pt x="253" y="0"/>
                  </a:cubicBezTo>
                  <a:cubicBezTo>
                    <a:pt x="273" y="0"/>
                    <a:pt x="289" y="16"/>
                    <a:pt x="289" y="36"/>
                  </a:cubicBezTo>
                  <a:cubicBezTo>
                    <a:pt x="289" y="36"/>
                    <a:pt x="289" y="36"/>
                    <a:pt x="289" y="36"/>
                  </a:cubicBezTo>
                  <a:cubicBezTo>
                    <a:pt x="289" y="56"/>
                    <a:pt x="273" y="72"/>
                    <a:pt x="253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16" y="72"/>
                    <a:pt x="0" y="5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3" name="Freeform 112"/>
            <p:cNvSpPr/>
            <p:nvPr/>
          </p:nvSpPr>
          <p:spPr bwMode="auto">
            <a:xfrm>
              <a:off x="5196206" y="3970338"/>
              <a:ext cx="1230313" cy="304800"/>
            </a:xfrm>
            <a:custGeom>
              <a:avLst/>
              <a:gdLst>
                <a:gd name="T0" fmla="*/ 36 w 289"/>
                <a:gd name="T1" fmla="*/ 0 h 72"/>
                <a:gd name="T2" fmla="*/ 253 w 289"/>
                <a:gd name="T3" fmla="*/ 0 h 72"/>
                <a:gd name="T4" fmla="*/ 289 w 289"/>
                <a:gd name="T5" fmla="*/ 36 h 72"/>
                <a:gd name="T6" fmla="*/ 289 w 289"/>
                <a:gd name="T7" fmla="*/ 36 h 72"/>
                <a:gd name="T8" fmla="*/ 253 w 289"/>
                <a:gd name="T9" fmla="*/ 72 h 72"/>
                <a:gd name="T10" fmla="*/ 36 w 289"/>
                <a:gd name="T11" fmla="*/ 72 h 72"/>
                <a:gd name="T12" fmla="*/ 0 w 289"/>
                <a:gd name="T13" fmla="*/ 36 h 72"/>
                <a:gd name="T14" fmla="*/ 0 w 289"/>
                <a:gd name="T15" fmla="*/ 36 h 72"/>
                <a:gd name="T16" fmla="*/ 36 w 289"/>
                <a:gd name="T1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9" h="72">
                  <a:moveTo>
                    <a:pt x="36" y="0"/>
                  </a:moveTo>
                  <a:cubicBezTo>
                    <a:pt x="253" y="0"/>
                    <a:pt x="253" y="0"/>
                    <a:pt x="253" y="0"/>
                  </a:cubicBezTo>
                  <a:cubicBezTo>
                    <a:pt x="273" y="0"/>
                    <a:pt x="289" y="16"/>
                    <a:pt x="289" y="36"/>
                  </a:cubicBezTo>
                  <a:cubicBezTo>
                    <a:pt x="289" y="36"/>
                    <a:pt x="289" y="36"/>
                    <a:pt x="289" y="36"/>
                  </a:cubicBezTo>
                  <a:cubicBezTo>
                    <a:pt x="289" y="56"/>
                    <a:pt x="273" y="72"/>
                    <a:pt x="253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17" y="72"/>
                    <a:pt x="0" y="5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7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4" name="Freeform 114"/>
            <p:cNvSpPr/>
            <p:nvPr/>
          </p:nvSpPr>
          <p:spPr bwMode="auto">
            <a:xfrm>
              <a:off x="5799138" y="3359150"/>
              <a:ext cx="1230313" cy="304800"/>
            </a:xfrm>
            <a:custGeom>
              <a:avLst/>
              <a:gdLst>
                <a:gd name="T0" fmla="*/ 36 w 289"/>
                <a:gd name="T1" fmla="*/ 0 h 72"/>
                <a:gd name="T2" fmla="*/ 253 w 289"/>
                <a:gd name="T3" fmla="*/ 0 h 72"/>
                <a:gd name="T4" fmla="*/ 289 w 289"/>
                <a:gd name="T5" fmla="*/ 36 h 72"/>
                <a:gd name="T6" fmla="*/ 289 w 289"/>
                <a:gd name="T7" fmla="*/ 36 h 72"/>
                <a:gd name="T8" fmla="*/ 253 w 289"/>
                <a:gd name="T9" fmla="*/ 72 h 72"/>
                <a:gd name="T10" fmla="*/ 36 w 289"/>
                <a:gd name="T11" fmla="*/ 72 h 72"/>
                <a:gd name="T12" fmla="*/ 0 w 289"/>
                <a:gd name="T13" fmla="*/ 36 h 72"/>
                <a:gd name="T14" fmla="*/ 0 w 289"/>
                <a:gd name="T15" fmla="*/ 36 h 72"/>
                <a:gd name="T16" fmla="*/ 36 w 289"/>
                <a:gd name="T1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9" h="72">
                  <a:moveTo>
                    <a:pt x="36" y="0"/>
                  </a:moveTo>
                  <a:cubicBezTo>
                    <a:pt x="253" y="0"/>
                    <a:pt x="253" y="0"/>
                    <a:pt x="253" y="0"/>
                  </a:cubicBezTo>
                  <a:cubicBezTo>
                    <a:pt x="273" y="0"/>
                    <a:pt x="289" y="16"/>
                    <a:pt x="289" y="36"/>
                  </a:cubicBezTo>
                  <a:cubicBezTo>
                    <a:pt x="289" y="36"/>
                    <a:pt x="289" y="36"/>
                    <a:pt x="289" y="36"/>
                  </a:cubicBezTo>
                  <a:cubicBezTo>
                    <a:pt x="289" y="56"/>
                    <a:pt x="273" y="72"/>
                    <a:pt x="253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16" y="72"/>
                    <a:pt x="0" y="5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5" name="Freeform 118"/>
            <p:cNvSpPr/>
            <p:nvPr/>
          </p:nvSpPr>
          <p:spPr bwMode="auto">
            <a:xfrm>
              <a:off x="6087111" y="2138363"/>
              <a:ext cx="1231900" cy="304800"/>
            </a:xfrm>
            <a:custGeom>
              <a:avLst/>
              <a:gdLst>
                <a:gd name="T0" fmla="*/ 36 w 289"/>
                <a:gd name="T1" fmla="*/ 0 h 72"/>
                <a:gd name="T2" fmla="*/ 253 w 289"/>
                <a:gd name="T3" fmla="*/ 0 h 72"/>
                <a:gd name="T4" fmla="*/ 289 w 289"/>
                <a:gd name="T5" fmla="*/ 36 h 72"/>
                <a:gd name="T6" fmla="*/ 289 w 289"/>
                <a:gd name="T7" fmla="*/ 36 h 72"/>
                <a:gd name="T8" fmla="*/ 253 w 289"/>
                <a:gd name="T9" fmla="*/ 72 h 72"/>
                <a:gd name="T10" fmla="*/ 36 w 289"/>
                <a:gd name="T11" fmla="*/ 72 h 72"/>
                <a:gd name="T12" fmla="*/ 0 w 289"/>
                <a:gd name="T13" fmla="*/ 36 h 72"/>
                <a:gd name="T14" fmla="*/ 0 w 289"/>
                <a:gd name="T15" fmla="*/ 36 h 72"/>
                <a:gd name="T16" fmla="*/ 36 w 289"/>
                <a:gd name="T1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9" h="72">
                  <a:moveTo>
                    <a:pt x="36" y="0"/>
                  </a:moveTo>
                  <a:cubicBezTo>
                    <a:pt x="253" y="0"/>
                    <a:pt x="253" y="0"/>
                    <a:pt x="253" y="0"/>
                  </a:cubicBezTo>
                  <a:cubicBezTo>
                    <a:pt x="273" y="0"/>
                    <a:pt x="289" y="16"/>
                    <a:pt x="289" y="36"/>
                  </a:cubicBezTo>
                  <a:cubicBezTo>
                    <a:pt x="289" y="36"/>
                    <a:pt x="289" y="36"/>
                    <a:pt x="289" y="36"/>
                  </a:cubicBezTo>
                  <a:cubicBezTo>
                    <a:pt x="289" y="56"/>
                    <a:pt x="273" y="72"/>
                    <a:pt x="253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16" y="72"/>
                    <a:pt x="0" y="5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6" name="Freeform 120"/>
            <p:cNvSpPr/>
            <p:nvPr/>
          </p:nvSpPr>
          <p:spPr bwMode="auto">
            <a:xfrm>
              <a:off x="5226051" y="1527175"/>
              <a:ext cx="1231900" cy="304800"/>
            </a:xfrm>
            <a:custGeom>
              <a:avLst/>
              <a:gdLst>
                <a:gd name="T0" fmla="*/ 36 w 289"/>
                <a:gd name="T1" fmla="*/ 0 h 72"/>
                <a:gd name="T2" fmla="*/ 253 w 289"/>
                <a:gd name="T3" fmla="*/ 0 h 72"/>
                <a:gd name="T4" fmla="*/ 289 w 289"/>
                <a:gd name="T5" fmla="*/ 36 h 72"/>
                <a:gd name="T6" fmla="*/ 289 w 289"/>
                <a:gd name="T7" fmla="*/ 36 h 72"/>
                <a:gd name="T8" fmla="*/ 253 w 289"/>
                <a:gd name="T9" fmla="*/ 72 h 72"/>
                <a:gd name="T10" fmla="*/ 36 w 289"/>
                <a:gd name="T11" fmla="*/ 72 h 72"/>
                <a:gd name="T12" fmla="*/ 0 w 289"/>
                <a:gd name="T13" fmla="*/ 36 h 72"/>
                <a:gd name="T14" fmla="*/ 0 w 289"/>
                <a:gd name="T15" fmla="*/ 36 h 72"/>
                <a:gd name="T16" fmla="*/ 36 w 289"/>
                <a:gd name="T1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9" h="72">
                  <a:moveTo>
                    <a:pt x="36" y="0"/>
                  </a:moveTo>
                  <a:cubicBezTo>
                    <a:pt x="253" y="0"/>
                    <a:pt x="253" y="0"/>
                    <a:pt x="253" y="0"/>
                  </a:cubicBezTo>
                  <a:cubicBezTo>
                    <a:pt x="273" y="0"/>
                    <a:pt x="289" y="16"/>
                    <a:pt x="289" y="36"/>
                  </a:cubicBezTo>
                  <a:cubicBezTo>
                    <a:pt x="289" y="36"/>
                    <a:pt x="289" y="36"/>
                    <a:pt x="289" y="36"/>
                  </a:cubicBezTo>
                  <a:cubicBezTo>
                    <a:pt x="289" y="56"/>
                    <a:pt x="273" y="72"/>
                    <a:pt x="253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16" y="72"/>
                    <a:pt x="0" y="5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7" name="Freeform 122"/>
            <p:cNvSpPr/>
            <p:nvPr/>
          </p:nvSpPr>
          <p:spPr bwMode="auto">
            <a:xfrm>
              <a:off x="5624513" y="915988"/>
              <a:ext cx="1230313" cy="304800"/>
            </a:xfrm>
            <a:custGeom>
              <a:avLst/>
              <a:gdLst>
                <a:gd name="T0" fmla="*/ 36 w 289"/>
                <a:gd name="T1" fmla="*/ 0 h 72"/>
                <a:gd name="T2" fmla="*/ 253 w 289"/>
                <a:gd name="T3" fmla="*/ 0 h 72"/>
                <a:gd name="T4" fmla="*/ 289 w 289"/>
                <a:gd name="T5" fmla="*/ 36 h 72"/>
                <a:gd name="T6" fmla="*/ 289 w 289"/>
                <a:gd name="T7" fmla="*/ 36 h 72"/>
                <a:gd name="T8" fmla="*/ 253 w 289"/>
                <a:gd name="T9" fmla="*/ 72 h 72"/>
                <a:gd name="T10" fmla="*/ 36 w 289"/>
                <a:gd name="T11" fmla="*/ 72 h 72"/>
                <a:gd name="T12" fmla="*/ 0 w 289"/>
                <a:gd name="T13" fmla="*/ 36 h 72"/>
                <a:gd name="T14" fmla="*/ 0 w 289"/>
                <a:gd name="T15" fmla="*/ 36 h 72"/>
                <a:gd name="T16" fmla="*/ 36 w 289"/>
                <a:gd name="T1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9" h="72">
                  <a:moveTo>
                    <a:pt x="36" y="0"/>
                  </a:moveTo>
                  <a:cubicBezTo>
                    <a:pt x="253" y="0"/>
                    <a:pt x="253" y="0"/>
                    <a:pt x="253" y="0"/>
                  </a:cubicBezTo>
                  <a:cubicBezTo>
                    <a:pt x="273" y="0"/>
                    <a:pt x="289" y="16"/>
                    <a:pt x="289" y="36"/>
                  </a:cubicBezTo>
                  <a:cubicBezTo>
                    <a:pt x="289" y="36"/>
                    <a:pt x="289" y="36"/>
                    <a:pt x="289" y="36"/>
                  </a:cubicBezTo>
                  <a:cubicBezTo>
                    <a:pt x="289" y="56"/>
                    <a:pt x="273" y="72"/>
                    <a:pt x="253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16" y="72"/>
                    <a:pt x="0" y="5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8" name="Freeform 124"/>
            <p:cNvSpPr/>
            <p:nvPr/>
          </p:nvSpPr>
          <p:spPr bwMode="auto">
            <a:xfrm>
              <a:off x="5897563" y="304800"/>
              <a:ext cx="1230313" cy="306388"/>
            </a:xfrm>
            <a:custGeom>
              <a:avLst/>
              <a:gdLst>
                <a:gd name="T0" fmla="*/ 36 w 289"/>
                <a:gd name="T1" fmla="*/ 0 h 72"/>
                <a:gd name="T2" fmla="*/ 253 w 289"/>
                <a:gd name="T3" fmla="*/ 0 h 72"/>
                <a:gd name="T4" fmla="*/ 289 w 289"/>
                <a:gd name="T5" fmla="*/ 36 h 72"/>
                <a:gd name="T6" fmla="*/ 289 w 289"/>
                <a:gd name="T7" fmla="*/ 36 h 72"/>
                <a:gd name="T8" fmla="*/ 253 w 289"/>
                <a:gd name="T9" fmla="*/ 72 h 72"/>
                <a:gd name="T10" fmla="*/ 36 w 289"/>
                <a:gd name="T11" fmla="*/ 72 h 72"/>
                <a:gd name="T12" fmla="*/ 0 w 289"/>
                <a:gd name="T13" fmla="*/ 36 h 72"/>
                <a:gd name="T14" fmla="*/ 0 w 289"/>
                <a:gd name="T15" fmla="*/ 36 h 72"/>
                <a:gd name="T16" fmla="*/ 36 w 289"/>
                <a:gd name="T1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9" h="72">
                  <a:moveTo>
                    <a:pt x="36" y="0"/>
                  </a:moveTo>
                  <a:cubicBezTo>
                    <a:pt x="253" y="0"/>
                    <a:pt x="253" y="0"/>
                    <a:pt x="253" y="0"/>
                  </a:cubicBezTo>
                  <a:cubicBezTo>
                    <a:pt x="273" y="0"/>
                    <a:pt x="289" y="16"/>
                    <a:pt x="289" y="36"/>
                  </a:cubicBezTo>
                  <a:cubicBezTo>
                    <a:pt x="289" y="36"/>
                    <a:pt x="289" y="36"/>
                    <a:pt x="289" y="36"/>
                  </a:cubicBezTo>
                  <a:cubicBezTo>
                    <a:pt x="289" y="56"/>
                    <a:pt x="273" y="72"/>
                    <a:pt x="253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16" y="72"/>
                    <a:pt x="0" y="5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9" name="Freeform 127"/>
            <p:cNvSpPr/>
            <p:nvPr/>
          </p:nvSpPr>
          <p:spPr bwMode="auto">
            <a:xfrm>
              <a:off x="5259388" y="2747963"/>
              <a:ext cx="1231900" cy="306388"/>
            </a:xfrm>
            <a:custGeom>
              <a:avLst/>
              <a:gdLst>
                <a:gd name="T0" fmla="*/ 36 w 289"/>
                <a:gd name="T1" fmla="*/ 0 h 72"/>
                <a:gd name="T2" fmla="*/ 253 w 289"/>
                <a:gd name="T3" fmla="*/ 0 h 72"/>
                <a:gd name="T4" fmla="*/ 289 w 289"/>
                <a:gd name="T5" fmla="*/ 36 h 72"/>
                <a:gd name="T6" fmla="*/ 289 w 289"/>
                <a:gd name="T7" fmla="*/ 36 h 72"/>
                <a:gd name="T8" fmla="*/ 253 w 289"/>
                <a:gd name="T9" fmla="*/ 72 h 72"/>
                <a:gd name="T10" fmla="*/ 36 w 289"/>
                <a:gd name="T11" fmla="*/ 72 h 72"/>
                <a:gd name="T12" fmla="*/ 0 w 289"/>
                <a:gd name="T13" fmla="*/ 36 h 72"/>
                <a:gd name="T14" fmla="*/ 0 w 289"/>
                <a:gd name="T15" fmla="*/ 36 h 72"/>
                <a:gd name="T16" fmla="*/ 36 w 289"/>
                <a:gd name="T1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9" h="72">
                  <a:moveTo>
                    <a:pt x="36" y="0"/>
                  </a:moveTo>
                  <a:cubicBezTo>
                    <a:pt x="253" y="0"/>
                    <a:pt x="253" y="0"/>
                    <a:pt x="253" y="0"/>
                  </a:cubicBezTo>
                  <a:cubicBezTo>
                    <a:pt x="273" y="0"/>
                    <a:pt x="289" y="16"/>
                    <a:pt x="289" y="36"/>
                  </a:cubicBezTo>
                  <a:cubicBezTo>
                    <a:pt x="289" y="36"/>
                    <a:pt x="289" y="36"/>
                    <a:pt x="289" y="36"/>
                  </a:cubicBezTo>
                  <a:cubicBezTo>
                    <a:pt x="289" y="56"/>
                    <a:pt x="273" y="72"/>
                    <a:pt x="253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16" y="72"/>
                    <a:pt x="0" y="5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0" name="Freeform 131"/>
            <p:cNvSpPr/>
            <p:nvPr/>
          </p:nvSpPr>
          <p:spPr bwMode="auto">
            <a:xfrm>
              <a:off x="7177810" y="3367665"/>
              <a:ext cx="414338" cy="274638"/>
            </a:xfrm>
            <a:custGeom>
              <a:avLst/>
              <a:gdLst>
                <a:gd name="T0" fmla="*/ 31 w 95"/>
                <a:gd name="T1" fmla="*/ 0 h 62"/>
                <a:gd name="T2" fmla="*/ 64 w 95"/>
                <a:gd name="T3" fmla="*/ 0 h 62"/>
                <a:gd name="T4" fmla="*/ 95 w 95"/>
                <a:gd name="T5" fmla="*/ 31 h 62"/>
                <a:gd name="T6" fmla="*/ 95 w 95"/>
                <a:gd name="T7" fmla="*/ 31 h 62"/>
                <a:gd name="T8" fmla="*/ 64 w 95"/>
                <a:gd name="T9" fmla="*/ 62 h 62"/>
                <a:gd name="T10" fmla="*/ 31 w 95"/>
                <a:gd name="T11" fmla="*/ 62 h 62"/>
                <a:gd name="T12" fmla="*/ 0 w 95"/>
                <a:gd name="T13" fmla="*/ 31 h 62"/>
                <a:gd name="T14" fmla="*/ 0 w 95"/>
                <a:gd name="T15" fmla="*/ 31 h 62"/>
                <a:gd name="T16" fmla="*/ 31 w 95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62">
                  <a:moveTo>
                    <a:pt x="31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81" y="0"/>
                    <a:pt x="95" y="14"/>
                    <a:pt x="95" y="31"/>
                  </a:cubicBezTo>
                  <a:cubicBezTo>
                    <a:pt x="95" y="31"/>
                    <a:pt x="95" y="31"/>
                    <a:pt x="95" y="31"/>
                  </a:cubicBezTo>
                  <a:cubicBezTo>
                    <a:pt x="95" y="48"/>
                    <a:pt x="81" y="62"/>
                    <a:pt x="64" y="6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14" y="62"/>
                    <a:pt x="0" y="48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1" name="Freeform 131"/>
            <p:cNvSpPr/>
            <p:nvPr/>
          </p:nvSpPr>
          <p:spPr bwMode="auto">
            <a:xfrm>
              <a:off x="6488211" y="2768455"/>
              <a:ext cx="414338" cy="274638"/>
            </a:xfrm>
            <a:custGeom>
              <a:avLst/>
              <a:gdLst>
                <a:gd name="T0" fmla="*/ 31 w 95"/>
                <a:gd name="T1" fmla="*/ 0 h 62"/>
                <a:gd name="T2" fmla="*/ 64 w 95"/>
                <a:gd name="T3" fmla="*/ 0 h 62"/>
                <a:gd name="T4" fmla="*/ 95 w 95"/>
                <a:gd name="T5" fmla="*/ 31 h 62"/>
                <a:gd name="T6" fmla="*/ 95 w 95"/>
                <a:gd name="T7" fmla="*/ 31 h 62"/>
                <a:gd name="T8" fmla="*/ 64 w 95"/>
                <a:gd name="T9" fmla="*/ 62 h 62"/>
                <a:gd name="T10" fmla="*/ 31 w 95"/>
                <a:gd name="T11" fmla="*/ 62 h 62"/>
                <a:gd name="T12" fmla="*/ 0 w 95"/>
                <a:gd name="T13" fmla="*/ 31 h 62"/>
                <a:gd name="T14" fmla="*/ 0 w 95"/>
                <a:gd name="T15" fmla="*/ 31 h 62"/>
                <a:gd name="T16" fmla="*/ 31 w 95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62">
                  <a:moveTo>
                    <a:pt x="31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81" y="0"/>
                    <a:pt x="95" y="14"/>
                    <a:pt x="95" y="31"/>
                  </a:cubicBezTo>
                  <a:cubicBezTo>
                    <a:pt x="95" y="31"/>
                    <a:pt x="95" y="31"/>
                    <a:pt x="95" y="31"/>
                  </a:cubicBezTo>
                  <a:cubicBezTo>
                    <a:pt x="95" y="48"/>
                    <a:pt x="81" y="62"/>
                    <a:pt x="64" y="6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14" y="62"/>
                    <a:pt x="0" y="48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2" name="Freeform 131"/>
            <p:cNvSpPr/>
            <p:nvPr/>
          </p:nvSpPr>
          <p:spPr bwMode="auto">
            <a:xfrm>
              <a:off x="7039263" y="929264"/>
              <a:ext cx="414338" cy="274638"/>
            </a:xfrm>
            <a:custGeom>
              <a:avLst/>
              <a:gdLst>
                <a:gd name="T0" fmla="*/ 31 w 95"/>
                <a:gd name="T1" fmla="*/ 0 h 62"/>
                <a:gd name="T2" fmla="*/ 64 w 95"/>
                <a:gd name="T3" fmla="*/ 0 h 62"/>
                <a:gd name="T4" fmla="*/ 95 w 95"/>
                <a:gd name="T5" fmla="*/ 31 h 62"/>
                <a:gd name="T6" fmla="*/ 95 w 95"/>
                <a:gd name="T7" fmla="*/ 31 h 62"/>
                <a:gd name="T8" fmla="*/ 64 w 95"/>
                <a:gd name="T9" fmla="*/ 62 h 62"/>
                <a:gd name="T10" fmla="*/ 31 w 95"/>
                <a:gd name="T11" fmla="*/ 62 h 62"/>
                <a:gd name="T12" fmla="*/ 0 w 95"/>
                <a:gd name="T13" fmla="*/ 31 h 62"/>
                <a:gd name="T14" fmla="*/ 0 w 95"/>
                <a:gd name="T15" fmla="*/ 31 h 62"/>
                <a:gd name="T16" fmla="*/ 31 w 95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62">
                  <a:moveTo>
                    <a:pt x="31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81" y="0"/>
                    <a:pt x="95" y="14"/>
                    <a:pt x="95" y="31"/>
                  </a:cubicBezTo>
                  <a:cubicBezTo>
                    <a:pt x="95" y="31"/>
                    <a:pt x="95" y="31"/>
                    <a:pt x="95" y="31"/>
                  </a:cubicBezTo>
                  <a:cubicBezTo>
                    <a:pt x="95" y="48"/>
                    <a:pt x="81" y="62"/>
                    <a:pt x="64" y="6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14" y="62"/>
                    <a:pt x="0" y="48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3" name="Freeform 131"/>
            <p:cNvSpPr/>
            <p:nvPr/>
          </p:nvSpPr>
          <p:spPr bwMode="auto">
            <a:xfrm>
              <a:off x="7039263" y="5819919"/>
              <a:ext cx="414338" cy="274638"/>
            </a:xfrm>
            <a:custGeom>
              <a:avLst/>
              <a:gdLst>
                <a:gd name="T0" fmla="*/ 31 w 95"/>
                <a:gd name="T1" fmla="*/ 0 h 62"/>
                <a:gd name="T2" fmla="*/ 64 w 95"/>
                <a:gd name="T3" fmla="*/ 0 h 62"/>
                <a:gd name="T4" fmla="*/ 95 w 95"/>
                <a:gd name="T5" fmla="*/ 31 h 62"/>
                <a:gd name="T6" fmla="*/ 95 w 95"/>
                <a:gd name="T7" fmla="*/ 31 h 62"/>
                <a:gd name="T8" fmla="*/ 64 w 95"/>
                <a:gd name="T9" fmla="*/ 62 h 62"/>
                <a:gd name="T10" fmla="*/ 31 w 95"/>
                <a:gd name="T11" fmla="*/ 62 h 62"/>
                <a:gd name="T12" fmla="*/ 0 w 95"/>
                <a:gd name="T13" fmla="*/ 31 h 62"/>
                <a:gd name="T14" fmla="*/ 0 w 95"/>
                <a:gd name="T15" fmla="*/ 31 h 62"/>
                <a:gd name="T16" fmla="*/ 31 w 95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62">
                  <a:moveTo>
                    <a:pt x="31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81" y="0"/>
                    <a:pt x="95" y="14"/>
                    <a:pt x="95" y="31"/>
                  </a:cubicBezTo>
                  <a:cubicBezTo>
                    <a:pt x="95" y="31"/>
                    <a:pt x="95" y="31"/>
                    <a:pt x="95" y="31"/>
                  </a:cubicBezTo>
                  <a:cubicBezTo>
                    <a:pt x="95" y="48"/>
                    <a:pt x="81" y="62"/>
                    <a:pt x="64" y="6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14" y="62"/>
                    <a:pt x="0" y="48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4" name="Freeform 131"/>
            <p:cNvSpPr/>
            <p:nvPr/>
          </p:nvSpPr>
          <p:spPr bwMode="auto">
            <a:xfrm>
              <a:off x="7648863" y="4600719"/>
              <a:ext cx="414338" cy="274638"/>
            </a:xfrm>
            <a:custGeom>
              <a:avLst/>
              <a:gdLst>
                <a:gd name="T0" fmla="*/ 31 w 95"/>
                <a:gd name="T1" fmla="*/ 0 h 62"/>
                <a:gd name="T2" fmla="*/ 64 w 95"/>
                <a:gd name="T3" fmla="*/ 0 h 62"/>
                <a:gd name="T4" fmla="*/ 95 w 95"/>
                <a:gd name="T5" fmla="*/ 31 h 62"/>
                <a:gd name="T6" fmla="*/ 95 w 95"/>
                <a:gd name="T7" fmla="*/ 31 h 62"/>
                <a:gd name="T8" fmla="*/ 64 w 95"/>
                <a:gd name="T9" fmla="*/ 62 h 62"/>
                <a:gd name="T10" fmla="*/ 31 w 95"/>
                <a:gd name="T11" fmla="*/ 62 h 62"/>
                <a:gd name="T12" fmla="*/ 0 w 95"/>
                <a:gd name="T13" fmla="*/ 31 h 62"/>
                <a:gd name="T14" fmla="*/ 0 w 95"/>
                <a:gd name="T15" fmla="*/ 31 h 62"/>
                <a:gd name="T16" fmla="*/ 31 w 95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62">
                  <a:moveTo>
                    <a:pt x="31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81" y="0"/>
                    <a:pt x="95" y="14"/>
                    <a:pt x="95" y="31"/>
                  </a:cubicBezTo>
                  <a:cubicBezTo>
                    <a:pt x="95" y="31"/>
                    <a:pt x="95" y="31"/>
                    <a:pt x="95" y="31"/>
                  </a:cubicBezTo>
                  <a:cubicBezTo>
                    <a:pt x="95" y="48"/>
                    <a:pt x="81" y="62"/>
                    <a:pt x="64" y="6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14" y="62"/>
                    <a:pt x="0" y="48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15510" y="1877786"/>
            <a:ext cx="3373016" cy="2556329"/>
            <a:chOff x="1115510" y="1877786"/>
            <a:chExt cx="3373016" cy="2556329"/>
          </a:xfrm>
        </p:grpSpPr>
        <p:sp>
          <p:nvSpPr>
            <p:cNvPr id="5" name="椭圆 4"/>
            <p:cNvSpPr/>
            <p:nvPr/>
          </p:nvSpPr>
          <p:spPr>
            <a:xfrm>
              <a:off x="1567543" y="1938565"/>
              <a:ext cx="2495550" cy="2495550"/>
            </a:xfrm>
            <a:prstGeom prst="ellipse">
              <a:avLst/>
            </a:prstGeom>
            <a:solidFill>
              <a:srgbClr val="FFDB01"/>
            </a:solidFill>
            <a:ln w="539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7" name="任意多边形 736"/>
            <p:cNvSpPr/>
            <p:nvPr/>
          </p:nvSpPr>
          <p:spPr>
            <a:xfrm>
              <a:off x="2554288" y="1895928"/>
              <a:ext cx="1418998" cy="2495550"/>
            </a:xfrm>
            <a:custGeom>
              <a:avLst/>
              <a:gdLst>
                <a:gd name="connsiteX0" fmla="*/ 171223 w 1418998"/>
                <a:gd name="connsiteY0" fmla="*/ 0 h 2495550"/>
                <a:gd name="connsiteX1" fmla="*/ 1418998 w 1418998"/>
                <a:gd name="connsiteY1" fmla="*/ 1247775 h 2495550"/>
                <a:gd name="connsiteX2" fmla="*/ 171223 w 1418998"/>
                <a:gd name="connsiteY2" fmla="*/ 2495550 h 2495550"/>
                <a:gd name="connsiteX3" fmla="*/ 43645 w 1418998"/>
                <a:gd name="connsiteY3" fmla="*/ 2489108 h 2495550"/>
                <a:gd name="connsiteX4" fmla="*/ 0 w 1418998"/>
                <a:gd name="connsiteY4" fmla="*/ 2482447 h 2495550"/>
                <a:gd name="connsiteX5" fmla="*/ 65666 w 1418998"/>
                <a:gd name="connsiteY5" fmla="*/ 2479131 h 2495550"/>
                <a:gd name="connsiteX6" fmla="*/ 1185863 w 1418998"/>
                <a:gd name="connsiteY6" fmla="*/ 1237798 h 2495550"/>
                <a:gd name="connsiteX7" fmla="*/ 189558 w 1418998"/>
                <a:gd name="connsiteY7" fmla="*/ 15373 h 2495550"/>
                <a:gd name="connsiteX8" fmla="*/ 109312 w 1418998"/>
                <a:gd name="connsiteY8" fmla="*/ 3126 h 2495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8998" h="2495550">
                  <a:moveTo>
                    <a:pt x="171223" y="0"/>
                  </a:moveTo>
                  <a:cubicBezTo>
                    <a:pt x="860350" y="0"/>
                    <a:pt x="1418998" y="558648"/>
                    <a:pt x="1418998" y="1247775"/>
                  </a:cubicBezTo>
                  <a:cubicBezTo>
                    <a:pt x="1418998" y="1936902"/>
                    <a:pt x="860350" y="2495550"/>
                    <a:pt x="171223" y="2495550"/>
                  </a:cubicBezTo>
                  <a:cubicBezTo>
                    <a:pt x="128153" y="2495550"/>
                    <a:pt x="85592" y="2493368"/>
                    <a:pt x="43645" y="2489108"/>
                  </a:cubicBezTo>
                  <a:lnTo>
                    <a:pt x="0" y="2482447"/>
                  </a:lnTo>
                  <a:lnTo>
                    <a:pt x="65666" y="2479131"/>
                  </a:lnTo>
                  <a:cubicBezTo>
                    <a:pt x="694864" y="2415232"/>
                    <a:pt x="1185863" y="1883855"/>
                    <a:pt x="1185863" y="1237798"/>
                  </a:cubicBezTo>
                  <a:cubicBezTo>
                    <a:pt x="1185863" y="634812"/>
                    <a:pt x="758148" y="131724"/>
                    <a:pt x="189558" y="15373"/>
                  </a:cubicBezTo>
                  <a:lnTo>
                    <a:pt x="109312" y="3126"/>
                  </a:lnTo>
                  <a:close/>
                </a:path>
              </a:pathLst>
            </a:custGeom>
            <a:solidFill>
              <a:srgbClr val="FD85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8" name="椭圆 737"/>
            <p:cNvSpPr/>
            <p:nvPr/>
          </p:nvSpPr>
          <p:spPr>
            <a:xfrm>
              <a:off x="1451428" y="1877786"/>
              <a:ext cx="2495550" cy="2495550"/>
            </a:xfrm>
            <a:prstGeom prst="ellipse">
              <a:avLst/>
            </a:prstGeom>
            <a:noFill/>
            <a:ln w="66675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1115510" y="2753872"/>
              <a:ext cx="3373016" cy="1202032"/>
              <a:chOff x="1115510" y="5439922"/>
              <a:chExt cx="3373016" cy="1202032"/>
            </a:xfrm>
          </p:grpSpPr>
          <p:sp>
            <p:nvSpPr>
              <p:cNvPr id="739" name="弧形 738"/>
              <p:cNvSpPr/>
              <p:nvPr/>
            </p:nvSpPr>
            <p:spPr>
              <a:xfrm rot="20304375">
                <a:off x="1115510" y="5439922"/>
                <a:ext cx="3373016" cy="1202032"/>
              </a:xfrm>
              <a:prstGeom prst="arc">
                <a:avLst>
                  <a:gd name="adj1" fmla="val 11137812"/>
                  <a:gd name="adj2" fmla="val 11876596"/>
                </a:avLst>
              </a:prstGeom>
              <a:noFill/>
              <a:ln w="66675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40" name="弧形 739"/>
              <p:cNvSpPr/>
              <p:nvPr/>
            </p:nvSpPr>
            <p:spPr>
              <a:xfrm rot="20304375">
                <a:off x="1115510" y="5439922"/>
                <a:ext cx="3373016" cy="1202032"/>
              </a:xfrm>
              <a:prstGeom prst="arc">
                <a:avLst>
                  <a:gd name="adj1" fmla="val 20501964"/>
                  <a:gd name="adj2" fmla="val 10793822"/>
                </a:avLst>
              </a:prstGeom>
              <a:noFill/>
              <a:ln w="66675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9" name="椭圆 8"/>
            <p:cNvSpPr/>
            <p:nvPr/>
          </p:nvSpPr>
          <p:spPr>
            <a:xfrm>
              <a:off x="2077989" y="2757669"/>
              <a:ext cx="399740" cy="399740"/>
            </a:xfrm>
            <a:prstGeom prst="ellipse">
              <a:avLst/>
            </a:prstGeom>
            <a:solidFill>
              <a:srgbClr val="FD85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1" name="椭圆 740"/>
            <p:cNvSpPr/>
            <p:nvPr/>
          </p:nvSpPr>
          <p:spPr>
            <a:xfrm>
              <a:off x="3105425" y="3375484"/>
              <a:ext cx="212962" cy="212962"/>
            </a:xfrm>
            <a:prstGeom prst="ellipse">
              <a:avLst/>
            </a:prstGeom>
            <a:solidFill>
              <a:srgbClr val="FD85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2" name="椭圆 741"/>
            <p:cNvSpPr/>
            <p:nvPr/>
          </p:nvSpPr>
          <p:spPr>
            <a:xfrm>
              <a:off x="3450046" y="2400300"/>
              <a:ext cx="149860" cy="149860"/>
            </a:xfrm>
            <a:prstGeom prst="ellipse">
              <a:avLst/>
            </a:prstGeom>
            <a:solidFill>
              <a:srgbClr val="FFDB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3" name="椭圆 742"/>
            <p:cNvSpPr/>
            <p:nvPr/>
          </p:nvSpPr>
          <p:spPr>
            <a:xfrm>
              <a:off x="3585029" y="2799806"/>
              <a:ext cx="232227" cy="232227"/>
            </a:xfrm>
            <a:prstGeom prst="ellipse">
              <a:avLst/>
            </a:prstGeom>
            <a:solidFill>
              <a:srgbClr val="FD85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44" name="组合 743"/>
          <p:cNvGrpSpPr/>
          <p:nvPr/>
        </p:nvGrpSpPr>
        <p:grpSpPr>
          <a:xfrm>
            <a:off x="7744910" y="1877786"/>
            <a:ext cx="3373016" cy="2556329"/>
            <a:chOff x="1115510" y="1877786"/>
            <a:chExt cx="3373016" cy="2556329"/>
          </a:xfrm>
        </p:grpSpPr>
        <p:sp>
          <p:nvSpPr>
            <p:cNvPr id="745" name="椭圆 744"/>
            <p:cNvSpPr/>
            <p:nvPr/>
          </p:nvSpPr>
          <p:spPr>
            <a:xfrm>
              <a:off x="1567543" y="1938565"/>
              <a:ext cx="2495550" cy="2495550"/>
            </a:xfrm>
            <a:prstGeom prst="ellipse">
              <a:avLst/>
            </a:prstGeom>
            <a:solidFill>
              <a:srgbClr val="C00000"/>
            </a:solidFill>
            <a:ln w="539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6" name="任意多边形 745"/>
            <p:cNvSpPr/>
            <p:nvPr/>
          </p:nvSpPr>
          <p:spPr>
            <a:xfrm>
              <a:off x="2554288" y="1895928"/>
              <a:ext cx="1418998" cy="2495550"/>
            </a:xfrm>
            <a:custGeom>
              <a:avLst/>
              <a:gdLst>
                <a:gd name="connsiteX0" fmla="*/ 171223 w 1418998"/>
                <a:gd name="connsiteY0" fmla="*/ 0 h 2495550"/>
                <a:gd name="connsiteX1" fmla="*/ 1418998 w 1418998"/>
                <a:gd name="connsiteY1" fmla="*/ 1247775 h 2495550"/>
                <a:gd name="connsiteX2" fmla="*/ 171223 w 1418998"/>
                <a:gd name="connsiteY2" fmla="*/ 2495550 h 2495550"/>
                <a:gd name="connsiteX3" fmla="*/ 43645 w 1418998"/>
                <a:gd name="connsiteY3" fmla="*/ 2489108 h 2495550"/>
                <a:gd name="connsiteX4" fmla="*/ 0 w 1418998"/>
                <a:gd name="connsiteY4" fmla="*/ 2482447 h 2495550"/>
                <a:gd name="connsiteX5" fmla="*/ 65666 w 1418998"/>
                <a:gd name="connsiteY5" fmla="*/ 2479131 h 2495550"/>
                <a:gd name="connsiteX6" fmla="*/ 1185863 w 1418998"/>
                <a:gd name="connsiteY6" fmla="*/ 1237798 h 2495550"/>
                <a:gd name="connsiteX7" fmla="*/ 189558 w 1418998"/>
                <a:gd name="connsiteY7" fmla="*/ 15373 h 2495550"/>
                <a:gd name="connsiteX8" fmla="*/ 109312 w 1418998"/>
                <a:gd name="connsiteY8" fmla="*/ 3126 h 2495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8998" h="2495550">
                  <a:moveTo>
                    <a:pt x="171223" y="0"/>
                  </a:moveTo>
                  <a:cubicBezTo>
                    <a:pt x="860350" y="0"/>
                    <a:pt x="1418998" y="558648"/>
                    <a:pt x="1418998" y="1247775"/>
                  </a:cubicBezTo>
                  <a:cubicBezTo>
                    <a:pt x="1418998" y="1936902"/>
                    <a:pt x="860350" y="2495550"/>
                    <a:pt x="171223" y="2495550"/>
                  </a:cubicBezTo>
                  <a:cubicBezTo>
                    <a:pt x="128153" y="2495550"/>
                    <a:pt x="85592" y="2493368"/>
                    <a:pt x="43645" y="2489108"/>
                  </a:cubicBezTo>
                  <a:lnTo>
                    <a:pt x="0" y="2482447"/>
                  </a:lnTo>
                  <a:lnTo>
                    <a:pt x="65666" y="2479131"/>
                  </a:lnTo>
                  <a:cubicBezTo>
                    <a:pt x="694864" y="2415232"/>
                    <a:pt x="1185863" y="1883855"/>
                    <a:pt x="1185863" y="1237798"/>
                  </a:cubicBezTo>
                  <a:cubicBezTo>
                    <a:pt x="1185863" y="634812"/>
                    <a:pt x="758148" y="131724"/>
                    <a:pt x="189558" y="15373"/>
                  </a:cubicBezTo>
                  <a:lnTo>
                    <a:pt x="109312" y="3126"/>
                  </a:lnTo>
                  <a:close/>
                </a:path>
              </a:pathLst>
            </a:custGeom>
            <a:solidFill>
              <a:srgbClr val="7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7" name="椭圆 746"/>
            <p:cNvSpPr/>
            <p:nvPr/>
          </p:nvSpPr>
          <p:spPr>
            <a:xfrm>
              <a:off x="1451428" y="1877786"/>
              <a:ext cx="2495550" cy="2495550"/>
            </a:xfrm>
            <a:prstGeom prst="ellipse">
              <a:avLst/>
            </a:prstGeom>
            <a:noFill/>
            <a:ln w="6667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48" name="组合 747"/>
            <p:cNvGrpSpPr/>
            <p:nvPr/>
          </p:nvGrpSpPr>
          <p:grpSpPr>
            <a:xfrm>
              <a:off x="1115510" y="2753872"/>
              <a:ext cx="3373016" cy="1202032"/>
              <a:chOff x="1115510" y="5439922"/>
              <a:chExt cx="3373016" cy="1202032"/>
            </a:xfrm>
          </p:grpSpPr>
          <p:sp>
            <p:nvSpPr>
              <p:cNvPr id="753" name="弧形 752"/>
              <p:cNvSpPr/>
              <p:nvPr/>
            </p:nvSpPr>
            <p:spPr>
              <a:xfrm rot="20304375">
                <a:off x="1115510" y="5439922"/>
                <a:ext cx="3373016" cy="1202032"/>
              </a:xfrm>
              <a:prstGeom prst="arc">
                <a:avLst>
                  <a:gd name="adj1" fmla="val 11137812"/>
                  <a:gd name="adj2" fmla="val 11876596"/>
                </a:avLst>
              </a:prstGeom>
              <a:noFill/>
              <a:ln w="66675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54" name="弧形 753"/>
              <p:cNvSpPr/>
              <p:nvPr/>
            </p:nvSpPr>
            <p:spPr>
              <a:xfrm rot="20304375">
                <a:off x="1115510" y="5439922"/>
                <a:ext cx="3373016" cy="1202032"/>
              </a:xfrm>
              <a:prstGeom prst="arc">
                <a:avLst>
                  <a:gd name="adj1" fmla="val 20501964"/>
                  <a:gd name="adj2" fmla="val 10793822"/>
                </a:avLst>
              </a:prstGeom>
              <a:noFill/>
              <a:ln w="66675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749" name="椭圆 748"/>
            <p:cNvSpPr/>
            <p:nvPr/>
          </p:nvSpPr>
          <p:spPr>
            <a:xfrm>
              <a:off x="2077989" y="2757669"/>
              <a:ext cx="399740" cy="399740"/>
            </a:xfrm>
            <a:prstGeom prst="ellipse">
              <a:avLst/>
            </a:prstGeom>
            <a:solidFill>
              <a:srgbClr val="7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0" name="椭圆 749"/>
            <p:cNvSpPr/>
            <p:nvPr/>
          </p:nvSpPr>
          <p:spPr>
            <a:xfrm>
              <a:off x="3105425" y="3375484"/>
              <a:ext cx="212962" cy="212962"/>
            </a:xfrm>
            <a:prstGeom prst="ellipse">
              <a:avLst/>
            </a:prstGeom>
            <a:solidFill>
              <a:srgbClr val="7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1" name="椭圆 750"/>
            <p:cNvSpPr/>
            <p:nvPr/>
          </p:nvSpPr>
          <p:spPr>
            <a:xfrm>
              <a:off x="3450046" y="2400300"/>
              <a:ext cx="149860" cy="14986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2" name="椭圆 751"/>
            <p:cNvSpPr/>
            <p:nvPr/>
          </p:nvSpPr>
          <p:spPr>
            <a:xfrm>
              <a:off x="3585029" y="2799806"/>
              <a:ext cx="232227" cy="232227"/>
            </a:xfrm>
            <a:prstGeom prst="ellipse">
              <a:avLst/>
            </a:prstGeom>
            <a:solidFill>
              <a:srgbClr val="7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55" name="文本框 754"/>
          <p:cNvSpPr txBox="1"/>
          <p:nvPr/>
        </p:nvSpPr>
        <p:spPr>
          <a:xfrm>
            <a:off x="1918789" y="4579084"/>
            <a:ext cx="176645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 smtClean="0">
                <a:latin typeface="Packet" panose="00000400000000000000" pitchFamily="2" charset="0"/>
              </a:rPr>
              <a:t>TITLE</a:t>
            </a:r>
            <a:endParaRPr lang="zh-CN" altLang="en-US" sz="6600" dirty="0">
              <a:latin typeface="Packet" panose="00000400000000000000" pitchFamily="2" charset="0"/>
            </a:endParaRPr>
          </a:p>
        </p:txBody>
      </p:sp>
      <p:sp>
        <p:nvSpPr>
          <p:cNvPr id="756" name="文本框 755"/>
          <p:cNvSpPr txBox="1"/>
          <p:nvPr/>
        </p:nvSpPr>
        <p:spPr>
          <a:xfrm>
            <a:off x="8548189" y="4579084"/>
            <a:ext cx="17664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Packet" panose="00000400000000000000" pitchFamily="2" charset="0"/>
              </a:rPr>
              <a:t>TITLE</a:t>
            </a:r>
            <a:endParaRPr lang="zh-CN" altLang="en-US" sz="4000" dirty="0">
              <a:solidFill>
                <a:schemeClr val="bg1"/>
              </a:solidFill>
              <a:latin typeface="Packet" panose="00000400000000000000" pitchFamily="2" charset="0"/>
            </a:endParaRPr>
          </a:p>
        </p:txBody>
      </p:sp>
      <p:grpSp>
        <p:nvGrpSpPr>
          <p:cNvPr id="136" name="组合 135"/>
          <p:cNvGrpSpPr/>
          <p:nvPr/>
        </p:nvGrpSpPr>
        <p:grpSpPr>
          <a:xfrm>
            <a:off x="464032" y="1238329"/>
            <a:ext cx="4114482" cy="3698774"/>
            <a:chOff x="464032" y="1238329"/>
            <a:chExt cx="4114482" cy="3698774"/>
          </a:xfrm>
        </p:grpSpPr>
        <p:sp>
          <p:nvSpPr>
            <p:cNvPr id="757" name="椭圆 756"/>
            <p:cNvSpPr/>
            <p:nvPr/>
          </p:nvSpPr>
          <p:spPr>
            <a:xfrm rot="20942295">
              <a:off x="1682678" y="1256298"/>
              <a:ext cx="275259" cy="275259"/>
            </a:xfrm>
            <a:prstGeom prst="ellipse">
              <a:avLst/>
            </a:prstGeom>
            <a:noFill/>
            <a:ln w="57150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8" name="椭圆 757"/>
            <p:cNvSpPr/>
            <p:nvPr/>
          </p:nvSpPr>
          <p:spPr>
            <a:xfrm rot="20942295">
              <a:off x="3689687" y="2102878"/>
              <a:ext cx="145275" cy="152922"/>
            </a:xfrm>
            <a:prstGeom prst="ellipse">
              <a:avLst/>
            </a:prstGeom>
            <a:noFill/>
            <a:ln w="47625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9" name="椭圆 758"/>
            <p:cNvSpPr/>
            <p:nvPr/>
          </p:nvSpPr>
          <p:spPr>
            <a:xfrm rot="20942295">
              <a:off x="1884037" y="1625512"/>
              <a:ext cx="108150" cy="113842"/>
            </a:xfrm>
            <a:prstGeom prst="ellipse">
              <a:avLst/>
            </a:prstGeom>
            <a:solidFill>
              <a:srgbClr val="47BEFE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60" name="组合 759"/>
            <p:cNvGrpSpPr/>
            <p:nvPr/>
          </p:nvGrpSpPr>
          <p:grpSpPr>
            <a:xfrm rot="20942295">
              <a:off x="4326539" y="3801662"/>
              <a:ext cx="251975" cy="251975"/>
              <a:chOff x="6573135" y="2487386"/>
              <a:chExt cx="406898" cy="406898"/>
            </a:xfrm>
          </p:grpSpPr>
          <p:cxnSp>
            <p:nvCxnSpPr>
              <p:cNvPr id="761" name="直接连接符 760"/>
              <p:cNvCxnSpPr/>
              <p:nvPr/>
            </p:nvCxnSpPr>
            <p:spPr>
              <a:xfrm rot="16200000">
                <a:off x="66241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2" name="直接连接符 761"/>
              <p:cNvCxnSpPr/>
              <p:nvPr/>
            </p:nvCxnSpPr>
            <p:spPr>
              <a:xfrm rot="13500000">
                <a:off x="6668821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3" name="直接连接符 762"/>
              <p:cNvCxnSpPr/>
              <p:nvPr/>
            </p:nvCxnSpPr>
            <p:spPr>
              <a:xfrm rot="10800000">
                <a:off x="6776584" y="27921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4" name="直接连接符 763"/>
              <p:cNvCxnSpPr/>
              <p:nvPr/>
            </p:nvCxnSpPr>
            <p:spPr>
              <a:xfrm rot="8100000">
                <a:off x="6884347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5" name="直接连接符 764"/>
              <p:cNvCxnSpPr/>
              <p:nvPr/>
            </p:nvCxnSpPr>
            <p:spPr>
              <a:xfrm rot="5400000">
                <a:off x="69289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6" name="直接连接符 765"/>
              <p:cNvCxnSpPr/>
              <p:nvPr/>
            </p:nvCxnSpPr>
            <p:spPr>
              <a:xfrm rot="2700000">
                <a:off x="6884347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7" name="直接连接符 766"/>
              <p:cNvCxnSpPr/>
              <p:nvPr/>
            </p:nvCxnSpPr>
            <p:spPr>
              <a:xfrm>
                <a:off x="6776584" y="24873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8" name="直接连接符 767"/>
              <p:cNvCxnSpPr/>
              <p:nvPr/>
            </p:nvCxnSpPr>
            <p:spPr>
              <a:xfrm rot="18900000">
                <a:off x="6668821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69" name="组合 768"/>
            <p:cNvGrpSpPr/>
            <p:nvPr/>
          </p:nvGrpSpPr>
          <p:grpSpPr>
            <a:xfrm rot="20942295">
              <a:off x="767378" y="2499503"/>
              <a:ext cx="207294" cy="207294"/>
              <a:chOff x="3765599" y="622300"/>
              <a:chExt cx="1134533" cy="1134533"/>
            </a:xfrm>
            <a:solidFill>
              <a:srgbClr val="FFFF00"/>
            </a:solidFill>
          </p:grpSpPr>
          <p:sp>
            <p:nvSpPr>
              <p:cNvPr id="770" name="圆角矩形 769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1" name="圆角矩形 770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72" name="椭圆 771"/>
            <p:cNvSpPr/>
            <p:nvPr/>
          </p:nvSpPr>
          <p:spPr>
            <a:xfrm rot="20942295" flipV="1">
              <a:off x="3454170" y="2463921"/>
              <a:ext cx="61169" cy="64389"/>
            </a:xfrm>
            <a:prstGeom prst="ellipse">
              <a:avLst/>
            </a:prstGeom>
            <a:solidFill>
              <a:srgbClr val="FEDF1F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3" name="椭圆 772"/>
            <p:cNvSpPr/>
            <p:nvPr/>
          </p:nvSpPr>
          <p:spPr>
            <a:xfrm rot="20942295">
              <a:off x="903320" y="1835202"/>
              <a:ext cx="101692" cy="107045"/>
            </a:xfrm>
            <a:prstGeom prst="ellipse">
              <a:avLst/>
            </a:prstGeom>
            <a:solidFill>
              <a:srgbClr val="FF8504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4" name="椭圆 773"/>
            <p:cNvSpPr/>
            <p:nvPr/>
          </p:nvSpPr>
          <p:spPr>
            <a:xfrm rot="20942295">
              <a:off x="2364115" y="3108881"/>
              <a:ext cx="101692" cy="107045"/>
            </a:xfrm>
            <a:prstGeom prst="ellipse">
              <a:avLst/>
            </a:prstGeom>
            <a:solidFill>
              <a:srgbClr val="FF8504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5" name="椭圆 774"/>
            <p:cNvSpPr/>
            <p:nvPr/>
          </p:nvSpPr>
          <p:spPr>
            <a:xfrm rot="20942295">
              <a:off x="1220605" y="2389390"/>
              <a:ext cx="227838" cy="227838"/>
            </a:xfrm>
            <a:prstGeom prst="ellipse">
              <a:avLst/>
            </a:prstGeom>
            <a:noFill/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6" name="椭圆 775"/>
            <p:cNvSpPr/>
            <p:nvPr/>
          </p:nvSpPr>
          <p:spPr>
            <a:xfrm rot="20942295">
              <a:off x="2902187" y="1238329"/>
              <a:ext cx="447711" cy="447711"/>
            </a:xfrm>
            <a:prstGeom prst="ellipse">
              <a:avLst/>
            </a:prstGeom>
            <a:noFill/>
            <a:ln w="57150">
              <a:solidFill>
                <a:srgbClr val="FFDB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5" name="组合 94"/>
            <p:cNvGrpSpPr/>
            <p:nvPr/>
          </p:nvGrpSpPr>
          <p:grpSpPr>
            <a:xfrm rot="3840067">
              <a:off x="291127" y="3885198"/>
              <a:ext cx="1224810" cy="879000"/>
              <a:chOff x="595927" y="4513848"/>
              <a:chExt cx="1224810" cy="879000"/>
            </a:xfrm>
          </p:grpSpPr>
          <p:sp>
            <p:nvSpPr>
              <p:cNvPr id="777" name="椭圆 776"/>
              <p:cNvSpPr/>
              <p:nvPr/>
            </p:nvSpPr>
            <p:spPr>
              <a:xfrm rot="20942295">
                <a:off x="1511228" y="4513848"/>
                <a:ext cx="275259" cy="275259"/>
              </a:xfrm>
              <a:prstGeom prst="ellipse">
                <a:avLst/>
              </a:prstGeom>
              <a:noFill/>
              <a:ln w="57150">
                <a:solidFill>
                  <a:srgbClr val="48BEF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8" name="椭圆 777"/>
              <p:cNvSpPr/>
              <p:nvPr/>
            </p:nvSpPr>
            <p:spPr>
              <a:xfrm rot="20942295">
                <a:off x="1712587" y="4883062"/>
                <a:ext cx="108150" cy="113842"/>
              </a:xfrm>
              <a:prstGeom prst="ellipse">
                <a:avLst/>
              </a:prstGeom>
              <a:solidFill>
                <a:srgbClr val="47BEFE"/>
              </a:solidFill>
              <a:ln w="476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79" name="组合 778"/>
              <p:cNvGrpSpPr/>
              <p:nvPr/>
            </p:nvGrpSpPr>
            <p:grpSpPr>
              <a:xfrm rot="20942295">
                <a:off x="595927" y="5185554"/>
                <a:ext cx="207294" cy="207294"/>
                <a:chOff x="3765599" y="622300"/>
                <a:chExt cx="1134533" cy="1134533"/>
              </a:xfrm>
              <a:solidFill>
                <a:srgbClr val="FFFF00"/>
              </a:solidFill>
            </p:grpSpPr>
            <p:sp>
              <p:nvSpPr>
                <p:cNvPr id="780" name="圆角矩形 779"/>
                <p:cNvSpPr/>
                <p:nvPr/>
              </p:nvSpPr>
              <p:spPr>
                <a:xfrm>
                  <a:off x="4144531" y="622300"/>
                  <a:ext cx="376669" cy="1134533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81" name="圆角矩形 780"/>
                <p:cNvSpPr/>
                <p:nvPr/>
              </p:nvSpPr>
              <p:spPr>
                <a:xfrm rot="5400000">
                  <a:off x="4144531" y="622300"/>
                  <a:ext cx="376669" cy="1134533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82" name="椭圆 781"/>
              <p:cNvSpPr/>
              <p:nvPr/>
            </p:nvSpPr>
            <p:spPr>
              <a:xfrm rot="20942295">
                <a:off x="598520" y="4673652"/>
                <a:ext cx="101692" cy="107045"/>
              </a:xfrm>
              <a:prstGeom prst="ellipse">
                <a:avLst/>
              </a:prstGeom>
              <a:solidFill>
                <a:srgbClr val="FF8504"/>
              </a:solidFill>
              <a:ln w="476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7" name="组合 136"/>
          <p:cNvGrpSpPr/>
          <p:nvPr/>
        </p:nvGrpSpPr>
        <p:grpSpPr>
          <a:xfrm>
            <a:off x="7455382" y="1238329"/>
            <a:ext cx="4114482" cy="3698774"/>
            <a:chOff x="7455382" y="1238329"/>
            <a:chExt cx="4114482" cy="3698774"/>
          </a:xfrm>
        </p:grpSpPr>
        <p:sp>
          <p:nvSpPr>
            <p:cNvPr id="784" name="椭圆 783"/>
            <p:cNvSpPr/>
            <p:nvPr/>
          </p:nvSpPr>
          <p:spPr>
            <a:xfrm rot="20942295">
              <a:off x="8674028" y="1256298"/>
              <a:ext cx="275259" cy="275259"/>
            </a:xfrm>
            <a:prstGeom prst="ellipse">
              <a:avLst/>
            </a:prstGeom>
            <a:noFill/>
            <a:ln w="57150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5" name="椭圆 784"/>
            <p:cNvSpPr/>
            <p:nvPr/>
          </p:nvSpPr>
          <p:spPr>
            <a:xfrm rot="20942295">
              <a:off x="10681037" y="2102878"/>
              <a:ext cx="145275" cy="152922"/>
            </a:xfrm>
            <a:prstGeom prst="ellipse">
              <a:avLst/>
            </a:prstGeom>
            <a:noFill/>
            <a:ln w="47625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6" name="椭圆 785"/>
            <p:cNvSpPr/>
            <p:nvPr/>
          </p:nvSpPr>
          <p:spPr>
            <a:xfrm rot="20942295">
              <a:off x="8875387" y="1625512"/>
              <a:ext cx="108150" cy="113842"/>
            </a:xfrm>
            <a:prstGeom prst="ellipse">
              <a:avLst/>
            </a:prstGeom>
            <a:solidFill>
              <a:srgbClr val="47BEFE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87" name="组合 786"/>
            <p:cNvGrpSpPr/>
            <p:nvPr/>
          </p:nvGrpSpPr>
          <p:grpSpPr>
            <a:xfrm rot="20942295">
              <a:off x="11317889" y="3801662"/>
              <a:ext cx="251975" cy="251975"/>
              <a:chOff x="6573135" y="2487386"/>
              <a:chExt cx="406898" cy="406898"/>
            </a:xfrm>
          </p:grpSpPr>
          <p:cxnSp>
            <p:nvCxnSpPr>
              <p:cNvPr id="803" name="直接连接符 802"/>
              <p:cNvCxnSpPr/>
              <p:nvPr/>
            </p:nvCxnSpPr>
            <p:spPr>
              <a:xfrm rot="16200000">
                <a:off x="66241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4" name="直接连接符 803"/>
              <p:cNvCxnSpPr/>
              <p:nvPr/>
            </p:nvCxnSpPr>
            <p:spPr>
              <a:xfrm rot="13500000">
                <a:off x="6668821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5" name="直接连接符 804"/>
              <p:cNvCxnSpPr/>
              <p:nvPr/>
            </p:nvCxnSpPr>
            <p:spPr>
              <a:xfrm rot="10800000">
                <a:off x="6776584" y="27921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6" name="直接连接符 805"/>
              <p:cNvCxnSpPr/>
              <p:nvPr/>
            </p:nvCxnSpPr>
            <p:spPr>
              <a:xfrm rot="8100000">
                <a:off x="6884347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7" name="直接连接符 806"/>
              <p:cNvCxnSpPr/>
              <p:nvPr/>
            </p:nvCxnSpPr>
            <p:spPr>
              <a:xfrm rot="5400000">
                <a:off x="69289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8" name="直接连接符 807"/>
              <p:cNvCxnSpPr/>
              <p:nvPr/>
            </p:nvCxnSpPr>
            <p:spPr>
              <a:xfrm rot="2700000">
                <a:off x="6884347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9" name="直接连接符 808"/>
              <p:cNvCxnSpPr/>
              <p:nvPr/>
            </p:nvCxnSpPr>
            <p:spPr>
              <a:xfrm>
                <a:off x="6776584" y="24873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0" name="直接连接符 809"/>
              <p:cNvCxnSpPr/>
              <p:nvPr/>
            </p:nvCxnSpPr>
            <p:spPr>
              <a:xfrm rot="18900000">
                <a:off x="6668821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88" name="组合 787"/>
            <p:cNvGrpSpPr/>
            <p:nvPr/>
          </p:nvGrpSpPr>
          <p:grpSpPr>
            <a:xfrm rot="20942295">
              <a:off x="7758728" y="2499503"/>
              <a:ext cx="207294" cy="207294"/>
              <a:chOff x="3765599" y="622300"/>
              <a:chExt cx="1134533" cy="1134533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801" name="圆角矩形 800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2" name="圆角矩形 801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89" name="椭圆 788"/>
            <p:cNvSpPr/>
            <p:nvPr/>
          </p:nvSpPr>
          <p:spPr>
            <a:xfrm rot="20942295" flipV="1">
              <a:off x="10991211" y="2345934"/>
              <a:ext cx="61169" cy="64389"/>
            </a:xfrm>
            <a:prstGeom prst="ellipse">
              <a:avLst/>
            </a:prstGeom>
            <a:solidFill>
              <a:srgbClr val="FEDF1F"/>
            </a:solidFill>
            <a:ln w="4762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0" name="椭圆 789"/>
            <p:cNvSpPr/>
            <p:nvPr/>
          </p:nvSpPr>
          <p:spPr>
            <a:xfrm rot="20942295">
              <a:off x="7894670" y="1835202"/>
              <a:ext cx="101692" cy="107045"/>
            </a:xfrm>
            <a:prstGeom prst="ellipse">
              <a:avLst/>
            </a:prstGeom>
            <a:solidFill>
              <a:srgbClr val="C00000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3" name="椭圆 792"/>
            <p:cNvSpPr/>
            <p:nvPr/>
          </p:nvSpPr>
          <p:spPr>
            <a:xfrm rot="20942295">
              <a:off x="9893537" y="1238329"/>
              <a:ext cx="447711" cy="447711"/>
            </a:xfrm>
            <a:prstGeom prst="ellipse">
              <a:avLst/>
            </a:prstGeom>
            <a:noFill/>
            <a:ln w="571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94" name="组合 793"/>
            <p:cNvGrpSpPr/>
            <p:nvPr/>
          </p:nvGrpSpPr>
          <p:grpSpPr>
            <a:xfrm rot="3840067">
              <a:off x="7282477" y="3885198"/>
              <a:ext cx="1224810" cy="879000"/>
              <a:chOff x="595927" y="4513848"/>
              <a:chExt cx="1224810" cy="879000"/>
            </a:xfrm>
          </p:grpSpPr>
          <p:sp>
            <p:nvSpPr>
              <p:cNvPr id="795" name="椭圆 794"/>
              <p:cNvSpPr/>
              <p:nvPr/>
            </p:nvSpPr>
            <p:spPr>
              <a:xfrm rot="20942295">
                <a:off x="1511228" y="4513848"/>
                <a:ext cx="275259" cy="275259"/>
              </a:xfrm>
              <a:prstGeom prst="ellipse">
                <a:avLst/>
              </a:prstGeom>
              <a:noFill/>
              <a:ln w="57150">
                <a:solidFill>
                  <a:srgbClr val="48BEF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6" name="椭圆 795"/>
              <p:cNvSpPr/>
              <p:nvPr/>
            </p:nvSpPr>
            <p:spPr>
              <a:xfrm rot="20942295">
                <a:off x="1712587" y="4883062"/>
                <a:ext cx="108150" cy="113842"/>
              </a:xfrm>
              <a:prstGeom prst="ellipse">
                <a:avLst/>
              </a:prstGeom>
              <a:solidFill>
                <a:srgbClr val="C00000"/>
              </a:solidFill>
              <a:ln w="476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97" name="组合 796"/>
              <p:cNvGrpSpPr/>
              <p:nvPr/>
            </p:nvGrpSpPr>
            <p:grpSpPr>
              <a:xfrm rot="20942295">
                <a:off x="595927" y="5185554"/>
                <a:ext cx="207294" cy="207294"/>
                <a:chOff x="3765599" y="622300"/>
                <a:chExt cx="1134533" cy="1134533"/>
              </a:xfrm>
              <a:solidFill>
                <a:srgbClr val="FFFF00"/>
              </a:solidFill>
            </p:grpSpPr>
            <p:sp>
              <p:nvSpPr>
                <p:cNvPr id="799" name="圆角矩形 798"/>
                <p:cNvSpPr/>
                <p:nvPr/>
              </p:nvSpPr>
              <p:spPr>
                <a:xfrm>
                  <a:off x="4144531" y="622300"/>
                  <a:ext cx="376669" cy="1134533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00" name="圆角矩形 799"/>
                <p:cNvSpPr/>
                <p:nvPr/>
              </p:nvSpPr>
              <p:spPr>
                <a:xfrm rot="5400000">
                  <a:off x="4144531" y="622300"/>
                  <a:ext cx="376669" cy="1134533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98" name="椭圆 797"/>
              <p:cNvSpPr/>
              <p:nvPr/>
            </p:nvSpPr>
            <p:spPr>
              <a:xfrm rot="20942295">
                <a:off x="598520" y="4673652"/>
                <a:ext cx="101692" cy="107045"/>
              </a:xfrm>
              <a:prstGeom prst="ellipse">
                <a:avLst/>
              </a:prstGeom>
              <a:solidFill>
                <a:srgbClr val="FF8504"/>
              </a:solidFill>
              <a:ln w="476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518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文本框 60"/>
          <p:cNvSpPr txBox="1"/>
          <p:nvPr/>
        </p:nvSpPr>
        <p:spPr>
          <a:xfrm>
            <a:off x="3194430" y="4374485"/>
            <a:ext cx="187715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rgbClr val="FFDB01"/>
                </a:solidFill>
                <a:latin typeface="Packet" panose="00000400000000000000" pitchFamily="2" charset="0"/>
              </a:rPr>
              <a:t>ART</a:t>
            </a:r>
            <a:endParaRPr lang="zh-CN" altLang="en-US" sz="6000" dirty="0">
              <a:solidFill>
                <a:srgbClr val="FFDB01"/>
              </a:solidFill>
              <a:latin typeface="Packet" panose="00000400000000000000" pitchFamily="2" charset="0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4710821" y="1446646"/>
            <a:ext cx="644936" cy="64493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4933854" y="0"/>
            <a:ext cx="2045177" cy="644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1300" dirty="0" smtClean="0">
                <a:solidFill>
                  <a:srgbClr val="FFDB01"/>
                </a:solidFill>
                <a:latin typeface="Packet" panose="00000400000000000000" pitchFamily="2" charset="0"/>
              </a:rPr>
              <a:t>3</a:t>
            </a:r>
            <a:endParaRPr lang="zh-CN" altLang="en-US" sz="41300" dirty="0">
              <a:solidFill>
                <a:srgbClr val="FFDB01"/>
              </a:solidFill>
              <a:latin typeface="Packet" panose="00000400000000000000" pitchFamily="2" charset="0"/>
            </a:endParaRPr>
          </a:p>
        </p:txBody>
      </p:sp>
      <p:sp>
        <p:nvSpPr>
          <p:cNvPr id="3" name="弧形 2"/>
          <p:cNvSpPr/>
          <p:nvPr/>
        </p:nvSpPr>
        <p:spPr>
          <a:xfrm rot="20721793">
            <a:off x="2888633" y="2046611"/>
            <a:ext cx="6380726" cy="2452121"/>
          </a:xfrm>
          <a:prstGeom prst="arc">
            <a:avLst>
              <a:gd name="adj1" fmla="val 19279726"/>
              <a:gd name="adj2" fmla="val 1532964"/>
            </a:avLst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弧形 40"/>
          <p:cNvSpPr/>
          <p:nvPr/>
        </p:nvSpPr>
        <p:spPr>
          <a:xfrm rot="20721793">
            <a:off x="2888633" y="2046611"/>
            <a:ext cx="6380726" cy="2452121"/>
          </a:xfrm>
          <a:prstGeom prst="arc">
            <a:avLst>
              <a:gd name="adj1" fmla="val 12445619"/>
              <a:gd name="adj2" fmla="val 13437678"/>
            </a:avLst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弧形 42"/>
          <p:cNvSpPr/>
          <p:nvPr/>
        </p:nvSpPr>
        <p:spPr>
          <a:xfrm rot="20721793">
            <a:off x="1772190" y="1582692"/>
            <a:ext cx="8593366" cy="3302440"/>
          </a:xfrm>
          <a:prstGeom prst="arc">
            <a:avLst>
              <a:gd name="adj1" fmla="val 8544528"/>
              <a:gd name="adj2" fmla="val 9832286"/>
            </a:avLst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弧形 24"/>
          <p:cNvSpPr/>
          <p:nvPr/>
        </p:nvSpPr>
        <p:spPr>
          <a:xfrm rot="20721793">
            <a:off x="1772190" y="1582692"/>
            <a:ext cx="8593366" cy="3302440"/>
          </a:xfrm>
          <a:prstGeom prst="arc">
            <a:avLst>
              <a:gd name="adj1" fmla="val 17864394"/>
              <a:gd name="adj2" fmla="val 8073091"/>
            </a:avLst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弧形 25"/>
          <p:cNvSpPr/>
          <p:nvPr/>
        </p:nvSpPr>
        <p:spPr>
          <a:xfrm rot="20721793">
            <a:off x="341030" y="987996"/>
            <a:ext cx="11429732" cy="4392460"/>
          </a:xfrm>
          <a:prstGeom prst="arc">
            <a:avLst>
              <a:gd name="adj1" fmla="val 3660995"/>
              <a:gd name="adj2" fmla="val 16494468"/>
            </a:avLst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弧形 45"/>
          <p:cNvSpPr/>
          <p:nvPr/>
        </p:nvSpPr>
        <p:spPr>
          <a:xfrm rot="20721793">
            <a:off x="341030" y="987996"/>
            <a:ext cx="11429732" cy="4392460"/>
          </a:xfrm>
          <a:prstGeom prst="arc">
            <a:avLst>
              <a:gd name="adj1" fmla="val 17176813"/>
              <a:gd name="adj2" fmla="val 1004834"/>
            </a:avLst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弧形 46"/>
          <p:cNvSpPr/>
          <p:nvPr/>
        </p:nvSpPr>
        <p:spPr>
          <a:xfrm rot="20721793">
            <a:off x="-1345453" y="250105"/>
            <a:ext cx="14907280" cy="5728888"/>
          </a:xfrm>
          <a:prstGeom prst="arc">
            <a:avLst>
              <a:gd name="adj1" fmla="val 1674092"/>
              <a:gd name="adj2" fmla="val 8584737"/>
            </a:avLst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弧形 47"/>
          <p:cNvSpPr/>
          <p:nvPr/>
        </p:nvSpPr>
        <p:spPr>
          <a:xfrm rot="20721793">
            <a:off x="-1345453" y="250105"/>
            <a:ext cx="14907280" cy="5728888"/>
          </a:xfrm>
          <a:prstGeom prst="arc">
            <a:avLst>
              <a:gd name="adj1" fmla="val 18015130"/>
              <a:gd name="adj2" fmla="val 1460546"/>
            </a:avLst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2937372" y="5752810"/>
            <a:ext cx="1279028" cy="127902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10066579" y="2894083"/>
            <a:ext cx="1171692" cy="117168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7" name="组合 56"/>
          <p:cNvGrpSpPr/>
          <p:nvPr/>
        </p:nvGrpSpPr>
        <p:grpSpPr>
          <a:xfrm rot="2040299">
            <a:off x="4086017" y="2544166"/>
            <a:ext cx="4007670" cy="1540152"/>
            <a:chOff x="4086017" y="2544166"/>
            <a:chExt cx="4007670" cy="1540152"/>
          </a:xfrm>
        </p:grpSpPr>
        <p:sp>
          <p:nvSpPr>
            <p:cNvPr id="37" name="弧形 36"/>
            <p:cNvSpPr/>
            <p:nvPr/>
          </p:nvSpPr>
          <p:spPr>
            <a:xfrm rot="20721793">
              <a:off x="4086017" y="2544166"/>
              <a:ext cx="4007670" cy="1540152"/>
            </a:xfrm>
            <a:prstGeom prst="arc">
              <a:avLst>
                <a:gd name="adj1" fmla="val 19103466"/>
                <a:gd name="adj2" fmla="val 9386955"/>
              </a:avLst>
            </a:prstGeom>
            <a:ln w="139700" cap="rnd">
              <a:solidFill>
                <a:srgbClr val="FF8C03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弧形 39"/>
            <p:cNvSpPr/>
            <p:nvPr/>
          </p:nvSpPr>
          <p:spPr>
            <a:xfrm rot="20721793">
              <a:off x="4086017" y="2544166"/>
              <a:ext cx="4007670" cy="1540152"/>
            </a:xfrm>
            <a:prstGeom prst="arc">
              <a:avLst>
                <a:gd name="adj1" fmla="val 9842991"/>
                <a:gd name="adj2" fmla="val 12142831"/>
              </a:avLst>
            </a:prstGeom>
            <a:ln w="139700" cap="rnd">
              <a:solidFill>
                <a:srgbClr val="FF8C03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椭圆 51"/>
          <p:cNvSpPr/>
          <p:nvPr/>
        </p:nvSpPr>
        <p:spPr>
          <a:xfrm>
            <a:off x="7810090" y="3426440"/>
            <a:ext cx="644936" cy="644934"/>
          </a:xfrm>
          <a:prstGeom prst="ellipse">
            <a:avLst/>
          </a:prstGeom>
          <a:solidFill>
            <a:srgbClr val="018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弧形 41"/>
          <p:cNvSpPr/>
          <p:nvPr/>
        </p:nvSpPr>
        <p:spPr>
          <a:xfrm rot="20721793">
            <a:off x="2888633" y="2046611"/>
            <a:ext cx="6380726" cy="2452121"/>
          </a:xfrm>
          <a:prstGeom prst="arc">
            <a:avLst>
              <a:gd name="adj1" fmla="val 1790625"/>
              <a:gd name="adj2" fmla="val 12042298"/>
            </a:avLst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弧形 48"/>
          <p:cNvSpPr/>
          <p:nvPr/>
        </p:nvSpPr>
        <p:spPr>
          <a:xfrm rot="20721793">
            <a:off x="-3870675" y="-811779"/>
            <a:ext cx="19957724" cy="7669779"/>
          </a:xfrm>
          <a:prstGeom prst="arc">
            <a:avLst>
              <a:gd name="adj1" fmla="val 8077179"/>
              <a:gd name="adj2" fmla="val 11792907"/>
            </a:avLst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弧形 49"/>
          <p:cNvSpPr/>
          <p:nvPr/>
        </p:nvSpPr>
        <p:spPr>
          <a:xfrm rot="20721793">
            <a:off x="-3870675" y="-811779"/>
            <a:ext cx="19957724" cy="7669779"/>
          </a:xfrm>
          <a:prstGeom prst="arc">
            <a:avLst>
              <a:gd name="adj1" fmla="val 13525595"/>
              <a:gd name="adj2" fmla="val 7416472"/>
            </a:avLst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768380" y="-273767"/>
            <a:ext cx="1502872" cy="150286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弧形 29"/>
          <p:cNvSpPr/>
          <p:nvPr/>
        </p:nvSpPr>
        <p:spPr>
          <a:xfrm rot="20721793">
            <a:off x="-3870675" y="-811779"/>
            <a:ext cx="19957724" cy="7669779"/>
          </a:xfrm>
          <a:prstGeom prst="arc">
            <a:avLst>
              <a:gd name="adj1" fmla="val 12038913"/>
              <a:gd name="adj2" fmla="val 13155923"/>
            </a:avLst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弧形 26"/>
          <p:cNvSpPr/>
          <p:nvPr/>
        </p:nvSpPr>
        <p:spPr>
          <a:xfrm rot="20721793">
            <a:off x="-1345453" y="250105"/>
            <a:ext cx="14907280" cy="5728888"/>
          </a:xfrm>
          <a:prstGeom prst="arc">
            <a:avLst>
              <a:gd name="adj1" fmla="val 8641576"/>
              <a:gd name="adj2" fmla="val 17757151"/>
            </a:avLst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弧形 43"/>
          <p:cNvSpPr/>
          <p:nvPr/>
        </p:nvSpPr>
        <p:spPr>
          <a:xfrm rot="20721793">
            <a:off x="1772190" y="1582692"/>
            <a:ext cx="8593366" cy="3302440"/>
          </a:xfrm>
          <a:prstGeom prst="arc">
            <a:avLst>
              <a:gd name="adj1" fmla="val 10090040"/>
              <a:gd name="adj2" fmla="val 14816800"/>
            </a:avLst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弧形 44"/>
          <p:cNvSpPr/>
          <p:nvPr/>
        </p:nvSpPr>
        <p:spPr>
          <a:xfrm rot="20721793">
            <a:off x="341030" y="987996"/>
            <a:ext cx="11429732" cy="4392460"/>
          </a:xfrm>
          <a:prstGeom prst="arc">
            <a:avLst>
              <a:gd name="adj1" fmla="val 1104895"/>
              <a:gd name="adj2" fmla="val 3332518"/>
            </a:avLst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弧形 59"/>
          <p:cNvSpPr/>
          <p:nvPr/>
        </p:nvSpPr>
        <p:spPr>
          <a:xfrm rot="20721793">
            <a:off x="-1345453" y="250105"/>
            <a:ext cx="14907280" cy="5728888"/>
          </a:xfrm>
          <a:prstGeom prst="arc">
            <a:avLst>
              <a:gd name="adj1" fmla="val 1552114"/>
              <a:gd name="adj2" fmla="val 1578030"/>
            </a:avLst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2901528" y="4247634"/>
            <a:ext cx="5469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solidFill>
                  <a:srgbClr val="FFDB01"/>
                </a:solidFill>
                <a:latin typeface="Packet" panose="00000400000000000000" pitchFamily="2" charset="0"/>
              </a:rPr>
              <a:t>P</a:t>
            </a:r>
            <a:endParaRPr lang="zh-CN" altLang="en-US" sz="7200" dirty="0">
              <a:solidFill>
                <a:srgbClr val="FFDB01"/>
              </a:solidFill>
              <a:latin typeface="Packet" panose="00000400000000000000" pitchFamily="2" charset="0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8283746" y="1016387"/>
            <a:ext cx="32574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FF00"/>
                </a:solidFill>
              </a:rPr>
              <a:t>Everything is </a:t>
            </a:r>
            <a:r>
              <a:rPr lang="en-US" altLang="zh-CN" dirty="0" err="1">
                <a:solidFill>
                  <a:srgbClr val="FFFF00"/>
                </a:solidFill>
              </a:rPr>
              <a:t>gonna</a:t>
            </a:r>
            <a:r>
              <a:rPr lang="en-US" altLang="zh-CN" dirty="0">
                <a:solidFill>
                  <a:srgbClr val="FFFF00"/>
                </a:solidFill>
              </a:rPr>
              <a:t> be </a:t>
            </a:r>
            <a:r>
              <a:rPr lang="en-US" altLang="zh-CN" dirty="0" smtClean="0">
                <a:solidFill>
                  <a:srgbClr val="FFFF00"/>
                </a:solidFill>
              </a:rPr>
              <a:t>better</a:t>
            </a:r>
          </a:p>
          <a:p>
            <a:r>
              <a:rPr lang="en-US" altLang="zh-CN" dirty="0" smtClean="0">
                <a:solidFill>
                  <a:srgbClr val="FFFF00"/>
                </a:solidFill>
              </a:rPr>
              <a:t>Everything </a:t>
            </a:r>
            <a:r>
              <a:rPr lang="en-US" altLang="zh-CN" dirty="0">
                <a:solidFill>
                  <a:srgbClr val="FFFF00"/>
                </a:solidFill>
              </a:rPr>
              <a:t>is </a:t>
            </a:r>
            <a:r>
              <a:rPr lang="en-US" altLang="zh-CN" dirty="0" err="1">
                <a:solidFill>
                  <a:srgbClr val="FFFF00"/>
                </a:solidFill>
              </a:rPr>
              <a:t>gonna</a:t>
            </a:r>
            <a:r>
              <a:rPr lang="en-US" altLang="zh-CN" dirty="0">
                <a:solidFill>
                  <a:srgbClr val="FFFF00"/>
                </a:solidFill>
              </a:rPr>
              <a:t> be </a:t>
            </a:r>
            <a:r>
              <a:rPr lang="en-US" altLang="zh-CN" dirty="0" smtClean="0">
                <a:solidFill>
                  <a:srgbClr val="FFFF00"/>
                </a:solidFill>
              </a:rPr>
              <a:t>better</a:t>
            </a:r>
          </a:p>
          <a:p>
            <a:r>
              <a:rPr lang="en-US" altLang="zh-CN" dirty="0">
                <a:solidFill>
                  <a:srgbClr val="FFFF00"/>
                </a:solidFill>
              </a:rPr>
              <a:t>Everything is </a:t>
            </a:r>
            <a:r>
              <a:rPr lang="en-US" altLang="zh-CN" dirty="0" err="1">
                <a:solidFill>
                  <a:srgbClr val="FFFF00"/>
                </a:solidFill>
              </a:rPr>
              <a:t>gonna</a:t>
            </a:r>
            <a:r>
              <a:rPr lang="en-US" altLang="zh-CN" dirty="0">
                <a:solidFill>
                  <a:srgbClr val="FFFF00"/>
                </a:solidFill>
              </a:rPr>
              <a:t> be </a:t>
            </a:r>
            <a:r>
              <a:rPr lang="en-US" altLang="zh-CN" dirty="0" smtClean="0">
                <a:solidFill>
                  <a:srgbClr val="FFFF00"/>
                </a:solidFill>
              </a:rPr>
              <a:t>better</a:t>
            </a:r>
            <a:endParaRPr lang="zh-CN" altLang="en-US" dirty="0">
              <a:solidFill>
                <a:srgbClr val="FFFF00"/>
              </a:solidFill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-2474829" y="1917290"/>
            <a:ext cx="4310758" cy="3875219"/>
            <a:chOff x="7455382" y="1238329"/>
            <a:chExt cx="4114482" cy="3698774"/>
          </a:xfrm>
        </p:grpSpPr>
        <p:sp>
          <p:nvSpPr>
            <p:cNvPr id="67" name="椭圆 66"/>
            <p:cNvSpPr/>
            <p:nvPr/>
          </p:nvSpPr>
          <p:spPr>
            <a:xfrm rot="20942295">
              <a:off x="8674028" y="1256298"/>
              <a:ext cx="275259" cy="275259"/>
            </a:xfrm>
            <a:prstGeom prst="ellipse">
              <a:avLst/>
            </a:prstGeom>
            <a:noFill/>
            <a:ln w="57150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 rot="20942295">
              <a:off x="10681037" y="2102878"/>
              <a:ext cx="145275" cy="152922"/>
            </a:xfrm>
            <a:prstGeom prst="ellipse">
              <a:avLst/>
            </a:prstGeom>
            <a:noFill/>
            <a:ln w="47625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 rot="20942295">
              <a:off x="8875387" y="1625512"/>
              <a:ext cx="108150" cy="113842"/>
            </a:xfrm>
            <a:prstGeom prst="ellipse">
              <a:avLst/>
            </a:prstGeom>
            <a:solidFill>
              <a:srgbClr val="47BEFE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0" name="组合 69"/>
            <p:cNvGrpSpPr/>
            <p:nvPr/>
          </p:nvGrpSpPr>
          <p:grpSpPr>
            <a:xfrm rot="20942295">
              <a:off x="11317889" y="3801662"/>
              <a:ext cx="251975" cy="251975"/>
              <a:chOff x="6573135" y="2487386"/>
              <a:chExt cx="406898" cy="406898"/>
            </a:xfrm>
          </p:grpSpPr>
          <p:cxnSp>
            <p:nvCxnSpPr>
              <p:cNvPr id="84" name="直接连接符 83"/>
              <p:cNvCxnSpPr/>
              <p:nvPr/>
            </p:nvCxnSpPr>
            <p:spPr>
              <a:xfrm rot="16200000">
                <a:off x="66241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/>
              <p:cNvCxnSpPr/>
              <p:nvPr/>
            </p:nvCxnSpPr>
            <p:spPr>
              <a:xfrm rot="13500000">
                <a:off x="6668821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/>
              <p:cNvCxnSpPr/>
              <p:nvPr/>
            </p:nvCxnSpPr>
            <p:spPr>
              <a:xfrm rot="10800000">
                <a:off x="6776584" y="27921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/>
              <p:cNvCxnSpPr/>
              <p:nvPr/>
            </p:nvCxnSpPr>
            <p:spPr>
              <a:xfrm rot="8100000">
                <a:off x="6884347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/>
              <p:cNvCxnSpPr/>
              <p:nvPr/>
            </p:nvCxnSpPr>
            <p:spPr>
              <a:xfrm rot="5400000">
                <a:off x="69289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/>
              <p:cNvCxnSpPr/>
              <p:nvPr/>
            </p:nvCxnSpPr>
            <p:spPr>
              <a:xfrm rot="2700000">
                <a:off x="6884347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/>
              <p:cNvCxnSpPr/>
              <p:nvPr/>
            </p:nvCxnSpPr>
            <p:spPr>
              <a:xfrm>
                <a:off x="6776584" y="24873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/>
              <p:cNvCxnSpPr/>
              <p:nvPr/>
            </p:nvCxnSpPr>
            <p:spPr>
              <a:xfrm rot="18900000">
                <a:off x="6668821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1" name="组合 70"/>
            <p:cNvGrpSpPr/>
            <p:nvPr/>
          </p:nvGrpSpPr>
          <p:grpSpPr>
            <a:xfrm rot="20942295">
              <a:off x="7758728" y="2499503"/>
              <a:ext cx="207294" cy="207294"/>
              <a:chOff x="3765599" y="622300"/>
              <a:chExt cx="1134533" cy="1134533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82" name="圆角矩形 81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圆角矩形 82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2" name="椭圆 71"/>
            <p:cNvSpPr/>
            <p:nvPr/>
          </p:nvSpPr>
          <p:spPr>
            <a:xfrm rot="20942295" flipV="1">
              <a:off x="10991211" y="2345934"/>
              <a:ext cx="61169" cy="64389"/>
            </a:xfrm>
            <a:prstGeom prst="ellipse">
              <a:avLst/>
            </a:prstGeom>
            <a:solidFill>
              <a:srgbClr val="FEDF1F"/>
            </a:solidFill>
            <a:ln w="4762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 rot="20942295">
              <a:off x="7894670" y="1835202"/>
              <a:ext cx="101692" cy="107045"/>
            </a:xfrm>
            <a:prstGeom prst="ellipse">
              <a:avLst/>
            </a:prstGeom>
            <a:solidFill>
              <a:srgbClr val="C00000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 rot="20942295">
              <a:off x="9893537" y="1238329"/>
              <a:ext cx="447711" cy="447711"/>
            </a:xfrm>
            <a:prstGeom prst="ellipse">
              <a:avLst/>
            </a:prstGeom>
            <a:noFill/>
            <a:ln w="571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5" name="组合 74"/>
            <p:cNvGrpSpPr/>
            <p:nvPr/>
          </p:nvGrpSpPr>
          <p:grpSpPr>
            <a:xfrm rot="3840067">
              <a:off x="7282477" y="3885198"/>
              <a:ext cx="1224810" cy="879000"/>
              <a:chOff x="595927" y="4513848"/>
              <a:chExt cx="1224810" cy="879000"/>
            </a:xfrm>
          </p:grpSpPr>
          <p:sp>
            <p:nvSpPr>
              <p:cNvPr id="76" name="椭圆 75"/>
              <p:cNvSpPr/>
              <p:nvPr/>
            </p:nvSpPr>
            <p:spPr>
              <a:xfrm rot="20942295">
                <a:off x="1511228" y="4513848"/>
                <a:ext cx="275259" cy="275259"/>
              </a:xfrm>
              <a:prstGeom prst="ellipse">
                <a:avLst/>
              </a:prstGeom>
              <a:noFill/>
              <a:ln w="57150">
                <a:solidFill>
                  <a:srgbClr val="48BEF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椭圆 76"/>
              <p:cNvSpPr/>
              <p:nvPr/>
            </p:nvSpPr>
            <p:spPr>
              <a:xfrm rot="20942295">
                <a:off x="1712587" y="4883062"/>
                <a:ext cx="108150" cy="113842"/>
              </a:xfrm>
              <a:prstGeom prst="ellipse">
                <a:avLst/>
              </a:prstGeom>
              <a:solidFill>
                <a:srgbClr val="C00000"/>
              </a:solidFill>
              <a:ln w="476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8" name="组合 77"/>
              <p:cNvGrpSpPr/>
              <p:nvPr/>
            </p:nvGrpSpPr>
            <p:grpSpPr>
              <a:xfrm rot="20942295">
                <a:off x="595927" y="5185554"/>
                <a:ext cx="207294" cy="207294"/>
                <a:chOff x="3765599" y="622300"/>
                <a:chExt cx="1134533" cy="1134533"/>
              </a:xfrm>
              <a:solidFill>
                <a:srgbClr val="FFFF00"/>
              </a:solidFill>
            </p:grpSpPr>
            <p:sp>
              <p:nvSpPr>
                <p:cNvPr id="80" name="圆角矩形 79"/>
                <p:cNvSpPr/>
                <p:nvPr/>
              </p:nvSpPr>
              <p:spPr>
                <a:xfrm>
                  <a:off x="4144531" y="622300"/>
                  <a:ext cx="376669" cy="1134533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1" name="圆角矩形 80"/>
                <p:cNvSpPr/>
                <p:nvPr/>
              </p:nvSpPr>
              <p:spPr>
                <a:xfrm rot="5400000">
                  <a:off x="4144531" y="622300"/>
                  <a:ext cx="376669" cy="1134533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9" name="椭圆 78"/>
              <p:cNvSpPr/>
              <p:nvPr/>
            </p:nvSpPr>
            <p:spPr>
              <a:xfrm rot="20942295">
                <a:off x="598520" y="4673652"/>
                <a:ext cx="101692" cy="107045"/>
              </a:xfrm>
              <a:prstGeom prst="ellipse">
                <a:avLst/>
              </a:prstGeom>
              <a:solidFill>
                <a:srgbClr val="FF8504"/>
              </a:solidFill>
              <a:ln w="476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2" name="组合 91"/>
          <p:cNvGrpSpPr/>
          <p:nvPr/>
        </p:nvGrpSpPr>
        <p:grpSpPr>
          <a:xfrm>
            <a:off x="9106023" y="5642050"/>
            <a:ext cx="6171954" cy="5548369"/>
            <a:chOff x="7455382" y="1238329"/>
            <a:chExt cx="4114482" cy="3698774"/>
          </a:xfrm>
        </p:grpSpPr>
        <p:sp>
          <p:nvSpPr>
            <p:cNvPr id="93" name="椭圆 92"/>
            <p:cNvSpPr/>
            <p:nvPr/>
          </p:nvSpPr>
          <p:spPr>
            <a:xfrm rot="20942295">
              <a:off x="8674028" y="1256298"/>
              <a:ext cx="275259" cy="275259"/>
            </a:xfrm>
            <a:prstGeom prst="ellipse">
              <a:avLst/>
            </a:prstGeom>
            <a:noFill/>
            <a:ln w="57150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 rot="20942295">
              <a:off x="10681037" y="2102878"/>
              <a:ext cx="145275" cy="152922"/>
            </a:xfrm>
            <a:prstGeom prst="ellipse">
              <a:avLst/>
            </a:prstGeom>
            <a:noFill/>
            <a:ln w="47625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 rot="20942295">
              <a:off x="8875387" y="1625512"/>
              <a:ext cx="108150" cy="113842"/>
            </a:xfrm>
            <a:prstGeom prst="ellipse">
              <a:avLst/>
            </a:prstGeom>
            <a:solidFill>
              <a:srgbClr val="47BEFE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6" name="组合 95"/>
            <p:cNvGrpSpPr/>
            <p:nvPr/>
          </p:nvGrpSpPr>
          <p:grpSpPr>
            <a:xfrm rot="20942295">
              <a:off x="11317889" y="3801662"/>
              <a:ext cx="251975" cy="251975"/>
              <a:chOff x="6573135" y="2487386"/>
              <a:chExt cx="406898" cy="406898"/>
            </a:xfrm>
          </p:grpSpPr>
          <p:cxnSp>
            <p:nvCxnSpPr>
              <p:cNvPr id="110" name="直接连接符 109"/>
              <p:cNvCxnSpPr/>
              <p:nvPr/>
            </p:nvCxnSpPr>
            <p:spPr>
              <a:xfrm rot="16200000">
                <a:off x="66241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接连接符 110"/>
              <p:cNvCxnSpPr/>
              <p:nvPr/>
            </p:nvCxnSpPr>
            <p:spPr>
              <a:xfrm rot="13500000">
                <a:off x="6668821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直接连接符 111"/>
              <p:cNvCxnSpPr/>
              <p:nvPr/>
            </p:nvCxnSpPr>
            <p:spPr>
              <a:xfrm rot="10800000">
                <a:off x="6776584" y="27921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直接连接符 112"/>
              <p:cNvCxnSpPr/>
              <p:nvPr/>
            </p:nvCxnSpPr>
            <p:spPr>
              <a:xfrm rot="8100000">
                <a:off x="6884347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直接连接符 113"/>
              <p:cNvCxnSpPr/>
              <p:nvPr/>
            </p:nvCxnSpPr>
            <p:spPr>
              <a:xfrm rot="5400000">
                <a:off x="69289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直接连接符 114"/>
              <p:cNvCxnSpPr/>
              <p:nvPr/>
            </p:nvCxnSpPr>
            <p:spPr>
              <a:xfrm rot="2700000">
                <a:off x="6884347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直接连接符 115"/>
              <p:cNvCxnSpPr/>
              <p:nvPr/>
            </p:nvCxnSpPr>
            <p:spPr>
              <a:xfrm>
                <a:off x="6776584" y="24873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直接连接符 116"/>
              <p:cNvCxnSpPr/>
              <p:nvPr/>
            </p:nvCxnSpPr>
            <p:spPr>
              <a:xfrm rot="18900000">
                <a:off x="6668821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7" name="组合 96"/>
            <p:cNvGrpSpPr/>
            <p:nvPr/>
          </p:nvGrpSpPr>
          <p:grpSpPr>
            <a:xfrm rot="20942295">
              <a:off x="7758728" y="2499503"/>
              <a:ext cx="207294" cy="207294"/>
              <a:chOff x="3765599" y="622300"/>
              <a:chExt cx="1134533" cy="1134533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108" name="圆角矩形 107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圆角矩形 108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8" name="椭圆 97"/>
            <p:cNvSpPr/>
            <p:nvPr/>
          </p:nvSpPr>
          <p:spPr>
            <a:xfrm rot="20942295" flipV="1">
              <a:off x="10991211" y="2345934"/>
              <a:ext cx="61169" cy="64389"/>
            </a:xfrm>
            <a:prstGeom prst="ellipse">
              <a:avLst/>
            </a:prstGeom>
            <a:solidFill>
              <a:srgbClr val="FEDF1F"/>
            </a:solidFill>
            <a:ln w="4762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 rot="20942295">
              <a:off x="7894670" y="1835202"/>
              <a:ext cx="101692" cy="107045"/>
            </a:xfrm>
            <a:prstGeom prst="ellipse">
              <a:avLst/>
            </a:prstGeom>
            <a:solidFill>
              <a:srgbClr val="C00000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 rot="20942295">
              <a:off x="9893537" y="1238329"/>
              <a:ext cx="447711" cy="447711"/>
            </a:xfrm>
            <a:prstGeom prst="ellipse">
              <a:avLst/>
            </a:prstGeom>
            <a:noFill/>
            <a:ln w="571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1" name="组合 100"/>
            <p:cNvGrpSpPr/>
            <p:nvPr/>
          </p:nvGrpSpPr>
          <p:grpSpPr>
            <a:xfrm rot="3840067">
              <a:off x="7282477" y="3885198"/>
              <a:ext cx="1224810" cy="879000"/>
              <a:chOff x="595927" y="4513848"/>
              <a:chExt cx="1224810" cy="879000"/>
            </a:xfrm>
          </p:grpSpPr>
          <p:sp>
            <p:nvSpPr>
              <p:cNvPr id="102" name="椭圆 101"/>
              <p:cNvSpPr/>
              <p:nvPr/>
            </p:nvSpPr>
            <p:spPr>
              <a:xfrm rot="20942295">
                <a:off x="1511228" y="4513848"/>
                <a:ext cx="275259" cy="275259"/>
              </a:xfrm>
              <a:prstGeom prst="ellipse">
                <a:avLst/>
              </a:prstGeom>
              <a:noFill/>
              <a:ln w="57150">
                <a:solidFill>
                  <a:srgbClr val="48BEF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椭圆 102"/>
              <p:cNvSpPr/>
              <p:nvPr/>
            </p:nvSpPr>
            <p:spPr>
              <a:xfrm rot="20942295">
                <a:off x="1712587" y="4883062"/>
                <a:ext cx="108150" cy="113842"/>
              </a:xfrm>
              <a:prstGeom prst="ellipse">
                <a:avLst/>
              </a:prstGeom>
              <a:solidFill>
                <a:srgbClr val="C00000"/>
              </a:solidFill>
              <a:ln w="476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04" name="组合 103"/>
              <p:cNvGrpSpPr/>
              <p:nvPr/>
            </p:nvGrpSpPr>
            <p:grpSpPr>
              <a:xfrm rot="20942295">
                <a:off x="595927" y="5185554"/>
                <a:ext cx="207294" cy="207294"/>
                <a:chOff x="3765599" y="622300"/>
                <a:chExt cx="1134533" cy="1134533"/>
              </a:xfrm>
              <a:solidFill>
                <a:srgbClr val="FFFF00"/>
              </a:solidFill>
            </p:grpSpPr>
            <p:sp>
              <p:nvSpPr>
                <p:cNvPr id="106" name="圆角矩形 105"/>
                <p:cNvSpPr/>
                <p:nvPr/>
              </p:nvSpPr>
              <p:spPr>
                <a:xfrm>
                  <a:off x="4144531" y="622300"/>
                  <a:ext cx="376669" cy="1134533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7" name="圆角矩形 106"/>
                <p:cNvSpPr/>
                <p:nvPr/>
              </p:nvSpPr>
              <p:spPr>
                <a:xfrm rot="5400000">
                  <a:off x="4144531" y="622300"/>
                  <a:ext cx="376669" cy="1134533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05" name="椭圆 104"/>
              <p:cNvSpPr/>
              <p:nvPr/>
            </p:nvSpPr>
            <p:spPr>
              <a:xfrm rot="20942295">
                <a:off x="598520" y="4673652"/>
                <a:ext cx="101692" cy="107045"/>
              </a:xfrm>
              <a:prstGeom prst="ellipse">
                <a:avLst/>
              </a:prstGeom>
              <a:solidFill>
                <a:srgbClr val="FF8504"/>
              </a:solidFill>
              <a:ln w="476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44" name="组合 143"/>
          <p:cNvGrpSpPr/>
          <p:nvPr/>
        </p:nvGrpSpPr>
        <p:grpSpPr>
          <a:xfrm>
            <a:off x="4338926" y="5987845"/>
            <a:ext cx="4310758" cy="3875219"/>
            <a:chOff x="7455382" y="1238329"/>
            <a:chExt cx="4114482" cy="3698774"/>
          </a:xfrm>
        </p:grpSpPr>
        <p:sp>
          <p:nvSpPr>
            <p:cNvPr id="145" name="椭圆 144"/>
            <p:cNvSpPr/>
            <p:nvPr/>
          </p:nvSpPr>
          <p:spPr>
            <a:xfrm rot="20942295">
              <a:off x="8674028" y="1256298"/>
              <a:ext cx="275259" cy="275259"/>
            </a:xfrm>
            <a:prstGeom prst="ellipse">
              <a:avLst/>
            </a:prstGeom>
            <a:noFill/>
            <a:ln w="57150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椭圆 145"/>
            <p:cNvSpPr/>
            <p:nvPr/>
          </p:nvSpPr>
          <p:spPr>
            <a:xfrm rot="20942295">
              <a:off x="10681037" y="2102878"/>
              <a:ext cx="145275" cy="152922"/>
            </a:xfrm>
            <a:prstGeom prst="ellipse">
              <a:avLst/>
            </a:prstGeom>
            <a:noFill/>
            <a:ln w="47625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椭圆 146"/>
            <p:cNvSpPr/>
            <p:nvPr/>
          </p:nvSpPr>
          <p:spPr>
            <a:xfrm rot="20942295">
              <a:off x="8875387" y="1625512"/>
              <a:ext cx="108150" cy="113842"/>
            </a:xfrm>
            <a:prstGeom prst="ellipse">
              <a:avLst/>
            </a:prstGeom>
            <a:solidFill>
              <a:srgbClr val="47BEFE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8" name="组合 147"/>
            <p:cNvGrpSpPr/>
            <p:nvPr/>
          </p:nvGrpSpPr>
          <p:grpSpPr>
            <a:xfrm rot="20942295">
              <a:off x="11317889" y="3801662"/>
              <a:ext cx="251975" cy="251975"/>
              <a:chOff x="6573135" y="2487386"/>
              <a:chExt cx="406898" cy="406898"/>
            </a:xfrm>
          </p:grpSpPr>
          <p:cxnSp>
            <p:nvCxnSpPr>
              <p:cNvPr id="162" name="直接连接符 161"/>
              <p:cNvCxnSpPr/>
              <p:nvPr/>
            </p:nvCxnSpPr>
            <p:spPr>
              <a:xfrm rot="16200000">
                <a:off x="66241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直接连接符 162"/>
              <p:cNvCxnSpPr/>
              <p:nvPr/>
            </p:nvCxnSpPr>
            <p:spPr>
              <a:xfrm rot="13500000">
                <a:off x="6668821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直接连接符 163"/>
              <p:cNvCxnSpPr/>
              <p:nvPr/>
            </p:nvCxnSpPr>
            <p:spPr>
              <a:xfrm rot="10800000">
                <a:off x="6776584" y="27921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直接连接符 164"/>
              <p:cNvCxnSpPr/>
              <p:nvPr/>
            </p:nvCxnSpPr>
            <p:spPr>
              <a:xfrm rot="8100000">
                <a:off x="6884347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直接连接符 165"/>
              <p:cNvCxnSpPr/>
              <p:nvPr/>
            </p:nvCxnSpPr>
            <p:spPr>
              <a:xfrm rot="5400000">
                <a:off x="69289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直接连接符 166"/>
              <p:cNvCxnSpPr/>
              <p:nvPr/>
            </p:nvCxnSpPr>
            <p:spPr>
              <a:xfrm rot="2700000">
                <a:off x="6884347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直接连接符 167"/>
              <p:cNvCxnSpPr/>
              <p:nvPr/>
            </p:nvCxnSpPr>
            <p:spPr>
              <a:xfrm>
                <a:off x="6776584" y="24873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直接连接符 168"/>
              <p:cNvCxnSpPr/>
              <p:nvPr/>
            </p:nvCxnSpPr>
            <p:spPr>
              <a:xfrm rot="18900000">
                <a:off x="6668821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9" name="组合 148"/>
            <p:cNvGrpSpPr/>
            <p:nvPr/>
          </p:nvGrpSpPr>
          <p:grpSpPr>
            <a:xfrm rot="20942295">
              <a:off x="7758728" y="2499503"/>
              <a:ext cx="207294" cy="207294"/>
              <a:chOff x="3765599" y="622300"/>
              <a:chExt cx="1134533" cy="1134533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160" name="圆角矩形 159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1" name="圆角矩形 160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0" name="椭圆 149"/>
            <p:cNvSpPr/>
            <p:nvPr/>
          </p:nvSpPr>
          <p:spPr>
            <a:xfrm rot="20942295" flipV="1">
              <a:off x="10991211" y="2345934"/>
              <a:ext cx="61169" cy="64389"/>
            </a:xfrm>
            <a:prstGeom prst="ellipse">
              <a:avLst/>
            </a:prstGeom>
            <a:solidFill>
              <a:srgbClr val="FEDF1F"/>
            </a:solidFill>
            <a:ln w="4762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椭圆 150"/>
            <p:cNvSpPr/>
            <p:nvPr/>
          </p:nvSpPr>
          <p:spPr>
            <a:xfrm rot="20942295">
              <a:off x="7894670" y="1835202"/>
              <a:ext cx="101692" cy="107045"/>
            </a:xfrm>
            <a:prstGeom prst="ellipse">
              <a:avLst/>
            </a:prstGeom>
            <a:solidFill>
              <a:srgbClr val="C00000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椭圆 151"/>
            <p:cNvSpPr/>
            <p:nvPr/>
          </p:nvSpPr>
          <p:spPr>
            <a:xfrm rot="20942295">
              <a:off x="9893537" y="1238329"/>
              <a:ext cx="447711" cy="447711"/>
            </a:xfrm>
            <a:prstGeom prst="ellipse">
              <a:avLst/>
            </a:prstGeom>
            <a:noFill/>
            <a:ln w="571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3" name="组合 152"/>
            <p:cNvGrpSpPr/>
            <p:nvPr/>
          </p:nvGrpSpPr>
          <p:grpSpPr>
            <a:xfrm rot="3840067">
              <a:off x="7282477" y="3885198"/>
              <a:ext cx="1224810" cy="879000"/>
              <a:chOff x="595927" y="4513848"/>
              <a:chExt cx="1224810" cy="879000"/>
            </a:xfrm>
          </p:grpSpPr>
          <p:sp>
            <p:nvSpPr>
              <p:cNvPr id="154" name="椭圆 153"/>
              <p:cNvSpPr/>
              <p:nvPr/>
            </p:nvSpPr>
            <p:spPr>
              <a:xfrm rot="20942295">
                <a:off x="1511228" y="4513848"/>
                <a:ext cx="275259" cy="275259"/>
              </a:xfrm>
              <a:prstGeom prst="ellipse">
                <a:avLst/>
              </a:prstGeom>
              <a:noFill/>
              <a:ln w="57150">
                <a:solidFill>
                  <a:srgbClr val="48BEF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5" name="椭圆 154"/>
              <p:cNvSpPr/>
              <p:nvPr/>
            </p:nvSpPr>
            <p:spPr>
              <a:xfrm rot="20942295">
                <a:off x="1712587" y="4883062"/>
                <a:ext cx="108150" cy="113842"/>
              </a:xfrm>
              <a:prstGeom prst="ellipse">
                <a:avLst/>
              </a:prstGeom>
              <a:solidFill>
                <a:srgbClr val="C00000"/>
              </a:solidFill>
              <a:ln w="476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56" name="组合 155"/>
              <p:cNvGrpSpPr/>
              <p:nvPr/>
            </p:nvGrpSpPr>
            <p:grpSpPr>
              <a:xfrm rot="20942295">
                <a:off x="595927" y="5185554"/>
                <a:ext cx="207294" cy="207294"/>
                <a:chOff x="3765599" y="622300"/>
                <a:chExt cx="1134533" cy="1134533"/>
              </a:xfrm>
              <a:solidFill>
                <a:srgbClr val="FFFF00"/>
              </a:solidFill>
            </p:grpSpPr>
            <p:sp>
              <p:nvSpPr>
                <p:cNvPr id="158" name="圆角矩形 157"/>
                <p:cNvSpPr/>
                <p:nvPr/>
              </p:nvSpPr>
              <p:spPr>
                <a:xfrm>
                  <a:off x="4144531" y="622300"/>
                  <a:ext cx="376669" cy="1134533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9" name="圆角矩形 158"/>
                <p:cNvSpPr/>
                <p:nvPr/>
              </p:nvSpPr>
              <p:spPr>
                <a:xfrm rot="5400000">
                  <a:off x="4144531" y="622300"/>
                  <a:ext cx="376669" cy="1134533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57" name="椭圆 156"/>
              <p:cNvSpPr/>
              <p:nvPr/>
            </p:nvSpPr>
            <p:spPr>
              <a:xfrm rot="20942295">
                <a:off x="598520" y="4673652"/>
                <a:ext cx="101692" cy="107045"/>
              </a:xfrm>
              <a:prstGeom prst="ellipse">
                <a:avLst/>
              </a:prstGeom>
              <a:solidFill>
                <a:srgbClr val="FF8504"/>
              </a:solidFill>
              <a:ln w="476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70" name="组合 169"/>
          <p:cNvGrpSpPr/>
          <p:nvPr/>
        </p:nvGrpSpPr>
        <p:grpSpPr>
          <a:xfrm>
            <a:off x="10739726" y="-2713703"/>
            <a:ext cx="4310758" cy="3875219"/>
            <a:chOff x="7455382" y="1238329"/>
            <a:chExt cx="4114482" cy="3698774"/>
          </a:xfrm>
        </p:grpSpPr>
        <p:sp>
          <p:nvSpPr>
            <p:cNvPr id="171" name="椭圆 170"/>
            <p:cNvSpPr/>
            <p:nvPr/>
          </p:nvSpPr>
          <p:spPr>
            <a:xfrm rot="20942295">
              <a:off x="8674028" y="1256298"/>
              <a:ext cx="275259" cy="275259"/>
            </a:xfrm>
            <a:prstGeom prst="ellipse">
              <a:avLst/>
            </a:prstGeom>
            <a:noFill/>
            <a:ln w="57150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椭圆 171"/>
            <p:cNvSpPr/>
            <p:nvPr/>
          </p:nvSpPr>
          <p:spPr>
            <a:xfrm rot="20942295">
              <a:off x="10681037" y="2102878"/>
              <a:ext cx="145275" cy="152922"/>
            </a:xfrm>
            <a:prstGeom prst="ellipse">
              <a:avLst/>
            </a:prstGeom>
            <a:noFill/>
            <a:ln w="47625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椭圆 172"/>
            <p:cNvSpPr/>
            <p:nvPr/>
          </p:nvSpPr>
          <p:spPr>
            <a:xfrm rot="20942295">
              <a:off x="8875387" y="1625512"/>
              <a:ext cx="108150" cy="113842"/>
            </a:xfrm>
            <a:prstGeom prst="ellipse">
              <a:avLst/>
            </a:prstGeom>
            <a:solidFill>
              <a:srgbClr val="47BEFE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4" name="组合 173"/>
            <p:cNvGrpSpPr/>
            <p:nvPr/>
          </p:nvGrpSpPr>
          <p:grpSpPr>
            <a:xfrm rot="20942295">
              <a:off x="11317889" y="3801662"/>
              <a:ext cx="251975" cy="251975"/>
              <a:chOff x="6573135" y="2487386"/>
              <a:chExt cx="406898" cy="406898"/>
            </a:xfrm>
          </p:grpSpPr>
          <p:cxnSp>
            <p:nvCxnSpPr>
              <p:cNvPr id="188" name="直接连接符 187"/>
              <p:cNvCxnSpPr/>
              <p:nvPr/>
            </p:nvCxnSpPr>
            <p:spPr>
              <a:xfrm rot="16200000">
                <a:off x="66241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直接连接符 188"/>
              <p:cNvCxnSpPr/>
              <p:nvPr/>
            </p:nvCxnSpPr>
            <p:spPr>
              <a:xfrm rot="13500000">
                <a:off x="6668821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直接连接符 189"/>
              <p:cNvCxnSpPr/>
              <p:nvPr/>
            </p:nvCxnSpPr>
            <p:spPr>
              <a:xfrm rot="10800000">
                <a:off x="6776584" y="27921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直接连接符 190"/>
              <p:cNvCxnSpPr/>
              <p:nvPr/>
            </p:nvCxnSpPr>
            <p:spPr>
              <a:xfrm rot="8100000">
                <a:off x="6884347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直接连接符 191"/>
              <p:cNvCxnSpPr/>
              <p:nvPr/>
            </p:nvCxnSpPr>
            <p:spPr>
              <a:xfrm rot="5400000">
                <a:off x="69289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直接连接符 192"/>
              <p:cNvCxnSpPr/>
              <p:nvPr/>
            </p:nvCxnSpPr>
            <p:spPr>
              <a:xfrm rot="2700000">
                <a:off x="6884347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直接连接符 193"/>
              <p:cNvCxnSpPr/>
              <p:nvPr/>
            </p:nvCxnSpPr>
            <p:spPr>
              <a:xfrm>
                <a:off x="6776584" y="24873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直接连接符 194"/>
              <p:cNvCxnSpPr/>
              <p:nvPr/>
            </p:nvCxnSpPr>
            <p:spPr>
              <a:xfrm rot="18900000">
                <a:off x="6668821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5" name="组合 174"/>
            <p:cNvGrpSpPr/>
            <p:nvPr/>
          </p:nvGrpSpPr>
          <p:grpSpPr>
            <a:xfrm rot="20942295">
              <a:off x="7758728" y="2499503"/>
              <a:ext cx="207294" cy="207294"/>
              <a:chOff x="3765599" y="622300"/>
              <a:chExt cx="1134533" cy="1134533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186" name="圆角矩形 185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7" name="圆角矩形 186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6" name="椭圆 175"/>
            <p:cNvSpPr/>
            <p:nvPr/>
          </p:nvSpPr>
          <p:spPr>
            <a:xfrm rot="20942295" flipV="1">
              <a:off x="10991211" y="2345934"/>
              <a:ext cx="61169" cy="64389"/>
            </a:xfrm>
            <a:prstGeom prst="ellipse">
              <a:avLst/>
            </a:prstGeom>
            <a:solidFill>
              <a:srgbClr val="FEDF1F"/>
            </a:solidFill>
            <a:ln w="4762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椭圆 176"/>
            <p:cNvSpPr/>
            <p:nvPr/>
          </p:nvSpPr>
          <p:spPr>
            <a:xfrm rot="20942295">
              <a:off x="7894670" y="1835202"/>
              <a:ext cx="101692" cy="107045"/>
            </a:xfrm>
            <a:prstGeom prst="ellipse">
              <a:avLst/>
            </a:prstGeom>
            <a:solidFill>
              <a:srgbClr val="C00000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椭圆 177"/>
            <p:cNvSpPr/>
            <p:nvPr/>
          </p:nvSpPr>
          <p:spPr>
            <a:xfrm rot="20942295">
              <a:off x="9893537" y="1238329"/>
              <a:ext cx="447711" cy="447711"/>
            </a:xfrm>
            <a:prstGeom prst="ellipse">
              <a:avLst/>
            </a:prstGeom>
            <a:noFill/>
            <a:ln w="571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9" name="组合 178"/>
            <p:cNvGrpSpPr/>
            <p:nvPr/>
          </p:nvGrpSpPr>
          <p:grpSpPr>
            <a:xfrm rot="3840067">
              <a:off x="7282477" y="3885198"/>
              <a:ext cx="1224810" cy="879000"/>
              <a:chOff x="595927" y="4513848"/>
              <a:chExt cx="1224810" cy="879000"/>
            </a:xfrm>
          </p:grpSpPr>
          <p:sp>
            <p:nvSpPr>
              <p:cNvPr id="180" name="椭圆 179"/>
              <p:cNvSpPr/>
              <p:nvPr/>
            </p:nvSpPr>
            <p:spPr>
              <a:xfrm rot="20942295">
                <a:off x="1511228" y="4513848"/>
                <a:ext cx="275259" cy="275259"/>
              </a:xfrm>
              <a:prstGeom prst="ellipse">
                <a:avLst/>
              </a:prstGeom>
              <a:noFill/>
              <a:ln w="57150">
                <a:solidFill>
                  <a:srgbClr val="48BEF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1" name="椭圆 180"/>
              <p:cNvSpPr/>
              <p:nvPr/>
            </p:nvSpPr>
            <p:spPr>
              <a:xfrm rot="20942295">
                <a:off x="1712587" y="4883062"/>
                <a:ext cx="108150" cy="113842"/>
              </a:xfrm>
              <a:prstGeom prst="ellipse">
                <a:avLst/>
              </a:prstGeom>
              <a:solidFill>
                <a:srgbClr val="C00000"/>
              </a:solidFill>
              <a:ln w="476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82" name="组合 181"/>
              <p:cNvGrpSpPr/>
              <p:nvPr/>
            </p:nvGrpSpPr>
            <p:grpSpPr>
              <a:xfrm rot="20942295">
                <a:off x="595927" y="5185554"/>
                <a:ext cx="207294" cy="207294"/>
                <a:chOff x="3765599" y="622300"/>
                <a:chExt cx="1134533" cy="1134533"/>
              </a:xfrm>
              <a:solidFill>
                <a:srgbClr val="FFFF00"/>
              </a:solidFill>
            </p:grpSpPr>
            <p:sp>
              <p:nvSpPr>
                <p:cNvPr id="184" name="圆角矩形 183"/>
                <p:cNvSpPr/>
                <p:nvPr/>
              </p:nvSpPr>
              <p:spPr>
                <a:xfrm>
                  <a:off x="4144531" y="622300"/>
                  <a:ext cx="376669" cy="1134533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5" name="圆角矩形 184"/>
                <p:cNvSpPr/>
                <p:nvPr/>
              </p:nvSpPr>
              <p:spPr>
                <a:xfrm rot="5400000">
                  <a:off x="4144531" y="622300"/>
                  <a:ext cx="376669" cy="1134533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83" name="椭圆 182"/>
              <p:cNvSpPr/>
              <p:nvPr/>
            </p:nvSpPr>
            <p:spPr>
              <a:xfrm rot="20942295">
                <a:off x="598520" y="4673652"/>
                <a:ext cx="101692" cy="107045"/>
              </a:xfrm>
              <a:prstGeom prst="ellipse">
                <a:avLst/>
              </a:prstGeom>
              <a:solidFill>
                <a:srgbClr val="FF8504"/>
              </a:solidFill>
              <a:ln w="476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 rot="10800000">
            <a:off x="1651513" y="-101600"/>
            <a:ext cx="3243274" cy="3450550"/>
            <a:chOff x="5855493" y="713582"/>
            <a:chExt cx="5050228" cy="5372986"/>
          </a:xfrm>
        </p:grpSpPr>
        <p:cxnSp>
          <p:nvCxnSpPr>
            <p:cNvPr id="3" name="直接连接符 2"/>
            <p:cNvCxnSpPr/>
            <p:nvPr/>
          </p:nvCxnSpPr>
          <p:spPr>
            <a:xfrm rot="10800000" flipH="1">
              <a:off x="9962939" y="713598"/>
              <a:ext cx="113207" cy="0"/>
            </a:xfrm>
            <a:prstGeom prst="line">
              <a:avLst/>
            </a:prstGeom>
            <a:noFill/>
            <a:ln w="1016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" name="直接连接符 3"/>
            <p:cNvCxnSpPr>
              <a:endCxn id="8" idx="0"/>
            </p:cNvCxnSpPr>
            <p:nvPr/>
          </p:nvCxnSpPr>
          <p:spPr>
            <a:xfrm flipV="1">
              <a:off x="5856026" y="1088014"/>
              <a:ext cx="920" cy="261450"/>
            </a:xfrm>
            <a:prstGeom prst="line">
              <a:avLst/>
            </a:prstGeom>
            <a:noFill/>
            <a:ln w="1016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rot="10800000" flipH="1">
              <a:off x="6201721" y="713598"/>
              <a:ext cx="3533797" cy="0"/>
            </a:xfrm>
            <a:prstGeom prst="line">
              <a:avLst/>
            </a:prstGeom>
            <a:noFill/>
            <a:ln w="1016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V="1">
              <a:off x="5856029" y="1634581"/>
              <a:ext cx="0" cy="469174"/>
            </a:xfrm>
            <a:prstGeom prst="line">
              <a:avLst/>
            </a:prstGeom>
            <a:noFill/>
            <a:ln w="1016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rot="10800000">
              <a:off x="5856029" y="2386977"/>
              <a:ext cx="0" cy="3699591"/>
            </a:xfrm>
            <a:prstGeom prst="line">
              <a:avLst/>
            </a:prstGeom>
            <a:noFill/>
            <a:ln w="1016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8" name="弧形 7"/>
            <p:cNvSpPr/>
            <p:nvPr/>
          </p:nvSpPr>
          <p:spPr>
            <a:xfrm rot="10800000">
              <a:off x="5855493" y="713582"/>
              <a:ext cx="685800" cy="685800"/>
            </a:xfrm>
            <a:prstGeom prst="arc">
              <a:avLst>
                <a:gd name="adj1" fmla="val 21283430"/>
                <a:gd name="adj2" fmla="val 5433375"/>
              </a:avLst>
            </a:prstGeom>
            <a:noFill/>
            <a:ln w="1016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 rot="5400000">
              <a:off x="7878404" y="3055115"/>
              <a:ext cx="5368834" cy="685800"/>
              <a:chOff x="8664007" y="751682"/>
              <a:chExt cx="5368834" cy="685800"/>
            </a:xfrm>
          </p:grpSpPr>
          <p:cxnSp>
            <p:nvCxnSpPr>
              <p:cNvPr id="10" name="直接连接符 9"/>
              <p:cNvCxnSpPr>
                <a:endCxn id="12" idx="0"/>
              </p:cNvCxnSpPr>
              <p:nvPr/>
            </p:nvCxnSpPr>
            <p:spPr>
              <a:xfrm rot="16200000" flipV="1">
                <a:off x="8546582" y="1244993"/>
                <a:ext cx="237758" cy="1"/>
              </a:xfrm>
              <a:prstGeom prst="line">
                <a:avLst/>
              </a:prstGeom>
              <a:noFill/>
              <a:ln w="1016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1" name="直接连接符 10"/>
              <p:cNvCxnSpPr>
                <a:stCxn id="12" idx="2"/>
              </p:cNvCxnSpPr>
              <p:nvPr/>
            </p:nvCxnSpPr>
            <p:spPr>
              <a:xfrm rot="16200000">
                <a:off x="11521539" y="-1759605"/>
                <a:ext cx="0" cy="5022604"/>
              </a:xfrm>
              <a:prstGeom prst="line">
                <a:avLst/>
              </a:prstGeom>
              <a:noFill/>
              <a:ln w="1016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2" name="弧形 11"/>
              <p:cNvSpPr/>
              <p:nvPr/>
            </p:nvSpPr>
            <p:spPr>
              <a:xfrm rot="10800000">
                <a:off x="8664007" y="751682"/>
                <a:ext cx="685800" cy="685800"/>
              </a:xfrm>
              <a:prstGeom prst="arc">
                <a:avLst>
                  <a:gd name="adj1" fmla="val 21283430"/>
                  <a:gd name="adj2" fmla="val 5433375"/>
                </a:avLst>
              </a:prstGeom>
              <a:noFill/>
              <a:ln w="1016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1735461" y="309336"/>
            <a:ext cx="3410191" cy="3066210"/>
            <a:chOff x="7827218" y="459151"/>
            <a:chExt cx="3410191" cy="3066210"/>
          </a:xfrm>
        </p:grpSpPr>
        <p:sp>
          <p:nvSpPr>
            <p:cNvPr id="14" name="文本框 13"/>
            <p:cNvSpPr txBox="1"/>
            <p:nvPr/>
          </p:nvSpPr>
          <p:spPr>
            <a:xfrm>
              <a:off x="7827218" y="459151"/>
              <a:ext cx="341019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 smtClean="0">
                  <a:solidFill>
                    <a:schemeClr val="bg1"/>
                  </a:solidFill>
                  <a:latin typeface="Packet" panose="00000400000000000000" pitchFamily="2" charset="0"/>
                </a:rPr>
                <a:t>TITLE</a:t>
              </a:r>
              <a:endParaRPr lang="zh-CN" altLang="en-US" sz="6600" dirty="0">
                <a:solidFill>
                  <a:schemeClr val="bg1"/>
                </a:solidFill>
                <a:latin typeface="Packet" panose="00000400000000000000" pitchFamily="2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827219" y="2048033"/>
              <a:ext cx="3257452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Everything is </a:t>
              </a:r>
              <a:r>
                <a:rPr lang="en-US" altLang="zh-CN" dirty="0" err="1">
                  <a:solidFill>
                    <a:schemeClr val="bg1"/>
                  </a:solidFill>
                </a:rPr>
                <a:t>gonna</a:t>
              </a:r>
              <a:r>
                <a:rPr lang="en-US" altLang="zh-CN" dirty="0">
                  <a:solidFill>
                    <a:schemeClr val="bg1"/>
                  </a:solidFill>
                </a:rPr>
                <a:t> be 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better</a:t>
              </a:r>
            </a:p>
            <a:p>
              <a:r>
                <a:rPr lang="en-US" altLang="zh-CN" dirty="0" smtClean="0">
                  <a:solidFill>
                    <a:schemeClr val="bg1"/>
                  </a:solidFill>
                </a:rPr>
                <a:t>Everything </a:t>
              </a:r>
              <a:r>
                <a:rPr lang="en-US" altLang="zh-CN" dirty="0">
                  <a:solidFill>
                    <a:schemeClr val="bg1"/>
                  </a:solidFill>
                </a:rPr>
                <a:t>is </a:t>
              </a:r>
              <a:r>
                <a:rPr lang="en-US" altLang="zh-CN" dirty="0" err="1">
                  <a:solidFill>
                    <a:schemeClr val="bg1"/>
                  </a:solidFill>
                </a:rPr>
                <a:t>gonna</a:t>
              </a:r>
              <a:r>
                <a:rPr lang="en-US" altLang="zh-CN" dirty="0">
                  <a:solidFill>
                    <a:schemeClr val="bg1"/>
                  </a:solidFill>
                </a:rPr>
                <a:t> be 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better</a:t>
              </a:r>
            </a:p>
            <a:p>
              <a:r>
                <a:rPr lang="en-US" altLang="zh-CN" dirty="0">
                  <a:solidFill>
                    <a:schemeClr val="bg1"/>
                  </a:solidFill>
                </a:rPr>
                <a:t>Everything is </a:t>
              </a:r>
              <a:r>
                <a:rPr lang="en-US" altLang="zh-CN" dirty="0" err="1">
                  <a:solidFill>
                    <a:schemeClr val="bg1"/>
                  </a:solidFill>
                </a:rPr>
                <a:t>gonna</a:t>
              </a:r>
              <a:r>
                <a:rPr lang="en-US" altLang="zh-CN" dirty="0">
                  <a:solidFill>
                    <a:schemeClr val="bg1"/>
                  </a:solidFill>
                </a:rPr>
                <a:t> be better</a:t>
              </a:r>
              <a:endParaRPr lang="zh-CN" altLang="en-US" dirty="0">
                <a:solidFill>
                  <a:schemeClr val="bg1"/>
                </a:solidFill>
              </a:endParaRPr>
            </a:p>
            <a:p>
              <a:endParaRPr lang="zh-CN" altLang="en-US" dirty="0">
                <a:solidFill>
                  <a:schemeClr val="bg1"/>
                </a:solidFill>
              </a:endParaRPr>
            </a:p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7967895" y="1747018"/>
              <a:ext cx="649968" cy="0"/>
            </a:xfrm>
            <a:prstGeom prst="line">
              <a:avLst/>
            </a:prstGeom>
            <a:noFill/>
            <a:ln w="9525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22" name="椭圆 21"/>
          <p:cNvSpPr/>
          <p:nvPr/>
        </p:nvSpPr>
        <p:spPr>
          <a:xfrm rot="20942295">
            <a:off x="6308199" y="1604641"/>
            <a:ext cx="275259" cy="275259"/>
          </a:xfrm>
          <a:prstGeom prst="ellipse">
            <a:avLst/>
          </a:prstGeom>
          <a:noFill/>
          <a:ln w="57150">
            <a:solidFill>
              <a:srgbClr val="48BE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 rot="20942295">
            <a:off x="8315208" y="2451221"/>
            <a:ext cx="145275" cy="152922"/>
          </a:xfrm>
          <a:prstGeom prst="ellipse">
            <a:avLst/>
          </a:prstGeom>
          <a:noFill/>
          <a:ln w="47625">
            <a:solidFill>
              <a:srgbClr val="48BE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 rot="20942295">
            <a:off x="6509558" y="1973855"/>
            <a:ext cx="108150" cy="113842"/>
          </a:xfrm>
          <a:prstGeom prst="ellipse">
            <a:avLst/>
          </a:prstGeom>
          <a:solidFill>
            <a:srgbClr val="47BEFE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 rot="20942295">
            <a:off x="8952060" y="4150005"/>
            <a:ext cx="251975" cy="251975"/>
            <a:chOff x="6573135" y="2487386"/>
            <a:chExt cx="406898" cy="406898"/>
          </a:xfrm>
        </p:grpSpPr>
        <p:cxnSp>
          <p:nvCxnSpPr>
            <p:cNvPr id="39" name="直接连接符 38"/>
            <p:cNvCxnSpPr/>
            <p:nvPr/>
          </p:nvCxnSpPr>
          <p:spPr>
            <a:xfrm rot="16200000">
              <a:off x="6624184" y="2639786"/>
              <a:ext cx="0" cy="102098"/>
            </a:xfrm>
            <a:prstGeom prst="line">
              <a:avLst/>
            </a:prstGeom>
            <a:ln w="41275" cap="rnd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rot="13500000">
              <a:off x="6668821" y="2747549"/>
              <a:ext cx="0" cy="102098"/>
            </a:xfrm>
            <a:prstGeom prst="line">
              <a:avLst/>
            </a:prstGeom>
            <a:ln w="41275" cap="rnd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rot="10800000">
              <a:off x="6776584" y="2792186"/>
              <a:ext cx="0" cy="102098"/>
            </a:xfrm>
            <a:prstGeom prst="line">
              <a:avLst/>
            </a:prstGeom>
            <a:ln w="41275" cap="rnd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rot="8100000">
              <a:off x="6884347" y="2747549"/>
              <a:ext cx="0" cy="102098"/>
            </a:xfrm>
            <a:prstGeom prst="line">
              <a:avLst/>
            </a:prstGeom>
            <a:ln w="41275" cap="rnd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rot="5400000">
              <a:off x="6928984" y="2639786"/>
              <a:ext cx="0" cy="102098"/>
            </a:xfrm>
            <a:prstGeom prst="line">
              <a:avLst/>
            </a:prstGeom>
            <a:ln w="41275" cap="rnd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rot="2700000">
              <a:off x="6884347" y="2532023"/>
              <a:ext cx="0" cy="102098"/>
            </a:xfrm>
            <a:prstGeom prst="line">
              <a:avLst/>
            </a:prstGeom>
            <a:ln w="41275" cap="rnd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6776584" y="2487386"/>
              <a:ext cx="0" cy="102098"/>
            </a:xfrm>
            <a:prstGeom prst="line">
              <a:avLst/>
            </a:prstGeom>
            <a:ln w="41275" cap="rnd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rot="18900000">
              <a:off x="6668821" y="2532023"/>
              <a:ext cx="0" cy="102098"/>
            </a:xfrm>
            <a:prstGeom prst="line">
              <a:avLst/>
            </a:prstGeom>
            <a:ln w="41275" cap="rnd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 rot="20942295">
            <a:off x="5392899" y="2847846"/>
            <a:ext cx="207294" cy="207294"/>
            <a:chOff x="3765599" y="622300"/>
            <a:chExt cx="1134533" cy="1134533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37" name="圆角矩形 36"/>
            <p:cNvSpPr/>
            <p:nvPr/>
          </p:nvSpPr>
          <p:spPr>
            <a:xfrm>
              <a:off x="4144531" y="622300"/>
              <a:ext cx="376669" cy="113453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圆角矩形 37"/>
            <p:cNvSpPr/>
            <p:nvPr/>
          </p:nvSpPr>
          <p:spPr>
            <a:xfrm rot="5400000">
              <a:off x="4144531" y="622300"/>
              <a:ext cx="376669" cy="113453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椭圆 26"/>
          <p:cNvSpPr/>
          <p:nvPr/>
        </p:nvSpPr>
        <p:spPr>
          <a:xfrm rot="20942295" flipV="1">
            <a:off x="8625382" y="2694277"/>
            <a:ext cx="61169" cy="64389"/>
          </a:xfrm>
          <a:prstGeom prst="ellipse">
            <a:avLst/>
          </a:prstGeom>
          <a:solidFill>
            <a:srgbClr val="FEDF1F"/>
          </a:solidFill>
          <a:ln w="4762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 rot="20942295">
            <a:off x="5528841" y="2183545"/>
            <a:ext cx="101692" cy="107045"/>
          </a:xfrm>
          <a:prstGeom prst="ellipse">
            <a:avLst/>
          </a:prstGeom>
          <a:solidFill>
            <a:srgbClr val="C00000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rot="20942295">
            <a:off x="7527708" y="1586672"/>
            <a:ext cx="447711" cy="447711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 rot="7645163">
            <a:off x="1906747" y="3890640"/>
            <a:ext cx="1224810" cy="879000"/>
            <a:chOff x="595927" y="4513848"/>
            <a:chExt cx="1224810" cy="879000"/>
          </a:xfrm>
        </p:grpSpPr>
        <p:sp>
          <p:nvSpPr>
            <p:cNvPr id="31" name="椭圆 30"/>
            <p:cNvSpPr/>
            <p:nvPr/>
          </p:nvSpPr>
          <p:spPr>
            <a:xfrm rot="20942295">
              <a:off x="1511228" y="4513848"/>
              <a:ext cx="275259" cy="275259"/>
            </a:xfrm>
            <a:prstGeom prst="ellipse">
              <a:avLst/>
            </a:prstGeom>
            <a:noFill/>
            <a:ln w="57150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 rot="20942295">
              <a:off x="1712587" y="4883062"/>
              <a:ext cx="108150" cy="113842"/>
            </a:xfrm>
            <a:prstGeom prst="ellipse">
              <a:avLst/>
            </a:prstGeom>
            <a:solidFill>
              <a:srgbClr val="C00000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" name="组合 32"/>
            <p:cNvGrpSpPr/>
            <p:nvPr/>
          </p:nvGrpSpPr>
          <p:grpSpPr>
            <a:xfrm rot="20942295">
              <a:off x="595927" y="5185554"/>
              <a:ext cx="207294" cy="207294"/>
              <a:chOff x="3765599" y="622300"/>
              <a:chExt cx="1134533" cy="1134533"/>
            </a:xfrm>
            <a:solidFill>
              <a:srgbClr val="FFFF00"/>
            </a:solidFill>
          </p:grpSpPr>
          <p:sp>
            <p:nvSpPr>
              <p:cNvPr id="35" name="圆角矩形 34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圆角矩形 35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4" name="椭圆 33"/>
            <p:cNvSpPr/>
            <p:nvPr/>
          </p:nvSpPr>
          <p:spPr>
            <a:xfrm rot="20942295">
              <a:off x="598520" y="4673652"/>
              <a:ext cx="101692" cy="107045"/>
            </a:xfrm>
            <a:prstGeom prst="ellipse">
              <a:avLst/>
            </a:prstGeom>
            <a:solidFill>
              <a:srgbClr val="FF8504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 rot="2759742">
            <a:off x="9641046" y="2976241"/>
            <a:ext cx="1224810" cy="879000"/>
            <a:chOff x="595927" y="4513848"/>
            <a:chExt cx="1224810" cy="879000"/>
          </a:xfrm>
        </p:grpSpPr>
        <p:sp>
          <p:nvSpPr>
            <p:cNvPr id="48" name="椭圆 47"/>
            <p:cNvSpPr/>
            <p:nvPr/>
          </p:nvSpPr>
          <p:spPr>
            <a:xfrm rot="20942295">
              <a:off x="1511228" y="4513848"/>
              <a:ext cx="275259" cy="275259"/>
            </a:xfrm>
            <a:prstGeom prst="ellipse">
              <a:avLst/>
            </a:prstGeom>
            <a:noFill/>
            <a:ln w="57150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 rot="20942295">
              <a:off x="1712587" y="4883062"/>
              <a:ext cx="108150" cy="113842"/>
            </a:xfrm>
            <a:prstGeom prst="ellipse">
              <a:avLst/>
            </a:prstGeom>
            <a:solidFill>
              <a:srgbClr val="C00000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0" name="组合 49"/>
            <p:cNvGrpSpPr/>
            <p:nvPr/>
          </p:nvGrpSpPr>
          <p:grpSpPr>
            <a:xfrm rot="20942295">
              <a:off x="595927" y="5185554"/>
              <a:ext cx="207294" cy="207294"/>
              <a:chOff x="3765599" y="622300"/>
              <a:chExt cx="1134533" cy="1134533"/>
            </a:xfrm>
            <a:solidFill>
              <a:srgbClr val="FFFF00"/>
            </a:solidFill>
          </p:grpSpPr>
          <p:sp>
            <p:nvSpPr>
              <p:cNvPr id="52" name="圆角矩形 51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圆角矩形 52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1" name="椭圆 50"/>
            <p:cNvSpPr/>
            <p:nvPr/>
          </p:nvSpPr>
          <p:spPr>
            <a:xfrm rot="20942295">
              <a:off x="598520" y="4673652"/>
              <a:ext cx="101692" cy="107045"/>
            </a:xfrm>
            <a:prstGeom prst="ellipse">
              <a:avLst/>
            </a:prstGeom>
            <a:solidFill>
              <a:srgbClr val="FF8504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 rot="6798138">
            <a:off x="10288746" y="4728841"/>
            <a:ext cx="1224810" cy="879000"/>
            <a:chOff x="595927" y="4513848"/>
            <a:chExt cx="1224810" cy="879000"/>
          </a:xfrm>
        </p:grpSpPr>
        <p:sp>
          <p:nvSpPr>
            <p:cNvPr id="55" name="椭圆 54"/>
            <p:cNvSpPr/>
            <p:nvPr/>
          </p:nvSpPr>
          <p:spPr>
            <a:xfrm rot="20942295">
              <a:off x="1511228" y="4513848"/>
              <a:ext cx="275259" cy="275259"/>
            </a:xfrm>
            <a:prstGeom prst="ellipse">
              <a:avLst/>
            </a:prstGeom>
            <a:noFill/>
            <a:ln w="57150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 rot="20942295">
              <a:off x="1712587" y="4883062"/>
              <a:ext cx="108150" cy="113842"/>
            </a:xfrm>
            <a:prstGeom prst="ellipse">
              <a:avLst/>
            </a:prstGeom>
            <a:solidFill>
              <a:srgbClr val="C00000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7" name="组合 56"/>
            <p:cNvGrpSpPr/>
            <p:nvPr/>
          </p:nvGrpSpPr>
          <p:grpSpPr>
            <a:xfrm rot="20942295">
              <a:off x="595927" y="5185554"/>
              <a:ext cx="207294" cy="207294"/>
              <a:chOff x="3765599" y="622300"/>
              <a:chExt cx="1134533" cy="1134533"/>
            </a:xfrm>
            <a:solidFill>
              <a:srgbClr val="FFFF00"/>
            </a:solidFill>
          </p:grpSpPr>
          <p:sp>
            <p:nvSpPr>
              <p:cNvPr id="59" name="圆角矩形 58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圆角矩形 59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8" name="椭圆 57"/>
            <p:cNvSpPr/>
            <p:nvPr/>
          </p:nvSpPr>
          <p:spPr>
            <a:xfrm rot="20942295">
              <a:off x="598520" y="4673652"/>
              <a:ext cx="101692" cy="107045"/>
            </a:xfrm>
            <a:prstGeom prst="ellipse">
              <a:avLst/>
            </a:prstGeom>
            <a:solidFill>
              <a:srgbClr val="FF8504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 rot="15520250">
            <a:off x="1599488" y="5316320"/>
            <a:ext cx="1224810" cy="879000"/>
            <a:chOff x="595927" y="4513848"/>
            <a:chExt cx="1224810" cy="879000"/>
          </a:xfrm>
        </p:grpSpPr>
        <p:sp>
          <p:nvSpPr>
            <p:cNvPr id="62" name="椭圆 61"/>
            <p:cNvSpPr/>
            <p:nvPr/>
          </p:nvSpPr>
          <p:spPr>
            <a:xfrm rot="20942295">
              <a:off x="1511228" y="4513848"/>
              <a:ext cx="275259" cy="275259"/>
            </a:xfrm>
            <a:prstGeom prst="ellipse">
              <a:avLst/>
            </a:prstGeom>
            <a:noFill/>
            <a:ln w="57150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 rot="20942295">
              <a:off x="1712587" y="4883062"/>
              <a:ext cx="108150" cy="113842"/>
            </a:xfrm>
            <a:prstGeom prst="ellipse">
              <a:avLst/>
            </a:prstGeom>
            <a:solidFill>
              <a:srgbClr val="C00000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4" name="组合 63"/>
            <p:cNvGrpSpPr/>
            <p:nvPr/>
          </p:nvGrpSpPr>
          <p:grpSpPr>
            <a:xfrm rot="20942295">
              <a:off x="595927" y="5185554"/>
              <a:ext cx="207294" cy="207294"/>
              <a:chOff x="3765599" y="622300"/>
              <a:chExt cx="1134533" cy="1134533"/>
            </a:xfrm>
            <a:solidFill>
              <a:srgbClr val="FFFF00"/>
            </a:solidFill>
          </p:grpSpPr>
          <p:sp>
            <p:nvSpPr>
              <p:cNvPr id="66" name="圆角矩形 65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圆角矩形 66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5" name="椭圆 64"/>
            <p:cNvSpPr/>
            <p:nvPr/>
          </p:nvSpPr>
          <p:spPr>
            <a:xfrm rot="20942295">
              <a:off x="598520" y="4673652"/>
              <a:ext cx="101692" cy="107045"/>
            </a:xfrm>
            <a:prstGeom prst="ellipse">
              <a:avLst/>
            </a:prstGeom>
            <a:solidFill>
              <a:srgbClr val="FF8504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 rot="10800000">
            <a:off x="4005936" y="3062273"/>
            <a:ext cx="1224810" cy="879000"/>
            <a:chOff x="595927" y="4513848"/>
            <a:chExt cx="1224810" cy="879000"/>
          </a:xfrm>
        </p:grpSpPr>
        <p:sp>
          <p:nvSpPr>
            <p:cNvPr id="69" name="椭圆 68"/>
            <p:cNvSpPr/>
            <p:nvPr/>
          </p:nvSpPr>
          <p:spPr>
            <a:xfrm rot="20942295">
              <a:off x="1511228" y="4513848"/>
              <a:ext cx="275259" cy="275259"/>
            </a:xfrm>
            <a:prstGeom prst="ellipse">
              <a:avLst/>
            </a:prstGeom>
            <a:noFill/>
            <a:ln w="57150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 rot="20942295">
              <a:off x="1712587" y="4883062"/>
              <a:ext cx="108150" cy="113842"/>
            </a:xfrm>
            <a:prstGeom prst="ellipse">
              <a:avLst/>
            </a:prstGeom>
            <a:solidFill>
              <a:srgbClr val="C00000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1" name="组合 70"/>
            <p:cNvGrpSpPr/>
            <p:nvPr/>
          </p:nvGrpSpPr>
          <p:grpSpPr>
            <a:xfrm rot="20942295">
              <a:off x="595927" y="5185554"/>
              <a:ext cx="207294" cy="207294"/>
              <a:chOff x="3765599" y="622300"/>
              <a:chExt cx="1134533" cy="1134533"/>
            </a:xfrm>
            <a:solidFill>
              <a:srgbClr val="FFFF00"/>
            </a:solidFill>
          </p:grpSpPr>
          <p:sp>
            <p:nvSpPr>
              <p:cNvPr id="73" name="圆角矩形 72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圆角矩形 73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518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弧形 57"/>
          <p:cNvSpPr/>
          <p:nvPr/>
        </p:nvSpPr>
        <p:spPr>
          <a:xfrm rot="1444450">
            <a:off x="7552207" y="4791287"/>
            <a:ext cx="6512300" cy="2320770"/>
          </a:xfrm>
          <a:prstGeom prst="arc">
            <a:avLst>
              <a:gd name="adj1" fmla="val 10361034"/>
              <a:gd name="adj2" fmla="val 11876596"/>
            </a:avLst>
          </a:prstGeom>
          <a:noFill/>
          <a:ln w="107950" cap="rnd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椭圆 1"/>
          <p:cNvSpPr/>
          <p:nvPr/>
        </p:nvSpPr>
        <p:spPr>
          <a:xfrm>
            <a:off x="7479773" y="4704736"/>
            <a:ext cx="973394" cy="97339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661404" y="1006996"/>
            <a:ext cx="3680155" cy="2839098"/>
            <a:chOff x="7827218" y="668701"/>
            <a:chExt cx="3680155" cy="2839098"/>
          </a:xfrm>
        </p:grpSpPr>
        <p:sp>
          <p:nvSpPr>
            <p:cNvPr id="24" name="文本框 23"/>
            <p:cNvSpPr txBox="1"/>
            <p:nvPr/>
          </p:nvSpPr>
          <p:spPr>
            <a:xfrm>
              <a:off x="7827218" y="668701"/>
              <a:ext cx="341019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 smtClean="0">
                  <a:solidFill>
                    <a:schemeClr val="bg1"/>
                  </a:solidFill>
                  <a:latin typeface="Packet" panose="00000400000000000000" pitchFamily="2" charset="0"/>
                </a:rPr>
                <a:t>TITLE</a:t>
              </a:r>
              <a:endParaRPr lang="zh-CN" altLang="en-US" sz="6600" dirty="0">
                <a:solidFill>
                  <a:schemeClr val="bg1"/>
                </a:solidFill>
                <a:latin typeface="Packet" panose="00000400000000000000" pitchFamily="2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827219" y="1876583"/>
              <a:ext cx="3680154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</a:rPr>
                <a:t>Everything is </a:t>
              </a:r>
              <a:r>
                <a:rPr lang="en-US" altLang="zh-CN" sz="2000" dirty="0" err="1">
                  <a:solidFill>
                    <a:schemeClr val="bg1"/>
                  </a:solidFill>
                </a:rPr>
                <a:t>gonna</a:t>
              </a:r>
              <a:r>
                <a:rPr lang="en-US" altLang="zh-CN" sz="2000" dirty="0">
                  <a:solidFill>
                    <a:schemeClr val="bg1"/>
                  </a:solidFill>
                </a:rPr>
                <a:t> be </a:t>
              </a:r>
              <a:r>
                <a:rPr lang="en-US" altLang="zh-CN" sz="2000" dirty="0" smtClean="0">
                  <a:solidFill>
                    <a:schemeClr val="bg1"/>
                  </a:solidFill>
                </a:rPr>
                <a:t>better</a:t>
              </a:r>
            </a:p>
            <a:p>
              <a:r>
                <a:rPr lang="en-US" altLang="zh-CN" sz="2000" dirty="0" smtClean="0">
                  <a:solidFill>
                    <a:schemeClr val="bg1"/>
                  </a:solidFill>
                </a:rPr>
                <a:t>Everything </a:t>
              </a:r>
              <a:r>
                <a:rPr lang="en-US" altLang="zh-CN" sz="2000" dirty="0">
                  <a:solidFill>
                    <a:schemeClr val="bg1"/>
                  </a:solidFill>
                </a:rPr>
                <a:t>is </a:t>
              </a:r>
              <a:r>
                <a:rPr lang="en-US" altLang="zh-CN" sz="2000" dirty="0" err="1">
                  <a:solidFill>
                    <a:schemeClr val="bg1"/>
                  </a:solidFill>
                </a:rPr>
                <a:t>gonna</a:t>
              </a:r>
              <a:r>
                <a:rPr lang="en-US" altLang="zh-CN" sz="2000" dirty="0">
                  <a:solidFill>
                    <a:schemeClr val="bg1"/>
                  </a:solidFill>
                </a:rPr>
                <a:t> be </a:t>
              </a:r>
              <a:r>
                <a:rPr lang="en-US" altLang="zh-CN" sz="2000" dirty="0" smtClean="0">
                  <a:solidFill>
                    <a:schemeClr val="bg1"/>
                  </a:solidFill>
                </a:rPr>
                <a:t>better</a:t>
              </a:r>
            </a:p>
            <a:p>
              <a:r>
                <a:rPr lang="en-US" altLang="zh-CN" sz="2000" dirty="0">
                  <a:solidFill>
                    <a:schemeClr val="bg1"/>
                  </a:solidFill>
                </a:rPr>
                <a:t>Everything is </a:t>
              </a:r>
              <a:r>
                <a:rPr lang="en-US" altLang="zh-CN" sz="2000" dirty="0" err="1">
                  <a:solidFill>
                    <a:schemeClr val="bg1"/>
                  </a:solidFill>
                </a:rPr>
                <a:t>gonna</a:t>
              </a:r>
              <a:r>
                <a:rPr lang="en-US" altLang="zh-CN" sz="2000" dirty="0">
                  <a:solidFill>
                    <a:schemeClr val="bg1"/>
                  </a:solidFill>
                </a:rPr>
                <a:t> be better</a:t>
              </a:r>
              <a:endParaRPr lang="zh-CN" altLang="en-US" sz="2000" dirty="0">
                <a:solidFill>
                  <a:schemeClr val="bg1"/>
                </a:solidFill>
              </a:endParaRPr>
            </a:p>
            <a:p>
              <a:endParaRPr lang="zh-CN" altLang="en-US" sz="2000" dirty="0">
                <a:solidFill>
                  <a:schemeClr val="bg1"/>
                </a:solidFill>
              </a:endParaRPr>
            </a:p>
            <a:p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7967895" y="1747018"/>
              <a:ext cx="649968" cy="0"/>
            </a:xfrm>
            <a:prstGeom prst="line">
              <a:avLst/>
            </a:prstGeom>
            <a:noFill/>
            <a:ln w="9525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3882905" y="4300256"/>
            <a:ext cx="3680155" cy="2839098"/>
            <a:chOff x="7827218" y="668701"/>
            <a:chExt cx="3680155" cy="2839098"/>
          </a:xfrm>
        </p:grpSpPr>
        <p:sp>
          <p:nvSpPr>
            <p:cNvPr id="34" name="文本框 33"/>
            <p:cNvSpPr txBox="1"/>
            <p:nvPr/>
          </p:nvSpPr>
          <p:spPr>
            <a:xfrm>
              <a:off x="7827218" y="668701"/>
              <a:ext cx="341019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 smtClean="0">
                  <a:solidFill>
                    <a:schemeClr val="bg1"/>
                  </a:solidFill>
                  <a:latin typeface="Packet" panose="00000400000000000000" pitchFamily="2" charset="0"/>
                </a:rPr>
                <a:t>TITLE</a:t>
              </a:r>
              <a:endParaRPr lang="zh-CN" altLang="en-US" sz="6600" dirty="0">
                <a:solidFill>
                  <a:schemeClr val="bg1"/>
                </a:solidFill>
                <a:latin typeface="Packet" panose="00000400000000000000" pitchFamily="2" charset="0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7827219" y="1876583"/>
              <a:ext cx="3680154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</a:rPr>
                <a:t>Everything is </a:t>
              </a:r>
              <a:r>
                <a:rPr lang="en-US" altLang="zh-CN" sz="2000" dirty="0" err="1">
                  <a:solidFill>
                    <a:schemeClr val="bg1"/>
                  </a:solidFill>
                </a:rPr>
                <a:t>gonna</a:t>
              </a:r>
              <a:r>
                <a:rPr lang="en-US" altLang="zh-CN" sz="2000" dirty="0">
                  <a:solidFill>
                    <a:schemeClr val="bg1"/>
                  </a:solidFill>
                </a:rPr>
                <a:t> be </a:t>
              </a:r>
              <a:r>
                <a:rPr lang="en-US" altLang="zh-CN" sz="2000" dirty="0" smtClean="0">
                  <a:solidFill>
                    <a:schemeClr val="bg1"/>
                  </a:solidFill>
                </a:rPr>
                <a:t>better</a:t>
              </a:r>
            </a:p>
            <a:p>
              <a:r>
                <a:rPr lang="en-US" altLang="zh-CN" sz="2000" dirty="0" smtClean="0">
                  <a:solidFill>
                    <a:schemeClr val="bg1"/>
                  </a:solidFill>
                </a:rPr>
                <a:t>Everything </a:t>
              </a:r>
              <a:r>
                <a:rPr lang="en-US" altLang="zh-CN" sz="2000" dirty="0">
                  <a:solidFill>
                    <a:schemeClr val="bg1"/>
                  </a:solidFill>
                </a:rPr>
                <a:t>is </a:t>
              </a:r>
              <a:r>
                <a:rPr lang="en-US" altLang="zh-CN" sz="2000" dirty="0" err="1">
                  <a:solidFill>
                    <a:schemeClr val="bg1"/>
                  </a:solidFill>
                </a:rPr>
                <a:t>gonna</a:t>
              </a:r>
              <a:r>
                <a:rPr lang="en-US" altLang="zh-CN" sz="2000" dirty="0">
                  <a:solidFill>
                    <a:schemeClr val="bg1"/>
                  </a:solidFill>
                </a:rPr>
                <a:t> be </a:t>
              </a:r>
              <a:r>
                <a:rPr lang="en-US" altLang="zh-CN" sz="2000" dirty="0" smtClean="0">
                  <a:solidFill>
                    <a:schemeClr val="bg1"/>
                  </a:solidFill>
                </a:rPr>
                <a:t>better</a:t>
              </a:r>
            </a:p>
            <a:p>
              <a:r>
                <a:rPr lang="en-US" altLang="zh-CN" sz="2000" dirty="0">
                  <a:solidFill>
                    <a:schemeClr val="bg1"/>
                  </a:solidFill>
                </a:rPr>
                <a:t>Everything is </a:t>
              </a:r>
              <a:r>
                <a:rPr lang="en-US" altLang="zh-CN" sz="2000" dirty="0" err="1">
                  <a:solidFill>
                    <a:schemeClr val="bg1"/>
                  </a:solidFill>
                </a:rPr>
                <a:t>gonna</a:t>
              </a:r>
              <a:r>
                <a:rPr lang="en-US" altLang="zh-CN" sz="2000" dirty="0">
                  <a:solidFill>
                    <a:schemeClr val="bg1"/>
                  </a:solidFill>
                </a:rPr>
                <a:t> be better</a:t>
              </a:r>
              <a:endParaRPr lang="zh-CN" altLang="en-US" sz="2000" dirty="0">
                <a:solidFill>
                  <a:schemeClr val="bg1"/>
                </a:solidFill>
              </a:endParaRPr>
            </a:p>
            <a:p>
              <a:endParaRPr lang="zh-CN" altLang="en-US" sz="2000" dirty="0">
                <a:solidFill>
                  <a:schemeClr val="bg1"/>
                </a:solidFill>
              </a:endParaRPr>
            </a:p>
            <a:p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7967895" y="1747018"/>
              <a:ext cx="649968" cy="0"/>
            </a:xfrm>
            <a:prstGeom prst="line">
              <a:avLst/>
            </a:prstGeom>
            <a:noFill/>
            <a:ln w="9525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37" name="组合 36"/>
          <p:cNvGrpSpPr/>
          <p:nvPr/>
        </p:nvGrpSpPr>
        <p:grpSpPr>
          <a:xfrm>
            <a:off x="7540505" y="261409"/>
            <a:ext cx="3680155" cy="2839098"/>
            <a:chOff x="7827218" y="668701"/>
            <a:chExt cx="3680155" cy="2839098"/>
          </a:xfrm>
        </p:grpSpPr>
        <p:sp>
          <p:nvSpPr>
            <p:cNvPr id="38" name="文本框 37"/>
            <p:cNvSpPr txBox="1"/>
            <p:nvPr/>
          </p:nvSpPr>
          <p:spPr>
            <a:xfrm>
              <a:off x="7827218" y="668701"/>
              <a:ext cx="341019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 smtClean="0">
                  <a:solidFill>
                    <a:schemeClr val="bg1"/>
                  </a:solidFill>
                  <a:latin typeface="Packet" panose="00000400000000000000" pitchFamily="2" charset="0"/>
                </a:rPr>
                <a:t>TITLE</a:t>
              </a:r>
              <a:endParaRPr lang="zh-CN" altLang="en-US" sz="6600" dirty="0">
                <a:solidFill>
                  <a:schemeClr val="bg1"/>
                </a:solidFill>
                <a:latin typeface="Packet" panose="00000400000000000000" pitchFamily="2" charset="0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827219" y="1876583"/>
              <a:ext cx="3680154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</a:rPr>
                <a:t>Everything is </a:t>
              </a:r>
              <a:r>
                <a:rPr lang="en-US" altLang="zh-CN" sz="2000" dirty="0" err="1">
                  <a:solidFill>
                    <a:schemeClr val="bg1"/>
                  </a:solidFill>
                </a:rPr>
                <a:t>gonna</a:t>
              </a:r>
              <a:r>
                <a:rPr lang="en-US" altLang="zh-CN" sz="2000" dirty="0">
                  <a:solidFill>
                    <a:schemeClr val="bg1"/>
                  </a:solidFill>
                </a:rPr>
                <a:t> be </a:t>
              </a:r>
              <a:r>
                <a:rPr lang="en-US" altLang="zh-CN" sz="2000" dirty="0" smtClean="0">
                  <a:solidFill>
                    <a:schemeClr val="bg1"/>
                  </a:solidFill>
                </a:rPr>
                <a:t>better</a:t>
              </a:r>
            </a:p>
            <a:p>
              <a:r>
                <a:rPr lang="en-US" altLang="zh-CN" sz="2000" dirty="0" smtClean="0">
                  <a:solidFill>
                    <a:schemeClr val="bg1"/>
                  </a:solidFill>
                </a:rPr>
                <a:t>Everything </a:t>
              </a:r>
              <a:r>
                <a:rPr lang="en-US" altLang="zh-CN" sz="2000" dirty="0">
                  <a:solidFill>
                    <a:schemeClr val="bg1"/>
                  </a:solidFill>
                </a:rPr>
                <a:t>is </a:t>
              </a:r>
              <a:r>
                <a:rPr lang="en-US" altLang="zh-CN" sz="2000" dirty="0" err="1">
                  <a:solidFill>
                    <a:schemeClr val="bg1"/>
                  </a:solidFill>
                </a:rPr>
                <a:t>gonna</a:t>
              </a:r>
              <a:r>
                <a:rPr lang="en-US" altLang="zh-CN" sz="2000" dirty="0">
                  <a:solidFill>
                    <a:schemeClr val="bg1"/>
                  </a:solidFill>
                </a:rPr>
                <a:t> be </a:t>
              </a:r>
              <a:r>
                <a:rPr lang="en-US" altLang="zh-CN" sz="2000" dirty="0" smtClean="0">
                  <a:solidFill>
                    <a:schemeClr val="bg1"/>
                  </a:solidFill>
                </a:rPr>
                <a:t>better</a:t>
              </a:r>
            </a:p>
            <a:p>
              <a:r>
                <a:rPr lang="en-US" altLang="zh-CN" sz="2000" dirty="0">
                  <a:solidFill>
                    <a:schemeClr val="bg1"/>
                  </a:solidFill>
                </a:rPr>
                <a:t>Everything is </a:t>
              </a:r>
              <a:r>
                <a:rPr lang="en-US" altLang="zh-CN" sz="2000" dirty="0" err="1">
                  <a:solidFill>
                    <a:schemeClr val="bg1"/>
                  </a:solidFill>
                </a:rPr>
                <a:t>gonna</a:t>
              </a:r>
              <a:r>
                <a:rPr lang="en-US" altLang="zh-CN" sz="2000" dirty="0">
                  <a:solidFill>
                    <a:schemeClr val="bg1"/>
                  </a:solidFill>
                </a:rPr>
                <a:t> be better</a:t>
              </a:r>
              <a:endParaRPr lang="zh-CN" altLang="en-US" sz="2000" dirty="0">
                <a:solidFill>
                  <a:schemeClr val="bg1"/>
                </a:solidFill>
              </a:endParaRPr>
            </a:p>
            <a:p>
              <a:endParaRPr lang="zh-CN" altLang="en-US" sz="2000" dirty="0">
                <a:solidFill>
                  <a:schemeClr val="bg1"/>
                </a:solidFill>
              </a:endParaRPr>
            </a:p>
            <a:p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7967895" y="1747018"/>
              <a:ext cx="649968" cy="0"/>
            </a:xfrm>
            <a:prstGeom prst="line">
              <a:avLst/>
            </a:prstGeom>
            <a:noFill/>
            <a:ln w="9525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30" name="组合 29"/>
          <p:cNvGrpSpPr/>
          <p:nvPr/>
        </p:nvGrpSpPr>
        <p:grpSpPr>
          <a:xfrm>
            <a:off x="373960" y="3315929"/>
            <a:ext cx="3035475" cy="2300515"/>
            <a:chOff x="1115510" y="1877786"/>
            <a:chExt cx="3373016" cy="2556329"/>
          </a:xfrm>
        </p:grpSpPr>
        <p:sp>
          <p:nvSpPr>
            <p:cNvPr id="31" name="椭圆 30"/>
            <p:cNvSpPr/>
            <p:nvPr/>
          </p:nvSpPr>
          <p:spPr>
            <a:xfrm>
              <a:off x="1567543" y="1938565"/>
              <a:ext cx="2495550" cy="2495550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 w="539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2554288" y="1895928"/>
              <a:ext cx="1418998" cy="2495550"/>
            </a:xfrm>
            <a:custGeom>
              <a:avLst/>
              <a:gdLst>
                <a:gd name="connsiteX0" fmla="*/ 171223 w 1418998"/>
                <a:gd name="connsiteY0" fmla="*/ 0 h 2495550"/>
                <a:gd name="connsiteX1" fmla="*/ 1418998 w 1418998"/>
                <a:gd name="connsiteY1" fmla="*/ 1247775 h 2495550"/>
                <a:gd name="connsiteX2" fmla="*/ 171223 w 1418998"/>
                <a:gd name="connsiteY2" fmla="*/ 2495550 h 2495550"/>
                <a:gd name="connsiteX3" fmla="*/ 43645 w 1418998"/>
                <a:gd name="connsiteY3" fmla="*/ 2489108 h 2495550"/>
                <a:gd name="connsiteX4" fmla="*/ 0 w 1418998"/>
                <a:gd name="connsiteY4" fmla="*/ 2482447 h 2495550"/>
                <a:gd name="connsiteX5" fmla="*/ 65666 w 1418998"/>
                <a:gd name="connsiteY5" fmla="*/ 2479131 h 2495550"/>
                <a:gd name="connsiteX6" fmla="*/ 1185863 w 1418998"/>
                <a:gd name="connsiteY6" fmla="*/ 1237798 h 2495550"/>
                <a:gd name="connsiteX7" fmla="*/ 189558 w 1418998"/>
                <a:gd name="connsiteY7" fmla="*/ 15373 h 2495550"/>
                <a:gd name="connsiteX8" fmla="*/ 109312 w 1418998"/>
                <a:gd name="connsiteY8" fmla="*/ 3126 h 2495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8998" h="2495550">
                  <a:moveTo>
                    <a:pt x="171223" y="0"/>
                  </a:moveTo>
                  <a:cubicBezTo>
                    <a:pt x="860350" y="0"/>
                    <a:pt x="1418998" y="558648"/>
                    <a:pt x="1418998" y="1247775"/>
                  </a:cubicBezTo>
                  <a:cubicBezTo>
                    <a:pt x="1418998" y="1936902"/>
                    <a:pt x="860350" y="2495550"/>
                    <a:pt x="171223" y="2495550"/>
                  </a:cubicBezTo>
                  <a:cubicBezTo>
                    <a:pt x="128153" y="2495550"/>
                    <a:pt x="85592" y="2493368"/>
                    <a:pt x="43645" y="2489108"/>
                  </a:cubicBezTo>
                  <a:lnTo>
                    <a:pt x="0" y="2482447"/>
                  </a:lnTo>
                  <a:lnTo>
                    <a:pt x="65666" y="2479131"/>
                  </a:lnTo>
                  <a:cubicBezTo>
                    <a:pt x="694864" y="2415232"/>
                    <a:pt x="1185863" y="1883855"/>
                    <a:pt x="1185863" y="1237798"/>
                  </a:cubicBezTo>
                  <a:cubicBezTo>
                    <a:pt x="1185863" y="634812"/>
                    <a:pt x="758148" y="131724"/>
                    <a:pt x="189558" y="15373"/>
                  </a:cubicBezTo>
                  <a:lnTo>
                    <a:pt x="109312" y="312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1451428" y="1877786"/>
              <a:ext cx="2495550" cy="2495550"/>
            </a:xfrm>
            <a:prstGeom prst="ellipse">
              <a:avLst/>
            </a:prstGeom>
            <a:noFill/>
            <a:ln w="6667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1115510" y="2753872"/>
              <a:ext cx="3373016" cy="1202032"/>
              <a:chOff x="1115510" y="5439922"/>
              <a:chExt cx="3373016" cy="1202032"/>
            </a:xfrm>
          </p:grpSpPr>
          <p:sp>
            <p:nvSpPr>
              <p:cNvPr id="47" name="弧形 46"/>
              <p:cNvSpPr/>
              <p:nvPr/>
            </p:nvSpPr>
            <p:spPr>
              <a:xfrm rot="20304375">
                <a:off x="1115510" y="5439922"/>
                <a:ext cx="3373016" cy="1202032"/>
              </a:xfrm>
              <a:prstGeom prst="arc">
                <a:avLst>
                  <a:gd name="adj1" fmla="val 11137812"/>
                  <a:gd name="adj2" fmla="val 11876596"/>
                </a:avLst>
              </a:prstGeom>
              <a:noFill/>
              <a:ln w="66675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8" name="弧形 47"/>
              <p:cNvSpPr/>
              <p:nvPr/>
            </p:nvSpPr>
            <p:spPr>
              <a:xfrm rot="20304375">
                <a:off x="1115510" y="5439922"/>
                <a:ext cx="3373016" cy="1202032"/>
              </a:xfrm>
              <a:prstGeom prst="arc">
                <a:avLst>
                  <a:gd name="adj1" fmla="val 20501964"/>
                  <a:gd name="adj2" fmla="val 1898590"/>
                </a:avLst>
              </a:prstGeom>
              <a:noFill/>
              <a:ln w="66675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43" name="椭圆 42"/>
            <p:cNvSpPr/>
            <p:nvPr/>
          </p:nvSpPr>
          <p:spPr>
            <a:xfrm>
              <a:off x="2077989" y="2757669"/>
              <a:ext cx="399740" cy="39974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3105425" y="3375484"/>
              <a:ext cx="212962" cy="21296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3450046" y="2400300"/>
              <a:ext cx="149860" cy="149860"/>
            </a:xfrm>
            <a:prstGeom prst="ellipse">
              <a:avLst/>
            </a:prstGeom>
            <a:solidFill>
              <a:srgbClr val="0D0D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3585029" y="2799806"/>
              <a:ext cx="232227" cy="23222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椭圆 49"/>
          <p:cNvSpPr/>
          <p:nvPr/>
        </p:nvSpPr>
        <p:spPr>
          <a:xfrm rot="2740075">
            <a:off x="8649987" y="3333548"/>
            <a:ext cx="4818172" cy="4818172"/>
          </a:xfrm>
          <a:prstGeom prst="ellipse">
            <a:avLst/>
          </a:prstGeom>
          <a:solidFill>
            <a:srgbClr val="C00000"/>
          </a:solidFill>
          <a:ln w="539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 50"/>
          <p:cNvSpPr/>
          <p:nvPr/>
        </p:nvSpPr>
        <p:spPr>
          <a:xfrm rot="2740075">
            <a:off x="10353200" y="3895374"/>
            <a:ext cx="2739667" cy="4818172"/>
          </a:xfrm>
          <a:custGeom>
            <a:avLst/>
            <a:gdLst>
              <a:gd name="connsiteX0" fmla="*/ 171223 w 1418998"/>
              <a:gd name="connsiteY0" fmla="*/ 0 h 2495550"/>
              <a:gd name="connsiteX1" fmla="*/ 1418998 w 1418998"/>
              <a:gd name="connsiteY1" fmla="*/ 1247775 h 2495550"/>
              <a:gd name="connsiteX2" fmla="*/ 171223 w 1418998"/>
              <a:gd name="connsiteY2" fmla="*/ 2495550 h 2495550"/>
              <a:gd name="connsiteX3" fmla="*/ 43645 w 1418998"/>
              <a:gd name="connsiteY3" fmla="*/ 2489108 h 2495550"/>
              <a:gd name="connsiteX4" fmla="*/ 0 w 1418998"/>
              <a:gd name="connsiteY4" fmla="*/ 2482447 h 2495550"/>
              <a:gd name="connsiteX5" fmla="*/ 65666 w 1418998"/>
              <a:gd name="connsiteY5" fmla="*/ 2479131 h 2495550"/>
              <a:gd name="connsiteX6" fmla="*/ 1185863 w 1418998"/>
              <a:gd name="connsiteY6" fmla="*/ 1237798 h 2495550"/>
              <a:gd name="connsiteX7" fmla="*/ 189558 w 1418998"/>
              <a:gd name="connsiteY7" fmla="*/ 15373 h 2495550"/>
              <a:gd name="connsiteX8" fmla="*/ 109312 w 1418998"/>
              <a:gd name="connsiteY8" fmla="*/ 3126 h 2495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18998" h="2495550">
                <a:moveTo>
                  <a:pt x="171223" y="0"/>
                </a:moveTo>
                <a:cubicBezTo>
                  <a:pt x="860350" y="0"/>
                  <a:pt x="1418998" y="558648"/>
                  <a:pt x="1418998" y="1247775"/>
                </a:cubicBezTo>
                <a:cubicBezTo>
                  <a:pt x="1418998" y="1936902"/>
                  <a:pt x="860350" y="2495550"/>
                  <a:pt x="171223" y="2495550"/>
                </a:cubicBezTo>
                <a:cubicBezTo>
                  <a:pt x="128153" y="2495550"/>
                  <a:pt x="85592" y="2493368"/>
                  <a:pt x="43645" y="2489108"/>
                </a:cubicBezTo>
                <a:lnTo>
                  <a:pt x="0" y="2482447"/>
                </a:lnTo>
                <a:lnTo>
                  <a:pt x="65666" y="2479131"/>
                </a:lnTo>
                <a:cubicBezTo>
                  <a:pt x="694864" y="2415232"/>
                  <a:pt x="1185863" y="1883855"/>
                  <a:pt x="1185863" y="1237798"/>
                </a:cubicBezTo>
                <a:cubicBezTo>
                  <a:pt x="1185863" y="634812"/>
                  <a:pt x="758148" y="131724"/>
                  <a:pt x="189558" y="15373"/>
                </a:cubicBezTo>
                <a:lnTo>
                  <a:pt x="109312" y="3126"/>
                </a:lnTo>
                <a:close/>
              </a:path>
            </a:pathLst>
          </a:custGeom>
          <a:solidFill>
            <a:srgbClr val="7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 rot="2740075">
            <a:off x="8577261" y="3091185"/>
            <a:ext cx="4818172" cy="4818172"/>
          </a:xfrm>
          <a:prstGeom prst="ellipse">
            <a:avLst/>
          </a:prstGeom>
          <a:noFill/>
          <a:ln w="107950" cap="rnd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 rot="2740075">
            <a:off x="10264021" y="4305793"/>
            <a:ext cx="771780" cy="771780"/>
          </a:xfrm>
          <a:prstGeom prst="ellipse">
            <a:avLst/>
          </a:prstGeom>
          <a:solidFill>
            <a:srgbClr val="7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 rot="2740075">
            <a:off x="10980300" y="6483612"/>
            <a:ext cx="411167" cy="411167"/>
          </a:xfrm>
          <a:prstGeom prst="ellipse">
            <a:avLst/>
          </a:prstGeom>
          <a:solidFill>
            <a:srgbClr val="7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 rot="2740075">
            <a:off x="12853950" y="5618594"/>
            <a:ext cx="289336" cy="289335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 rot="2740075">
            <a:off x="12403513" y="6376955"/>
            <a:ext cx="448362" cy="448362"/>
          </a:xfrm>
          <a:prstGeom prst="ellipse">
            <a:avLst/>
          </a:prstGeom>
          <a:solidFill>
            <a:srgbClr val="7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 rot="705011">
            <a:off x="4915254" y="613826"/>
            <a:ext cx="968238" cy="947723"/>
            <a:chOff x="1451428" y="1877786"/>
            <a:chExt cx="2611665" cy="2556329"/>
          </a:xfrm>
        </p:grpSpPr>
        <p:sp>
          <p:nvSpPr>
            <p:cNvPr id="61" name="椭圆 60"/>
            <p:cNvSpPr/>
            <p:nvPr/>
          </p:nvSpPr>
          <p:spPr>
            <a:xfrm>
              <a:off x="1567543" y="1938565"/>
              <a:ext cx="2495550" cy="2495550"/>
            </a:xfrm>
            <a:prstGeom prst="ellipse">
              <a:avLst/>
            </a:prstGeom>
            <a:solidFill>
              <a:srgbClr val="7030A0"/>
            </a:solidFill>
            <a:ln w="539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>
              <a:off x="2554288" y="1895928"/>
              <a:ext cx="1418998" cy="2495550"/>
            </a:xfrm>
            <a:custGeom>
              <a:avLst/>
              <a:gdLst>
                <a:gd name="connsiteX0" fmla="*/ 171223 w 1418998"/>
                <a:gd name="connsiteY0" fmla="*/ 0 h 2495550"/>
                <a:gd name="connsiteX1" fmla="*/ 1418998 w 1418998"/>
                <a:gd name="connsiteY1" fmla="*/ 1247775 h 2495550"/>
                <a:gd name="connsiteX2" fmla="*/ 171223 w 1418998"/>
                <a:gd name="connsiteY2" fmla="*/ 2495550 h 2495550"/>
                <a:gd name="connsiteX3" fmla="*/ 43645 w 1418998"/>
                <a:gd name="connsiteY3" fmla="*/ 2489108 h 2495550"/>
                <a:gd name="connsiteX4" fmla="*/ 0 w 1418998"/>
                <a:gd name="connsiteY4" fmla="*/ 2482447 h 2495550"/>
                <a:gd name="connsiteX5" fmla="*/ 65666 w 1418998"/>
                <a:gd name="connsiteY5" fmla="*/ 2479131 h 2495550"/>
                <a:gd name="connsiteX6" fmla="*/ 1185863 w 1418998"/>
                <a:gd name="connsiteY6" fmla="*/ 1237798 h 2495550"/>
                <a:gd name="connsiteX7" fmla="*/ 189558 w 1418998"/>
                <a:gd name="connsiteY7" fmla="*/ 15373 h 2495550"/>
                <a:gd name="connsiteX8" fmla="*/ 109312 w 1418998"/>
                <a:gd name="connsiteY8" fmla="*/ 3126 h 2495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8998" h="2495550">
                  <a:moveTo>
                    <a:pt x="171223" y="0"/>
                  </a:moveTo>
                  <a:cubicBezTo>
                    <a:pt x="860350" y="0"/>
                    <a:pt x="1418998" y="558648"/>
                    <a:pt x="1418998" y="1247775"/>
                  </a:cubicBezTo>
                  <a:cubicBezTo>
                    <a:pt x="1418998" y="1936902"/>
                    <a:pt x="860350" y="2495550"/>
                    <a:pt x="171223" y="2495550"/>
                  </a:cubicBezTo>
                  <a:cubicBezTo>
                    <a:pt x="128153" y="2495550"/>
                    <a:pt x="85592" y="2493368"/>
                    <a:pt x="43645" y="2489108"/>
                  </a:cubicBezTo>
                  <a:lnTo>
                    <a:pt x="0" y="2482447"/>
                  </a:lnTo>
                  <a:lnTo>
                    <a:pt x="65666" y="2479131"/>
                  </a:lnTo>
                  <a:cubicBezTo>
                    <a:pt x="694864" y="2415232"/>
                    <a:pt x="1185863" y="1883855"/>
                    <a:pt x="1185863" y="1237798"/>
                  </a:cubicBezTo>
                  <a:cubicBezTo>
                    <a:pt x="1185863" y="634812"/>
                    <a:pt x="758148" y="131724"/>
                    <a:pt x="189558" y="15373"/>
                  </a:cubicBezTo>
                  <a:lnTo>
                    <a:pt x="109312" y="3126"/>
                  </a:lnTo>
                  <a:close/>
                </a:path>
              </a:pathLst>
            </a:custGeom>
            <a:solidFill>
              <a:srgbClr val="3416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1451428" y="1877786"/>
              <a:ext cx="2495550" cy="2495550"/>
            </a:xfrm>
            <a:prstGeom prst="ellipse">
              <a:avLst/>
            </a:prstGeom>
            <a:noFill/>
            <a:ln w="3175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2077989" y="2757669"/>
              <a:ext cx="399740" cy="399740"/>
            </a:xfrm>
            <a:prstGeom prst="ellipse">
              <a:avLst/>
            </a:prstGeom>
            <a:solidFill>
              <a:srgbClr val="3416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3105425" y="3375484"/>
              <a:ext cx="212962" cy="212962"/>
            </a:xfrm>
            <a:prstGeom prst="ellipse">
              <a:avLst/>
            </a:prstGeom>
            <a:solidFill>
              <a:srgbClr val="3416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3450046" y="2400300"/>
              <a:ext cx="149860" cy="149860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3585029" y="2799806"/>
              <a:ext cx="232227" cy="232227"/>
            </a:xfrm>
            <a:prstGeom prst="ellipse">
              <a:avLst/>
            </a:prstGeom>
            <a:solidFill>
              <a:srgbClr val="3416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弧形 58"/>
          <p:cNvSpPr/>
          <p:nvPr/>
        </p:nvSpPr>
        <p:spPr>
          <a:xfrm rot="1444450">
            <a:off x="7552207" y="4791287"/>
            <a:ext cx="6512300" cy="2320770"/>
          </a:xfrm>
          <a:prstGeom prst="arc">
            <a:avLst>
              <a:gd name="adj1" fmla="val 20501964"/>
              <a:gd name="adj2" fmla="val 10077982"/>
            </a:avLst>
          </a:prstGeom>
          <a:noFill/>
          <a:ln w="107950" cap="rnd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2385060" y="4610100"/>
            <a:ext cx="510540" cy="510540"/>
          </a:xfrm>
          <a:prstGeom prst="ellipse">
            <a:avLst/>
          </a:prstGeom>
          <a:solidFill>
            <a:srgbClr val="5E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弧形 70"/>
          <p:cNvSpPr/>
          <p:nvPr/>
        </p:nvSpPr>
        <p:spPr>
          <a:xfrm rot="20304375">
            <a:off x="412060" y="4089102"/>
            <a:ext cx="3035475" cy="1081744"/>
          </a:xfrm>
          <a:prstGeom prst="arc">
            <a:avLst>
              <a:gd name="adj1" fmla="val 2705403"/>
              <a:gd name="adj2" fmla="val 10793822"/>
            </a:avLst>
          </a:prstGeom>
          <a:noFill/>
          <a:ln w="66675" cap="rnd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73" name="组合 72"/>
          <p:cNvGrpSpPr/>
          <p:nvPr/>
        </p:nvGrpSpPr>
        <p:grpSpPr>
          <a:xfrm rot="19895464">
            <a:off x="-576756" y="-329361"/>
            <a:ext cx="7575753" cy="5696947"/>
            <a:chOff x="7385575" y="1488148"/>
            <a:chExt cx="4184289" cy="3146575"/>
          </a:xfrm>
        </p:grpSpPr>
        <p:sp>
          <p:nvSpPr>
            <p:cNvPr id="74" name="椭圆 73"/>
            <p:cNvSpPr/>
            <p:nvPr/>
          </p:nvSpPr>
          <p:spPr>
            <a:xfrm rot="20942295" flipH="1" flipV="1">
              <a:off x="8985095" y="1488148"/>
              <a:ext cx="141336" cy="141336"/>
            </a:xfrm>
            <a:prstGeom prst="ellipse">
              <a:avLst/>
            </a:prstGeom>
            <a:noFill/>
            <a:ln w="57150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 rot="20942295">
              <a:off x="10681037" y="2102878"/>
              <a:ext cx="145275" cy="152922"/>
            </a:xfrm>
            <a:prstGeom prst="ellipse">
              <a:avLst/>
            </a:prstGeom>
            <a:noFill/>
            <a:ln w="4762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 rot="20942295">
              <a:off x="8875387" y="1625512"/>
              <a:ext cx="108150" cy="113842"/>
            </a:xfrm>
            <a:prstGeom prst="ellipse">
              <a:avLst/>
            </a:prstGeom>
            <a:solidFill>
              <a:srgbClr val="47BEFE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7" name="组合 76"/>
            <p:cNvGrpSpPr/>
            <p:nvPr/>
          </p:nvGrpSpPr>
          <p:grpSpPr>
            <a:xfrm rot="20942295">
              <a:off x="11317889" y="3801662"/>
              <a:ext cx="251975" cy="251975"/>
              <a:chOff x="6573135" y="2487386"/>
              <a:chExt cx="406898" cy="406898"/>
            </a:xfrm>
          </p:grpSpPr>
          <p:cxnSp>
            <p:nvCxnSpPr>
              <p:cNvPr id="91" name="直接连接符 90"/>
              <p:cNvCxnSpPr/>
              <p:nvPr/>
            </p:nvCxnSpPr>
            <p:spPr>
              <a:xfrm rot="16200000">
                <a:off x="66241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连接符 91"/>
              <p:cNvCxnSpPr/>
              <p:nvPr/>
            </p:nvCxnSpPr>
            <p:spPr>
              <a:xfrm rot="13500000">
                <a:off x="6668821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/>
              <p:cNvCxnSpPr/>
              <p:nvPr/>
            </p:nvCxnSpPr>
            <p:spPr>
              <a:xfrm rot="10800000">
                <a:off x="6776584" y="27921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/>
              <p:cNvCxnSpPr/>
              <p:nvPr/>
            </p:nvCxnSpPr>
            <p:spPr>
              <a:xfrm rot="8100000">
                <a:off x="6884347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/>
              <p:cNvCxnSpPr/>
              <p:nvPr/>
            </p:nvCxnSpPr>
            <p:spPr>
              <a:xfrm rot="5400000">
                <a:off x="69289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/>
              <p:cNvCxnSpPr/>
              <p:nvPr/>
            </p:nvCxnSpPr>
            <p:spPr>
              <a:xfrm rot="2700000">
                <a:off x="6884347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/>
              <p:cNvCxnSpPr/>
              <p:nvPr/>
            </p:nvCxnSpPr>
            <p:spPr>
              <a:xfrm>
                <a:off x="6776584" y="24873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/>
              <p:nvPr/>
            </p:nvCxnSpPr>
            <p:spPr>
              <a:xfrm rot="18900000">
                <a:off x="6668821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8" name="组合 77"/>
            <p:cNvGrpSpPr/>
            <p:nvPr/>
          </p:nvGrpSpPr>
          <p:grpSpPr>
            <a:xfrm rot="20942295">
              <a:off x="7758728" y="2499503"/>
              <a:ext cx="207294" cy="207294"/>
              <a:chOff x="3765599" y="622300"/>
              <a:chExt cx="1134533" cy="1134533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89" name="圆角矩形 88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圆角矩形 89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9" name="椭圆 78"/>
            <p:cNvSpPr/>
            <p:nvPr/>
          </p:nvSpPr>
          <p:spPr>
            <a:xfrm rot="20942295" flipV="1">
              <a:off x="10991211" y="2345934"/>
              <a:ext cx="61169" cy="64389"/>
            </a:xfrm>
            <a:prstGeom prst="ellipse">
              <a:avLst/>
            </a:prstGeom>
            <a:solidFill>
              <a:srgbClr val="FEDF1F"/>
            </a:solidFill>
            <a:ln w="4762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 rot="20942295">
              <a:off x="7894670" y="1835202"/>
              <a:ext cx="101692" cy="107045"/>
            </a:xfrm>
            <a:prstGeom prst="ellipse">
              <a:avLst/>
            </a:prstGeom>
            <a:solidFill>
              <a:srgbClr val="C00000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 rot="20942295" flipV="1">
              <a:off x="9833427" y="2398288"/>
              <a:ext cx="159913" cy="159913"/>
            </a:xfrm>
            <a:prstGeom prst="ellipse">
              <a:avLst/>
            </a:prstGeom>
            <a:noFill/>
            <a:ln w="571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2" name="组合 81"/>
            <p:cNvGrpSpPr/>
            <p:nvPr/>
          </p:nvGrpSpPr>
          <p:grpSpPr>
            <a:xfrm rot="3840067">
              <a:off x="7902480" y="2893008"/>
              <a:ext cx="1224810" cy="2258619"/>
              <a:chOff x="595927" y="3134229"/>
              <a:chExt cx="1224810" cy="2258619"/>
            </a:xfrm>
          </p:grpSpPr>
          <p:sp>
            <p:nvSpPr>
              <p:cNvPr id="83" name="椭圆 82"/>
              <p:cNvSpPr/>
              <p:nvPr/>
            </p:nvSpPr>
            <p:spPr>
              <a:xfrm rot="20942295">
                <a:off x="1511228" y="4513848"/>
                <a:ext cx="275259" cy="275259"/>
              </a:xfrm>
              <a:prstGeom prst="ellipse">
                <a:avLst/>
              </a:prstGeom>
              <a:noFill/>
              <a:ln w="57150">
                <a:solidFill>
                  <a:srgbClr val="48BEF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/>
              <p:cNvSpPr/>
              <p:nvPr/>
            </p:nvSpPr>
            <p:spPr>
              <a:xfrm rot="20942295">
                <a:off x="1712587" y="4883062"/>
                <a:ext cx="108150" cy="113842"/>
              </a:xfrm>
              <a:prstGeom prst="ellipse">
                <a:avLst/>
              </a:prstGeom>
              <a:solidFill>
                <a:srgbClr val="C00000"/>
              </a:solidFill>
              <a:ln w="476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5" name="组合 84"/>
              <p:cNvGrpSpPr/>
              <p:nvPr/>
            </p:nvGrpSpPr>
            <p:grpSpPr>
              <a:xfrm rot="20942295">
                <a:off x="595927" y="5185554"/>
                <a:ext cx="207294" cy="207294"/>
                <a:chOff x="3765599" y="622300"/>
                <a:chExt cx="1134533" cy="1134533"/>
              </a:xfrm>
              <a:solidFill>
                <a:srgbClr val="FFFF00"/>
              </a:solidFill>
            </p:grpSpPr>
            <p:sp>
              <p:nvSpPr>
                <p:cNvPr id="87" name="圆角矩形 86"/>
                <p:cNvSpPr/>
                <p:nvPr/>
              </p:nvSpPr>
              <p:spPr>
                <a:xfrm>
                  <a:off x="4144531" y="622300"/>
                  <a:ext cx="376669" cy="1134533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8" name="圆角矩形 87"/>
                <p:cNvSpPr/>
                <p:nvPr/>
              </p:nvSpPr>
              <p:spPr>
                <a:xfrm rot="5400000">
                  <a:off x="4144531" y="622300"/>
                  <a:ext cx="376669" cy="1134533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6" name="椭圆 85"/>
              <p:cNvSpPr/>
              <p:nvPr/>
            </p:nvSpPr>
            <p:spPr>
              <a:xfrm rot="20942295">
                <a:off x="1351324" y="3134229"/>
                <a:ext cx="101692" cy="107045"/>
              </a:xfrm>
              <a:prstGeom prst="ellipse">
                <a:avLst/>
              </a:prstGeom>
              <a:solidFill>
                <a:srgbClr val="FF8504"/>
              </a:solidFill>
              <a:ln w="476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03" name="组合 102"/>
          <p:cNvGrpSpPr/>
          <p:nvPr/>
        </p:nvGrpSpPr>
        <p:grpSpPr>
          <a:xfrm rot="3055178">
            <a:off x="6841117" y="4783778"/>
            <a:ext cx="224189" cy="224189"/>
            <a:chOff x="6573135" y="2487386"/>
            <a:chExt cx="406898" cy="406898"/>
          </a:xfrm>
        </p:grpSpPr>
        <p:cxnSp>
          <p:nvCxnSpPr>
            <p:cNvPr id="117" name="直接连接符 116"/>
            <p:cNvCxnSpPr/>
            <p:nvPr/>
          </p:nvCxnSpPr>
          <p:spPr>
            <a:xfrm rot="16200000">
              <a:off x="6624184" y="2639786"/>
              <a:ext cx="0" cy="102098"/>
            </a:xfrm>
            <a:prstGeom prst="line">
              <a:avLst/>
            </a:prstGeom>
            <a:ln w="41275" cap="rnd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rot="13500000">
              <a:off x="6668821" y="2747549"/>
              <a:ext cx="0" cy="102098"/>
            </a:xfrm>
            <a:prstGeom prst="line">
              <a:avLst/>
            </a:prstGeom>
            <a:ln w="41275" cap="rnd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rot="10800000">
              <a:off x="6776584" y="2792186"/>
              <a:ext cx="0" cy="102098"/>
            </a:xfrm>
            <a:prstGeom prst="line">
              <a:avLst/>
            </a:prstGeom>
            <a:ln w="41275" cap="rnd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rot="8100000">
              <a:off x="6884347" y="2747549"/>
              <a:ext cx="0" cy="102098"/>
            </a:xfrm>
            <a:prstGeom prst="line">
              <a:avLst/>
            </a:prstGeom>
            <a:ln w="41275" cap="rnd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rot="5400000">
              <a:off x="6928984" y="2639786"/>
              <a:ext cx="0" cy="102098"/>
            </a:xfrm>
            <a:prstGeom prst="line">
              <a:avLst/>
            </a:prstGeom>
            <a:ln w="41275" cap="rnd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/>
            <p:cNvCxnSpPr/>
            <p:nvPr/>
          </p:nvCxnSpPr>
          <p:spPr>
            <a:xfrm rot="2700000">
              <a:off x="6884347" y="2532023"/>
              <a:ext cx="0" cy="102098"/>
            </a:xfrm>
            <a:prstGeom prst="line">
              <a:avLst/>
            </a:prstGeom>
            <a:ln w="41275" cap="rnd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/>
            <p:cNvCxnSpPr/>
            <p:nvPr/>
          </p:nvCxnSpPr>
          <p:spPr>
            <a:xfrm>
              <a:off x="6776584" y="2487386"/>
              <a:ext cx="0" cy="102098"/>
            </a:xfrm>
            <a:prstGeom prst="line">
              <a:avLst/>
            </a:prstGeom>
            <a:ln w="41275" cap="rnd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/>
            <p:cNvCxnSpPr/>
            <p:nvPr/>
          </p:nvCxnSpPr>
          <p:spPr>
            <a:xfrm rot="18900000">
              <a:off x="6668821" y="2532023"/>
              <a:ext cx="0" cy="102098"/>
            </a:xfrm>
            <a:prstGeom prst="line">
              <a:avLst/>
            </a:prstGeom>
            <a:ln w="41275" cap="rnd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4" name="组合 103"/>
          <p:cNvGrpSpPr/>
          <p:nvPr/>
        </p:nvGrpSpPr>
        <p:grpSpPr>
          <a:xfrm rot="3055178">
            <a:off x="8189681" y="2745716"/>
            <a:ext cx="375311" cy="375311"/>
            <a:chOff x="3765599" y="622300"/>
            <a:chExt cx="1134533" cy="1134533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115" name="圆角矩形 114"/>
            <p:cNvSpPr/>
            <p:nvPr/>
          </p:nvSpPr>
          <p:spPr>
            <a:xfrm>
              <a:off x="4144531" y="622300"/>
              <a:ext cx="376669" cy="113453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圆角矩形 115"/>
            <p:cNvSpPr/>
            <p:nvPr/>
          </p:nvSpPr>
          <p:spPr>
            <a:xfrm rot="5400000">
              <a:off x="4144531" y="622300"/>
              <a:ext cx="376669" cy="113453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7" name="椭圆 106"/>
          <p:cNvSpPr/>
          <p:nvPr/>
        </p:nvSpPr>
        <p:spPr>
          <a:xfrm rot="3055178">
            <a:off x="11718172" y="5155382"/>
            <a:ext cx="810591" cy="810591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518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5925674" y="2517299"/>
            <a:ext cx="3680154" cy="3198759"/>
            <a:chOff x="7827219" y="1876583"/>
            <a:chExt cx="3680154" cy="3198759"/>
          </a:xfrm>
        </p:grpSpPr>
        <p:sp>
          <p:nvSpPr>
            <p:cNvPr id="20" name="文本框 19"/>
            <p:cNvSpPr txBox="1"/>
            <p:nvPr/>
          </p:nvSpPr>
          <p:spPr>
            <a:xfrm>
              <a:off x="7827219" y="1876583"/>
              <a:ext cx="3680154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</a:rPr>
                <a:t>Everything is </a:t>
              </a:r>
              <a:r>
                <a:rPr lang="en-US" altLang="zh-CN" sz="2000" dirty="0" err="1">
                  <a:solidFill>
                    <a:schemeClr val="bg1"/>
                  </a:solidFill>
                </a:rPr>
                <a:t>gonna</a:t>
              </a:r>
              <a:r>
                <a:rPr lang="en-US" altLang="zh-CN" sz="2000" dirty="0">
                  <a:solidFill>
                    <a:schemeClr val="bg1"/>
                  </a:solidFill>
                </a:rPr>
                <a:t> be </a:t>
              </a:r>
              <a:r>
                <a:rPr lang="en-US" altLang="zh-CN" sz="2000" dirty="0" smtClean="0">
                  <a:solidFill>
                    <a:schemeClr val="bg1"/>
                  </a:solidFill>
                </a:rPr>
                <a:t>better</a:t>
              </a:r>
            </a:p>
            <a:p>
              <a:r>
                <a:rPr lang="en-US" altLang="zh-CN" sz="2000" dirty="0" smtClean="0">
                  <a:solidFill>
                    <a:schemeClr val="bg1"/>
                  </a:solidFill>
                </a:rPr>
                <a:t>Everything </a:t>
              </a:r>
              <a:r>
                <a:rPr lang="en-US" altLang="zh-CN" sz="2000" dirty="0">
                  <a:solidFill>
                    <a:schemeClr val="bg1"/>
                  </a:solidFill>
                </a:rPr>
                <a:t>is </a:t>
              </a:r>
              <a:r>
                <a:rPr lang="en-US" altLang="zh-CN" sz="2000" dirty="0" err="1">
                  <a:solidFill>
                    <a:schemeClr val="bg1"/>
                  </a:solidFill>
                </a:rPr>
                <a:t>gonna</a:t>
              </a:r>
              <a:r>
                <a:rPr lang="en-US" altLang="zh-CN" sz="2000" dirty="0">
                  <a:solidFill>
                    <a:schemeClr val="bg1"/>
                  </a:solidFill>
                </a:rPr>
                <a:t> be </a:t>
              </a:r>
              <a:r>
                <a:rPr lang="en-US" altLang="zh-CN" sz="2000" dirty="0" smtClean="0">
                  <a:solidFill>
                    <a:schemeClr val="bg1"/>
                  </a:solidFill>
                </a:rPr>
                <a:t>better</a:t>
              </a:r>
            </a:p>
            <a:p>
              <a:r>
                <a:rPr lang="en-US" altLang="zh-CN" sz="2000" dirty="0">
                  <a:solidFill>
                    <a:schemeClr val="bg1"/>
                  </a:solidFill>
                </a:rPr>
                <a:t>Everything is </a:t>
              </a:r>
              <a:r>
                <a:rPr lang="en-US" altLang="zh-CN" sz="2000" dirty="0" err="1">
                  <a:solidFill>
                    <a:schemeClr val="bg1"/>
                  </a:solidFill>
                </a:rPr>
                <a:t>gonna</a:t>
              </a:r>
              <a:r>
                <a:rPr lang="en-US" altLang="zh-CN" sz="2000" dirty="0">
                  <a:solidFill>
                    <a:schemeClr val="bg1"/>
                  </a:solidFill>
                </a:rPr>
                <a:t> be better</a:t>
              </a:r>
              <a:endParaRPr lang="zh-CN" altLang="en-US" sz="2000" dirty="0">
                <a:solidFill>
                  <a:schemeClr val="bg1"/>
                </a:solidFill>
              </a:endParaRPr>
            </a:p>
            <a:p>
              <a:endParaRPr lang="zh-CN" altLang="en-US" sz="2000" dirty="0">
                <a:solidFill>
                  <a:schemeClr val="bg1"/>
                </a:solidFill>
              </a:endParaRPr>
            </a:p>
            <a:p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7827219" y="3444126"/>
              <a:ext cx="3680154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</a:rPr>
                <a:t>Everything is </a:t>
              </a:r>
              <a:r>
                <a:rPr lang="en-US" altLang="zh-CN" sz="2000" dirty="0" err="1">
                  <a:solidFill>
                    <a:schemeClr val="bg1"/>
                  </a:solidFill>
                </a:rPr>
                <a:t>gonna</a:t>
              </a:r>
              <a:r>
                <a:rPr lang="en-US" altLang="zh-CN" sz="2000" dirty="0">
                  <a:solidFill>
                    <a:schemeClr val="bg1"/>
                  </a:solidFill>
                </a:rPr>
                <a:t> be </a:t>
              </a:r>
              <a:r>
                <a:rPr lang="en-US" altLang="zh-CN" sz="2000" dirty="0" smtClean="0">
                  <a:solidFill>
                    <a:schemeClr val="bg1"/>
                  </a:solidFill>
                </a:rPr>
                <a:t>better</a:t>
              </a:r>
            </a:p>
            <a:p>
              <a:r>
                <a:rPr lang="en-US" altLang="zh-CN" sz="2000" dirty="0" smtClean="0">
                  <a:solidFill>
                    <a:schemeClr val="bg1"/>
                  </a:solidFill>
                </a:rPr>
                <a:t>Everything </a:t>
              </a:r>
              <a:r>
                <a:rPr lang="en-US" altLang="zh-CN" sz="2000" dirty="0">
                  <a:solidFill>
                    <a:schemeClr val="bg1"/>
                  </a:solidFill>
                </a:rPr>
                <a:t>is </a:t>
              </a:r>
              <a:r>
                <a:rPr lang="en-US" altLang="zh-CN" sz="2000" dirty="0" err="1">
                  <a:solidFill>
                    <a:schemeClr val="bg1"/>
                  </a:solidFill>
                </a:rPr>
                <a:t>gonna</a:t>
              </a:r>
              <a:r>
                <a:rPr lang="en-US" altLang="zh-CN" sz="2000" dirty="0">
                  <a:solidFill>
                    <a:schemeClr val="bg1"/>
                  </a:solidFill>
                </a:rPr>
                <a:t> be </a:t>
              </a:r>
              <a:r>
                <a:rPr lang="en-US" altLang="zh-CN" sz="2000" dirty="0" smtClean="0">
                  <a:solidFill>
                    <a:schemeClr val="bg1"/>
                  </a:solidFill>
                </a:rPr>
                <a:t>better</a:t>
              </a:r>
            </a:p>
            <a:p>
              <a:r>
                <a:rPr lang="en-US" altLang="zh-CN" sz="2000" dirty="0">
                  <a:solidFill>
                    <a:schemeClr val="bg1"/>
                  </a:solidFill>
                </a:rPr>
                <a:t>Everything is </a:t>
              </a:r>
              <a:r>
                <a:rPr lang="en-US" altLang="zh-CN" sz="2000" dirty="0" err="1">
                  <a:solidFill>
                    <a:schemeClr val="bg1"/>
                  </a:solidFill>
                </a:rPr>
                <a:t>gonna</a:t>
              </a:r>
              <a:r>
                <a:rPr lang="en-US" altLang="zh-CN" sz="2000" dirty="0">
                  <a:solidFill>
                    <a:schemeClr val="bg1"/>
                  </a:solidFill>
                </a:rPr>
                <a:t> be better</a:t>
              </a:r>
              <a:endParaRPr lang="zh-CN" altLang="en-US" sz="2000" dirty="0">
                <a:solidFill>
                  <a:schemeClr val="bg1"/>
                </a:solidFill>
              </a:endParaRPr>
            </a:p>
            <a:p>
              <a:endParaRPr lang="zh-CN" altLang="en-US" sz="2000" dirty="0">
                <a:solidFill>
                  <a:schemeClr val="bg1"/>
                </a:solidFill>
              </a:endParaRPr>
            </a:p>
            <a:p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3560662" y="2371219"/>
            <a:ext cx="2070881" cy="1418039"/>
            <a:chOff x="3459062" y="2371219"/>
            <a:chExt cx="2070881" cy="1418039"/>
          </a:xfrm>
        </p:grpSpPr>
        <p:sp>
          <p:nvSpPr>
            <p:cNvPr id="27" name="文本框 26"/>
            <p:cNvSpPr txBox="1"/>
            <p:nvPr/>
          </p:nvSpPr>
          <p:spPr>
            <a:xfrm>
              <a:off x="3459062" y="2371219"/>
              <a:ext cx="207088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smtClean="0">
                  <a:solidFill>
                    <a:schemeClr val="bg1"/>
                  </a:solidFill>
                  <a:latin typeface="Packet" panose="00000400000000000000" pitchFamily="2" charset="0"/>
                </a:rPr>
                <a:t>TITLE</a:t>
              </a:r>
              <a:endParaRPr lang="zh-CN" altLang="en-US" sz="4800" dirty="0">
                <a:solidFill>
                  <a:schemeClr val="bg1"/>
                </a:solidFill>
                <a:latin typeface="Packet" panose="00000400000000000000" pitchFamily="2" charset="0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3589966" y="3789258"/>
              <a:ext cx="649968" cy="0"/>
            </a:xfrm>
            <a:prstGeom prst="line">
              <a:avLst/>
            </a:prstGeom>
            <a:noFill/>
            <a:ln w="95250" cap="rnd">
              <a:solidFill>
                <a:srgbClr val="FFFFF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64" name="组合 63"/>
          <p:cNvGrpSpPr/>
          <p:nvPr/>
        </p:nvGrpSpPr>
        <p:grpSpPr>
          <a:xfrm>
            <a:off x="624749" y="1957535"/>
            <a:ext cx="2291361" cy="6620176"/>
            <a:chOff x="465091" y="109710"/>
            <a:chExt cx="2162169" cy="6246916"/>
          </a:xfrm>
        </p:grpSpPr>
        <p:grpSp>
          <p:nvGrpSpPr>
            <p:cNvPr id="45" name="组合 44"/>
            <p:cNvGrpSpPr/>
            <p:nvPr/>
          </p:nvGrpSpPr>
          <p:grpSpPr>
            <a:xfrm rot="10800000">
              <a:off x="465091" y="109710"/>
              <a:ext cx="2162169" cy="6246916"/>
              <a:chOff x="9369814" y="-219113"/>
              <a:chExt cx="2162169" cy="6246916"/>
            </a:xfrm>
            <a:solidFill>
              <a:srgbClr val="7C5CB1"/>
            </a:solidFill>
          </p:grpSpPr>
          <p:sp>
            <p:nvSpPr>
              <p:cNvPr id="46" name="Freeform 9"/>
              <p:cNvSpPr/>
              <p:nvPr/>
            </p:nvSpPr>
            <p:spPr bwMode="auto">
              <a:xfrm rot="5400000">
                <a:off x="8782149" y="3285607"/>
                <a:ext cx="3329863" cy="2154529"/>
              </a:xfrm>
              <a:custGeom>
                <a:avLst/>
                <a:gdLst>
                  <a:gd name="T0" fmla="*/ 324 w 478"/>
                  <a:gd name="T1" fmla="*/ 0 h 308"/>
                  <a:gd name="T2" fmla="*/ 304 w 478"/>
                  <a:gd name="T3" fmla="*/ 1 h 308"/>
                  <a:gd name="T4" fmla="*/ 241 w 478"/>
                  <a:gd name="T5" fmla="*/ 1 h 308"/>
                  <a:gd name="T6" fmla="*/ 233 w 478"/>
                  <a:gd name="T7" fmla="*/ 0 h 308"/>
                  <a:gd name="T8" fmla="*/ 71 w 478"/>
                  <a:gd name="T9" fmla="*/ 0 h 308"/>
                  <a:gd name="T10" fmla="*/ 47 w 478"/>
                  <a:gd name="T11" fmla="*/ 24 h 308"/>
                  <a:gd name="T12" fmla="*/ 71 w 478"/>
                  <a:gd name="T13" fmla="*/ 47 h 308"/>
                  <a:gd name="T14" fmla="*/ 100 w 478"/>
                  <a:gd name="T15" fmla="*/ 47 h 308"/>
                  <a:gd name="T16" fmla="*/ 100 w 478"/>
                  <a:gd name="T17" fmla="*/ 47 h 308"/>
                  <a:gd name="T18" fmla="*/ 100 w 478"/>
                  <a:gd name="T19" fmla="*/ 47 h 308"/>
                  <a:gd name="T20" fmla="*/ 118 w 478"/>
                  <a:gd name="T21" fmla="*/ 67 h 308"/>
                  <a:gd name="T22" fmla="*/ 100 w 478"/>
                  <a:gd name="T23" fmla="*/ 88 h 308"/>
                  <a:gd name="T24" fmla="*/ 15 w 478"/>
                  <a:gd name="T25" fmla="*/ 88 h 308"/>
                  <a:gd name="T26" fmla="*/ 0 w 478"/>
                  <a:gd name="T27" fmla="*/ 110 h 308"/>
                  <a:gd name="T28" fmla="*/ 24 w 478"/>
                  <a:gd name="T29" fmla="*/ 133 h 308"/>
                  <a:gd name="T30" fmla="*/ 110 w 478"/>
                  <a:gd name="T31" fmla="*/ 133 h 308"/>
                  <a:gd name="T32" fmla="*/ 113 w 478"/>
                  <a:gd name="T33" fmla="*/ 133 h 308"/>
                  <a:gd name="T34" fmla="*/ 131 w 478"/>
                  <a:gd name="T35" fmla="*/ 153 h 308"/>
                  <a:gd name="T36" fmla="*/ 113 w 478"/>
                  <a:gd name="T37" fmla="*/ 174 h 308"/>
                  <a:gd name="T38" fmla="*/ 90 w 478"/>
                  <a:gd name="T39" fmla="*/ 174 h 308"/>
                  <a:gd name="T40" fmla="*/ 90 w 478"/>
                  <a:gd name="T41" fmla="*/ 174 h 308"/>
                  <a:gd name="T42" fmla="*/ 86 w 478"/>
                  <a:gd name="T43" fmla="*/ 175 h 308"/>
                  <a:gd name="T44" fmla="*/ 83 w 478"/>
                  <a:gd name="T45" fmla="*/ 176 h 308"/>
                  <a:gd name="T46" fmla="*/ 76 w 478"/>
                  <a:gd name="T47" fmla="*/ 182 h 308"/>
                  <a:gd name="T48" fmla="*/ 73 w 478"/>
                  <a:gd name="T49" fmla="*/ 188 h 308"/>
                  <a:gd name="T50" fmla="*/ 71 w 478"/>
                  <a:gd name="T51" fmla="*/ 194 h 308"/>
                  <a:gd name="T52" fmla="*/ 71 w 478"/>
                  <a:gd name="T53" fmla="*/ 197 h 308"/>
                  <a:gd name="T54" fmla="*/ 95 w 478"/>
                  <a:gd name="T55" fmla="*/ 220 h 308"/>
                  <a:gd name="T56" fmla="*/ 125 w 478"/>
                  <a:gd name="T57" fmla="*/ 220 h 308"/>
                  <a:gd name="T58" fmla="*/ 132 w 478"/>
                  <a:gd name="T59" fmla="*/ 220 h 308"/>
                  <a:gd name="T60" fmla="*/ 151 w 478"/>
                  <a:gd name="T61" fmla="*/ 241 h 308"/>
                  <a:gd name="T62" fmla="*/ 132 w 478"/>
                  <a:gd name="T63" fmla="*/ 261 h 308"/>
                  <a:gd name="T64" fmla="*/ 125 w 478"/>
                  <a:gd name="T65" fmla="*/ 261 h 308"/>
                  <a:gd name="T66" fmla="*/ 111 w 478"/>
                  <a:gd name="T67" fmla="*/ 261 h 308"/>
                  <a:gd name="T68" fmla="*/ 90 w 478"/>
                  <a:gd name="T69" fmla="*/ 273 h 308"/>
                  <a:gd name="T70" fmla="*/ 89 w 478"/>
                  <a:gd name="T71" fmla="*/ 275 h 308"/>
                  <a:gd name="T72" fmla="*/ 87 w 478"/>
                  <a:gd name="T73" fmla="*/ 282 h 308"/>
                  <a:gd name="T74" fmla="*/ 87 w 478"/>
                  <a:gd name="T75" fmla="*/ 284 h 308"/>
                  <a:gd name="T76" fmla="*/ 87 w 478"/>
                  <a:gd name="T77" fmla="*/ 289 h 308"/>
                  <a:gd name="T78" fmla="*/ 89 w 478"/>
                  <a:gd name="T79" fmla="*/ 294 h 308"/>
                  <a:gd name="T80" fmla="*/ 90 w 478"/>
                  <a:gd name="T81" fmla="*/ 296 h 308"/>
                  <a:gd name="T82" fmla="*/ 92 w 478"/>
                  <a:gd name="T83" fmla="*/ 299 h 308"/>
                  <a:gd name="T84" fmla="*/ 93 w 478"/>
                  <a:gd name="T85" fmla="*/ 300 h 308"/>
                  <a:gd name="T86" fmla="*/ 95 w 478"/>
                  <a:gd name="T87" fmla="*/ 302 h 308"/>
                  <a:gd name="T88" fmla="*/ 96 w 478"/>
                  <a:gd name="T89" fmla="*/ 303 h 308"/>
                  <a:gd name="T90" fmla="*/ 98 w 478"/>
                  <a:gd name="T91" fmla="*/ 305 h 308"/>
                  <a:gd name="T92" fmla="*/ 103 w 478"/>
                  <a:gd name="T93" fmla="*/ 307 h 308"/>
                  <a:gd name="T94" fmla="*/ 104 w 478"/>
                  <a:gd name="T95" fmla="*/ 307 h 308"/>
                  <a:gd name="T96" fmla="*/ 111 w 478"/>
                  <a:gd name="T97" fmla="*/ 308 h 308"/>
                  <a:gd name="T98" fmla="*/ 111 w 478"/>
                  <a:gd name="T99" fmla="*/ 308 h 308"/>
                  <a:gd name="T100" fmla="*/ 125 w 478"/>
                  <a:gd name="T101" fmla="*/ 308 h 308"/>
                  <a:gd name="T102" fmla="*/ 272 w 478"/>
                  <a:gd name="T103" fmla="*/ 308 h 308"/>
                  <a:gd name="T104" fmla="*/ 324 w 478"/>
                  <a:gd name="T105" fmla="*/ 308 h 308"/>
                  <a:gd name="T106" fmla="*/ 324 w 478"/>
                  <a:gd name="T107" fmla="*/ 308 h 308"/>
                  <a:gd name="T108" fmla="*/ 324 w 478"/>
                  <a:gd name="T109" fmla="*/ 308 h 308"/>
                  <a:gd name="T110" fmla="*/ 342 w 478"/>
                  <a:gd name="T111" fmla="*/ 308 h 308"/>
                  <a:gd name="T112" fmla="*/ 342 w 478"/>
                  <a:gd name="T113" fmla="*/ 307 h 308"/>
                  <a:gd name="T114" fmla="*/ 478 w 478"/>
                  <a:gd name="T115" fmla="*/ 154 h 308"/>
                  <a:gd name="T116" fmla="*/ 324 w 478"/>
                  <a:gd name="T117" fmla="*/ 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78" h="308">
                    <a:moveTo>
                      <a:pt x="324" y="0"/>
                    </a:moveTo>
                    <a:cubicBezTo>
                      <a:pt x="317" y="0"/>
                      <a:pt x="310" y="0"/>
                      <a:pt x="304" y="1"/>
                    </a:cubicBezTo>
                    <a:cubicBezTo>
                      <a:pt x="241" y="1"/>
                      <a:pt x="241" y="1"/>
                      <a:pt x="241" y="1"/>
                    </a:cubicBezTo>
                    <a:cubicBezTo>
                      <a:pt x="238" y="1"/>
                      <a:pt x="235" y="0"/>
                      <a:pt x="233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58" y="0"/>
                      <a:pt x="47" y="11"/>
                      <a:pt x="47" y="24"/>
                    </a:cubicBezTo>
                    <a:cubicBezTo>
                      <a:pt x="47" y="37"/>
                      <a:pt x="58" y="47"/>
                      <a:pt x="71" y="47"/>
                    </a:cubicBezTo>
                    <a:cubicBezTo>
                      <a:pt x="100" y="47"/>
                      <a:pt x="100" y="47"/>
                      <a:pt x="100" y="47"/>
                    </a:cubicBezTo>
                    <a:cubicBezTo>
                      <a:pt x="100" y="47"/>
                      <a:pt x="100" y="47"/>
                      <a:pt x="100" y="47"/>
                    </a:cubicBezTo>
                    <a:cubicBezTo>
                      <a:pt x="100" y="47"/>
                      <a:pt x="100" y="47"/>
                      <a:pt x="100" y="47"/>
                    </a:cubicBezTo>
                    <a:cubicBezTo>
                      <a:pt x="110" y="47"/>
                      <a:pt x="118" y="56"/>
                      <a:pt x="118" y="67"/>
                    </a:cubicBezTo>
                    <a:cubicBezTo>
                      <a:pt x="118" y="79"/>
                      <a:pt x="110" y="88"/>
                      <a:pt x="100" y="88"/>
                    </a:cubicBezTo>
                    <a:cubicBezTo>
                      <a:pt x="15" y="88"/>
                      <a:pt x="15" y="88"/>
                      <a:pt x="15" y="88"/>
                    </a:cubicBezTo>
                    <a:cubicBezTo>
                      <a:pt x="6" y="91"/>
                      <a:pt x="0" y="100"/>
                      <a:pt x="0" y="110"/>
                    </a:cubicBezTo>
                    <a:cubicBezTo>
                      <a:pt x="0" y="123"/>
                      <a:pt x="11" y="133"/>
                      <a:pt x="24" y="133"/>
                    </a:cubicBezTo>
                    <a:cubicBezTo>
                      <a:pt x="110" y="133"/>
                      <a:pt x="110" y="133"/>
                      <a:pt x="110" y="133"/>
                    </a:cubicBezTo>
                    <a:cubicBezTo>
                      <a:pt x="113" y="133"/>
                      <a:pt x="113" y="133"/>
                      <a:pt x="113" y="133"/>
                    </a:cubicBezTo>
                    <a:cubicBezTo>
                      <a:pt x="123" y="133"/>
                      <a:pt x="131" y="142"/>
                      <a:pt x="131" y="153"/>
                    </a:cubicBezTo>
                    <a:cubicBezTo>
                      <a:pt x="131" y="165"/>
                      <a:pt x="123" y="174"/>
                      <a:pt x="113" y="174"/>
                    </a:cubicBezTo>
                    <a:cubicBezTo>
                      <a:pt x="90" y="174"/>
                      <a:pt x="90" y="174"/>
                      <a:pt x="90" y="174"/>
                    </a:cubicBezTo>
                    <a:cubicBezTo>
                      <a:pt x="90" y="174"/>
                      <a:pt x="90" y="174"/>
                      <a:pt x="90" y="174"/>
                    </a:cubicBezTo>
                    <a:cubicBezTo>
                      <a:pt x="88" y="174"/>
                      <a:pt x="87" y="174"/>
                      <a:pt x="86" y="175"/>
                    </a:cubicBezTo>
                    <a:cubicBezTo>
                      <a:pt x="85" y="175"/>
                      <a:pt x="84" y="176"/>
                      <a:pt x="83" y="176"/>
                    </a:cubicBezTo>
                    <a:cubicBezTo>
                      <a:pt x="81" y="177"/>
                      <a:pt x="78" y="179"/>
                      <a:pt x="76" y="182"/>
                    </a:cubicBezTo>
                    <a:cubicBezTo>
                      <a:pt x="75" y="183"/>
                      <a:pt x="74" y="185"/>
                      <a:pt x="73" y="188"/>
                    </a:cubicBezTo>
                    <a:cubicBezTo>
                      <a:pt x="72" y="190"/>
                      <a:pt x="71" y="192"/>
                      <a:pt x="71" y="194"/>
                    </a:cubicBezTo>
                    <a:cubicBezTo>
                      <a:pt x="71" y="195"/>
                      <a:pt x="71" y="196"/>
                      <a:pt x="71" y="197"/>
                    </a:cubicBezTo>
                    <a:cubicBezTo>
                      <a:pt x="71" y="210"/>
                      <a:pt x="82" y="220"/>
                      <a:pt x="95" y="220"/>
                    </a:cubicBezTo>
                    <a:cubicBezTo>
                      <a:pt x="125" y="220"/>
                      <a:pt x="125" y="220"/>
                      <a:pt x="125" y="220"/>
                    </a:cubicBezTo>
                    <a:cubicBezTo>
                      <a:pt x="132" y="220"/>
                      <a:pt x="132" y="220"/>
                      <a:pt x="132" y="220"/>
                    </a:cubicBezTo>
                    <a:cubicBezTo>
                      <a:pt x="143" y="220"/>
                      <a:pt x="151" y="229"/>
                      <a:pt x="151" y="241"/>
                    </a:cubicBezTo>
                    <a:cubicBezTo>
                      <a:pt x="151" y="252"/>
                      <a:pt x="143" y="261"/>
                      <a:pt x="132" y="261"/>
                    </a:cubicBezTo>
                    <a:cubicBezTo>
                      <a:pt x="125" y="261"/>
                      <a:pt x="125" y="261"/>
                      <a:pt x="125" y="261"/>
                    </a:cubicBezTo>
                    <a:cubicBezTo>
                      <a:pt x="111" y="261"/>
                      <a:pt x="111" y="261"/>
                      <a:pt x="111" y="261"/>
                    </a:cubicBezTo>
                    <a:cubicBezTo>
                      <a:pt x="102" y="261"/>
                      <a:pt x="94" y="266"/>
                      <a:pt x="90" y="273"/>
                    </a:cubicBezTo>
                    <a:cubicBezTo>
                      <a:pt x="89" y="274"/>
                      <a:pt x="89" y="274"/>
                      <a:pt x="89" y="275"/>
                    </a:cubicBezTo>
                    <a:cubicBezTo>
                      <a:pt x="88" y="277"/>
                      <a:pt x="87" y="280"/>
                      <a:pt x="87" y="282"/>
                    </a:cubicBezTo>
                    <a:cubicBezTo>
                      <a:pt x="87" y="283"/>
                      <a:pt x="87" y="284"/>
                      <a:pt x="87" y="284"/>
                    </a:cubicBezTo>
                    <a:cubicBezTo>
                      <a:pt x="87" y="286"/>
                      <a:pt x="87" y="288"/>
                      <a:pt x="87" y="289"/>
                    </a:cubicBezTo>
                    <a:cubicBezTo>
                      <a:pt x="88" y="291"/>
                      <a:pt x="88" y="292"/>
                      <a:pt x="89" y="294"/>
                    </a:cubicBezTo>
                    <a:cubicBezTo>
                      <a:pt x="89" y="294"/>
                      <a:pt x="89" y="295"/>
                      <a:pt x="90" y="296"/>
                    </a:cubicBezTo>
                    <a:cubicBezTo>
                      <a:pt x="90" y="297"/>
                      <a:pt x="91" y="298"/>
                      <a:pt x="92" y="299"/>
                    </a:cubicBezTo>
                    <a:cubicBezTo>
                      <a:pt x="92" y="299"/>
                      <a:pt x="93" y="300"/>
                      <a:pt x="93" y="300"/>
                    </a:cubicBezTo>
                    <a:cubicBezTo>
                      <a:pt x="93" y="301"/>
                      <a:pt x="94" y="301"/>
                      <a:pt x="95" y="302"/>
                    </a:cubicBezTo>
                    <a:cubicBezTo>
                      <a:pt x="95" y="302"/>
                      <a:pt x="96" y="303"/>
                      <a:pt x="96" y="303"/>
                    </a:cubicBezTo>
                    <a:cubicBezTo>
                      <a:pt x="97" y="304"/>
                      <a:pt x="98" y="304"/>
                      <a:pt x="98" y="305"/>
                    </a:cubicBezTo>
                    <a:cubicBezTo>
                      <a:pt x="100" y="306"/>
                      <a:pt x="101" y="306"/>
                      <a:pt x="103" y="307"/>
                    </a:cubicBezTo>
                    <a:cubicBezTo>
                      <a:pt x="103" y="307"/>
                      <a:pt x="104" y="307"/>
                      <a:pt x="104" y="307"/>
                    </a:cubicBezTo>
                    <a:cubicBezTo>
                      <a:pt x="106" y="308"/>
                      <a:pt x="108" y="308"/>
                      <a:pt x="111" y="308"/>
                    </a:cubicBezTo>
                    <a:cubicBezTo>
                      <a:pt x="111" y="308"/>
                      <a:pt x="111" y="308"/>
                      <a:pt x="111" y="308"/>
                    </a:cubicBezTo>
                    <a:cubicBezTo>
                      <a:pt x="125" y="308"/>
                      <a:pt x="125" y="308"/>
                      <a:pt x="125" y="308"/>
                    </a:cubicBezTo>
                    <a:cubicBezTo>
                      <a:pt x="272" y="308"/>
                      <a:pt x="272" y="308"/>
                      <a:pt x="272" y="308"/>
                    </a:cubicBezTo>
                    <a:cubicBezTo>
                      <a:pt x="324" y="308"/>
                      <a:pt x="324" y="308"/>
                      <a:pt x="324" y="308"/>
                    </a:cubicBezTo>
                    <a:cubicBezTo>
                      <a:pt x="324" y="308"/>
                      <a:pt x="324" y="308"/>
                      <a:pt x="324" y="308"/>
                    </a:cubicBezTo>
                    <a:cubicBezTo>
                      <a:pt x="324" y="308"/>
                      <a:pt x="324" y="308"/>
                      <a:pt x="324" y="308"/>
                    </a:cubicBezTo>
                    <a:cubicBezTo>
                      <a:pt x="342" y="308"/>
                      <a:pt x="342" y="308"/>
                      <a:pt x="342" y="308"/>
                    </a:cubicBezTo>
                    <a:cubicBezTo>
                      <a:pt x="342" y="307"/>
                      <a:pt x="342" y="307"/>
                      <a:pt x="342" y="307"/>
                    </a:cubicBezTo>
                    <a:cubicBezTo>
                      <a:pt x="419" y="298"/>
                      <a:pt x="478" y="233"/>
                      <a:pt x="478" y="154"/>
                    </a:cubicBezTo>
                    <a:cubicBezTo>
                      <a:pt x="478" y="69"/>
                      <a:pt x="409" y="0"/>
                      <a:pt x="32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71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7" name="任意多边形 46"/>
              <p:cNvSpPr/>
              <p:nvPr/>
            </p:nvSpPr>
            <p:spPr bwMode="auto">
              <a:xfrm rot="5400000">
                <a:off x="9267995" y="1483755"/>
                <a:ext cx="2358168" cy="2154529"/>
              </a:xfrm>
              <a:custGeom>
                <a:avLst/>
                <a:gdLst>
                  <a:gd name="connsiteX0" fmla="*/ 0 w 1685522"/>
                  <a:gd name="connsiteY0" fmla="*/ 549923 h 1539969"/>
                  <a:gd name="connsiteX1" fmla="*/ 73404 w 1685522"/>
                  <a:gd name="connsiteY1" fmla="*/ 439969 h 1539969"/>
                  <a:gd name="connsiteX2" fmla="*/ 282615 w 1685522"/>
                  <a:gd name="connsiteY2" fmla="*/ 439969 h 1539969"/>
                  <a:gd name="connsiteX3" fmla="*/ 490024 w 1685522"/>
                  <a:gd name="connsiteY3" fmla="*/ 439969 h 1539969"/>
                  <a:gd name="connsiteX4" fmla="*/ 578342 w 1685522"/>
                  <a:gd name="connsiteY4" fmla="*/ 334943 h 1539969"/>
                  <a:gd name="connsiteX5" fmla="*/ 490024 w 1685522"/>
                  <a:gd name="connsiteY5" fmla="*/ 234999 h 1539969"/>
                  <a:gd name="connsiteX6" fmla="*/ 347742 w 1685522"/>
                  <a:gd name="connsiteY6" fmla="*/ 234999 h 1539969"/>
                  <a:gd name="connsiteX7" fmla="*/ 230265 w 1685522"/>
                  <a:gd name="connsiteY7" fmla="*/ 119964 h 1539969"/>
                  <a:gd name="connsiteX8" fmla="*/ 347742 w 1685522"/>
                  <a:gd name="connsiteY8" fmla="*/ 0 h 1539969"/>
                  <a:gd name="connsiteX9" fmla="*/ 556953 w 1685522"/>
                  <a:gd name="connsiteY9" fmla="*/ 0 h 1539969"/>
                  <a:gd name="connsiteX10" fmla="*/ 1084289 w 1685522"/>
                  <a:gd name="connsiteY10" fmla="*/ 0 h 1539969"/>
                  <a:gd name="connsiteX11" fmla="*/ 1293500 w 1685522"/>
                  <a:gd name="connsiteY11" fmla="*/ 0 h 1539969"/>
                  <a:gd name="connsiteX12" fmla="*/ 1248252 w 1685522"/>
                  <a:gd name="connsiteY12" fmla="*/ 9609 h 1539969"/>
                  <a:gd name="connsiteX13" fmla="*/ 1175896 w 1685522"/>
                  <a:gd name="connsiteY13" fmla="*/ 119997 h 1539969"/>
                  <a:gd name="connsiteX14" fmla="*/ 1293503 w 1685522"/>
                  <a:gd name="connsiteY14" fmla="*/ 234995 h 1539969"/>
                  <a:gd name="connsiteX15" fmla="*/ 1435610 w 1685522"/>
                  <a:gd name="connsiteY15" fmla="*/ 234995 h 1539969"/>
                  <a:gd name="connsiteX16" fmla="*/ 1523814 w 1685522"/>
                  <a:gd name="connsiteY16" fmla="*/ 334993 h 1539969"/>
                  <a:gd name="connsiteX17" fmla="*/ 1435610 w 1685522"/>
                  <a:gd name="connsiteY17" fmla="*/ 439991 h 1539969"/>
                  <a:gd name="connsiteX18" fmla="*/ 1298125 w 1685522"/>
                  <a:gd name="connsiteY18" fmla="*/ 439991 h 1539969"/>
                  <a:gd name="connsiteX19" fmla="*/ 1226399 w 1685522"/>
                  <a:gd name="connsiteY19" fmla="*/ 439991 h 1539969"/>
                  <a:gd name="connsiteX20" fmla="*/ 1194808 w 1685522"/>
                  <a:gd name="connsiteY20" fmla="*/ 439991 h 1539969"/>
                  <a:gd name="connsiteX21" fmla="*/ 1153080 w 1685522"/>
                  <a:gd name="connsiteY21" fmla="*/ 439991 h 1539969"/>
                  <a:gd name="connsiteX22" fmla="*/ 1120778 w 1685522"/>
                  <a:gd name="connsiteY22" fmla="*/ 439991 h 1539969"/>
                  <a:gd name="connsiteX23" fmla="*/ 1088914 w 1685522"/>
                  <a:gd name="connsiteY23" fmla="*/ 439991 h 1539969"/>
                  <a:gd name="connsiteX24" fmla="*/ 1071153 w 1685522"/>
                  <a:gd name="connsiteY24" fmla="*/ 439991 h 1539969"/>
                  <a:gd name="connsiteX25" fmla="*/ 1041053 w 1685522"/>
                  <a:gd name="connsiteY25" fmla="*/ 439991 h 1539969"/>
                  <a:gd name="connsiteX26" fmla="*/ 1025596 w 1685522"/>
                  <a:gd name="connsiteY26" fmla="*/ 439991 h 1539969"/>
                  <a:gd name="connsiteX27" fmla="*/ 1019902 w 1685522"/>
                  <a:gd name="connsiteY27" fmla="*/ 439991 h 1539969"/>
                  <a:gd name="connsiteX28" fmla="*/ 1019088 w 1685522"/>
                  <a:gd name="connsiteY28" fmla="*/ 439991 h 1539969"/>
                  <a:gd name="connsiteX29" fmla="*/ 945585 w 1685522"/>
                  <a:gd name="connsiteY29" fmla="*/ 549989 h 1539969"/>
                  <a:gd name="connsiteX30" fmla="*/ 1063191 w 1685522"/>
                  <a:gd name="connsiteY30" fmla="*/ 664986 h 1539969"/>
                  <a:gd name="connsiteX31" fmla="*/ 1097614 w 1685522"/>
                  <a:gd name="connsiteY31" fmla="*/ 664986 h 1539969"/>
                  <a:gd name="connsiteX32" fmla="*/ 1137372 w 1685522"/>
                  <a:gd name="connsiteY32" fmla="*/ 664986 h 1539969"/>
                  <a:gd name="connsiteX33" fmla="*/ 1172515 w 1685522"/>
                  <a:gd name="connsiteY33" fmla="*/ 664986 h 1539969"/>
                  <a:gd name="connsiteX34" fmla="*/ 1202293 w 1685522"/>
                  <a:gd name="connsiteY34" fmla="*/ 664986 h 1539969"/>
                  <a:gd name="connsiteX35" fmla="*/ 1222723 w 1685522"/>
                  <a:gd name="connsiteY35" fmla="*/ 664986 h 1539969"/>
                  <a:gd name="connsiteX36" fmla="*/ 1275401 w 1685522"/>
                  <a:gd name="connsiteY36" fmla="*/ 664986 h 1539969"/>
                  <a:gd name="connsiteX37" fmla="*/ 1290101 w 1685522"/>
                  <a:gd name="connsiteY37" fmla="*/ 664986 h 1539969"/>
                  <a:gd name="connsiteX38" fmla="*/ 1306825 w 1685522"/>
                  <a:gd name="connsiteY38" fmla="*/ 664986 h 1539969"/>
                  <a:gd name="connsiteX39" fmla="*/ 1484612 w 1685522"/>
                  <a:gd name="connsiteY39" fmla="*/ 664986 h 1539969"/>
                  <a:gd name="connsiteX40" fmla="*/ 1499312 w 1685522"/>
                  <a:gd name="connsiteY40" fmla="*/ 664986 h 1539969"/>
                  <a:gd name="connsiteX41" fmla="*/ 1587517 w 1685522"/>
                  <a:gd name="connsiteY41" fmla="*/ 764984 h 1539969"/>
                  <a:gd name="connsiteX42" fmla="*/ 1499312 w 1685522"/>
                  <a:gd name="connsiteY42" fmla="*/ 869982 h 1539969"/>
                  <a:gd name="connsiteX43" fmla="*/ 1386607 w 1685522"/>
                  <a:gd name="connsiteY43" fmla="*/ 869982 h 1539969"/>
                  <a:gd name="connsiteX44" fmla="*/ 1367006 w 1685522"/>
                  <a:gd name="connsiteY44" fmla="*/ 874982 h 1539969"/>
                  <a:gd name="connsiteX45" fmla="*/ 1352305 w 1685522"/>
                  <a:gd name="connsiteY45" fmla="*/ 879982 h 1539969"/>
                  <a:gd name="connsiteX46" fmla="*/ 1318004 w 1685522"/>
                  <a:gd name="connsiteY46" fmla="*/ 909981 h 1539969"/>
                  <a:gd name="connsiteX47" fmla="*/ 1303303 w 1685522"/>
                  <a:gd name="connsiteY47" fmla="*/ 939981 h 1539969"/>
                  <a:gd name="connsiteX48" fmla="*/ 1293503 w 1685522"/>
                  <a:gd name="connsiteY48" fmla="*/ 969980 h 1539969"/>
                  <a:gd name="connsiteX49" fmla="*/ 1293503 w 1685522"/>
                  <a:gd name="connsiteY49" fmla="*/ 984980 h 1539969"/>
                  <a:gd name="connsiteX50" fmla="*/ 1411108 w 1685522"/>
                  <a:gd name="connsiteY50" fmla="*/ 1099977 h 1539969"/>
                  <a:gd name="connsiteX51" fmla="*/ 1558116 w 1685522"/>
                  <a:gd name="connsiteY51" fmla="*/ 1099977 h 1539969"/>
                  <a:gd name="connsiteX52" fmla="*/ 1592418 w 1685522"/>
                  <a:gd name="connsiteY52" fmla="*/ 1099977 h 1539969"/>
                  <a:gd name="connsiteX53" fmla="*/ 1685522 w 1685522"/>
                  <a:gd name="connsiteY53" fmla="*/ 1204975 h 1539969"/>
                  <a:gd name="connsiteX54" fmla="*/ 1592418 w 1685522"/>
                  <a:gd name="connsiteY54" fmla="*/ 1304973 h 1539969"/>
                  <a:gd name="connsiteX55" fmla="*/ 1558116 w 1685522"/>
                  <a:gd name="connsiteY55" fmla="*/ 1304973 h 1539969"/>
                  <a:gd name="connsiteX56" fmla="*/ 1489512 w 1685522"/>
                  <a:gd name="connsiteY56" fmla="*/ 1304973 h 1539969"/>
                  <a:gd name="connsiteX57" fmla="*/ 1386607 w 1685522"/>
                  <a:gd name="connsiteY57" fmla="*/ 1364972 h 1539969"/>
                  <a:gd name="connsiteX58" fmla="*/ 1381707 w 1685522"/>
                  <a:gd name="connsiteY58" fmla="*/ 1374972 h 1539969"/>
                  <a:gd name="connsiteX59" fmla="*/ 1371907 w 1685522"/>
                  <a:gd name="connsiteY59" fmla="*/ 1409971 h 1539969"/>
                  <a:gd name="connsiteX60" fmla="*/ 1371907 w 1685522"/>
                  <a:gd name="connsiteY60" fmla="*/ 1419971 h 1539969"/>
                  <a:gd name="connsiteX61" fmla="*/ 1371907 w 1685522"/>
                  <a:gd name="connsiteY61" fmla="*/ 1444970 h 1539969"/>
                  <a:gd name="connsiteX62" fmla="*/ 1381707 w 1685522"/>
                  <a:gd name="connsiteY62" fmla="*/ 1469970 h 1539969"/>
                  <a:gd name="connsiteX63" fmla="*/ 1386607 w 1685522"/>
                  <a:gd name="connsiteY63" fmla="*/ 1479970 h 1539969"/>
                  <a:gd name="connsiteX64" fmla="*/ 1396408 w 1685522"/>
                  <a:gd name="connsiteY64" fmla="*/ 1494969 h 1539969"/>
                  <a:gd name="connsiteX65" fmla="*/ 1401308 w 1685522"/>
                  <a:gd name="connsiteY65" fmla="*/ 1499969 h 1539969"/>
                  <a:gd name="connsiteX66" fmla="*/ 1411108 w 1685522"/>
                  <a:gd name="connsiteY66" fmla="*/ 1509969 h 1539969"/>
                  <a:gd name="connsiteX67" fmla="*/ 1416008 w 1685522"/>
                  <a:gd name="connsiteY67" fmla="*/ 1514969 h 1539969"/>
                  <a:gd name="connsiteX68" fmla="*/ 1425809 w 1685522"/>
                  <a:gd name="connsiteY68" fmla="*/ 1524969 h 1539969"/>
                  <a:gd name="connsiteX69" fmla="*/ 1450311 w 1685522"/>
                  <a:gd name="connsiteY69" fmla="*/ 1534969 h 1539969"/>
                  <a:gd name="connsiteX70" fmla="*/ 1455211 w 1685522"/>
                  <a:gd name="connsiteY70" fmla="*/ 1534969 h 1539969"/>
                  <a:gd name="connsiteX71" fmla="*/ 1489512 w 1685522"/>
                  <a:gd name="connsiteY71" fmla="*/ 1539969 h 1539969"/>
                  <a:gd name="connsiteX72" fmla="*/ 1475702 w 1685522"/>
                  <a:gd name="connsiteY72" fmla="*/ 1539969 h 1539969"/>
                  <a:gd name="connsiteX73" fmla="*/ 1348905 w 1685522"/>
                  <a:gd name="connsiteY73" fmla="*/ 1539969 h 1539969"/>
                  <a:gd name="connsiteX74" fmla="*/ 1347833 w 1685522"/>
                  <a:gd name="connsiteY74" fmla="*/ 1539969 h 1539969"/>
                  <a:gd name="connsiteX75" fmla="*/ 1340330 w 1685522"/>
                  <a:gd name="connsiteY75" fmla="*/ 1539969 h 1539969"/>
                  <a:gd name="connsiteX76" fmla="*/ 1332817 w 1685522"/>
                  <a:gd name="connsiteY76" fmla="*/ 1539969 h 1539969"/>
                  <a:gd name="connsiteX77" fmla="*/ 1319963 w 1685522"/>
                  <a:gd name="connsiteY77" fmla="*/ 1539969 h 1539969"/>
                  <a:gd name="connsiteX78" fmla="*/ 1280301 w 1685522"/>
                  <a:gd name="connsiteY78" fmla="*/ 1539969 h 1539969"/>
                  <a:gd name="connsiteX79" fmla="*/ 821573 w 1685522"/>
                  <a:gd name="connsiteY79" fmla="*/ 1539969 h 1539969"/>
                  <a:gd name="connsiteX80" fmla="*/ 753030 w 1685522"/>
                  <a:gd name="connsiteY80" fmla="*/ 1539969 h 1539969"/>
                  <a:gd name="connsiteX81" fmla="*/ 612362 w 1685522"/>
                  <a:gd name="connsiteY81" fmla="*/ 1539969 h 1539969"/>
                  <a:gd name="connsiteX82" fmla="*/ 543819 w 1685522"/>
                  <a:gd name="connsiteY82" fmla="*/ 1539969 h 1539969"/>
                  <a:gd name="connsiteX83" fmla="*/ 509799 w 1685522"/>
                  <a:gd name="connsiteY83" fmla="*/ 1535041 h 1539969"/>
                  <a:gd name="connsiteX84" fmla="*/ 504771 w 1685522"/>
                  <a:gd name="connsiteY84" fmla="*/ 1535041 h 1539969"/>
                  <a:gd name="connsiteX85" fmla="*/ 480136 w 1685522"/>
                  <a:gd name="connsiteY85" fmla="*/ 1525031 h 1539969"/>
                  <a:gd name="connsiteX86" fmla="*/ 470416 w 1685522"/>
                  <a:gd name="connsiteY86" fmla="*/ 1515022 h 1539969"/>
                  <a:gd name="connsiteX87" fmla="*/ 465556 w 1685522"/>
                  <a:gd name="connsiteY87" fmla="*/ 1509940 h 1539969"/>
                  <a:gd name="connsiteX88" fmla="*/ 455836 w 1685522"/>
                  <a:gd name="connsiteY88" fmla="*/ 1499930 h 1539969"/>
                  <a:gd name="connsiteX89" fmla="*/ 450808 w 1685522"/>
                  <a:gd name="connsiteY89" fmla="*/ 1495002 h 1539969"/>
                  <a:gd name="connsiteX90" fmla="*/ 441089 w 1685522"/>
                  <a:gd name="connsiteY90" fmla="*/ 1479910 h 1539969"/>
                  <a:gd name="connsiteX91" fmla="*/ 436061 w 1685522"/>
                  <a:gd name="connsiteY91" fmla="*/ 1469900 h 1539969"/>
                  <a:gd name="connsiteX92" fmla="*/ 426340 w 1685522"/>
                  <a:gd name="connsiteY92" fmla="*/ 1444953 h 1539969"/>
                  <a:gd name="connsiteX93" fmla="*/ 426340 w 1685522"/>
                  <a:gd name="connsiteY93" fmla="*/ 1420005 h 1539969"/>
                  <a:gd name="connsiteX94" fmla="*/ 426340 w 1685522"/>
                  <a:gd name="connsiteY94" fmla="*/ 1409996 h 1539969"/>
                  <a:gd name="connsiteX95" fmla="*/ 436061 w 1685522"/>
                  <a:gd name="connsiteY95" fmla="*/ 1375038 h 1539969"/>
                  <a:gd name="connsiteX96" fmla="*/ 441089 w 1685522"/>
                  <a:gd name="connsiteY96" fmla="*/ 1365029 h 1539969"/>
                  <a:gd name="connsiteX97" fmla="*/ 543819 w 1685522"/>
                  <a:gd name="connsiteY97" fmla="*/ 1304970 h 1539969"/>
                  <a:gd name="connsiteX98" fmla="*/ 612362 w 1685522"/>
                  <a:gd name="connsiteY98" fmla="*/ 1304970 h 1539969"/>
                  <a:gd name="connsiteX99" fmla="*/ 647053 w 1685522"/>
                  <a:gd name="connsiteY99" fmla="*/ 1304970 h 1539969"/>
                  <a:gd name="connsiteX100" fmla="*/ 740063 w 1685522"/>
                  <a:gd name="connsiteY100" fmla="*/ 1205026 h 1539969"/>
                  <a:gd name="connsiteX101" fmla="*/ 647053 w 1685522"/>
                  <a:gd name="connsiteY101" fmla="*/ 1100000 h 1539969"/>
                  <a:gd name="connsiteX102" fmla="*/ 612362 w 1685522"/>
                  <a:gd name="connsiteY102" fmla="*/ 1100000 h 1539969"/>
                  <a:gd name="connsiteX103" fmla="*/ 465556 w 1685522"/>
                  <a:gd name="connsiteY103" fmla="*/ 1100000 h 1539969"/>
                  <a:gd name="connsiteX104" fmla="*/ 347742 w 1685522"/>
                  <a:gd name="connsiteY104" fmla="*/ 984964 h 1539969"/>
                  <a:gd name="connsiteX105" fmla="*/ 347742 w 1685522"/>
                  <a:gd name="connsiteY105" fmla="*/ 970027 h 1539969"/>
                  <a:gd name="connsiteX106" fmla="*/ 357630 w 1685522"/>
                  <a:gd name="connsiteY106" fmla="*/ 939997 h 1539969"/>
                  <a:gd name="connsiteX107" fmla="*/ 372546 w 1685522"/>
                  <a:gd name="connsiteY107" fmla="*/ 909968 h 1539969"/>
                  <a:gd name="connsiteX108" fmla="*/ 406566 w 1685522"/>
                  <a:gd name="connsiteY108" fmla="*/ 879938 h 1539969"/>
                  <a:gd name="connsiteX109" fmla="*/ 421481 w 1685522"/>
                  <a:gd name="connsiteY109" fmla="*/ 875010 h 1539969"/>
                  <a:gd name="connsiteX110" fmla="*/ 441089 w 1685522"/>
                  <a:gd name="connsiteY110" fmla="*/ 869929 h 1539969"/>
                  <a:gd name="connsiteX111" fmla="*/ 553707 w 1685522"/>
                  <a:gd name="connsiteY111" fmla="*/ 869929 h 1539969"/>
                  <a:gd name="connsiteX112" fmla="*/ 642025 w 1685522"/>
                  <a:gd name="connsiteY112" fmla="*/ 765057 h 1539969"/>
                  <a:gd name="connsiteX113" fmla="*/ 553707 w 1685522"/>
                  <a:gd name="connsiteY113" fmla="*/ 664959 h 1539969"/>
                  <a:gd name="connsiteX114" fmla="*/ 538959 w 1685522"/>
                  <a:gd name="connsiteY114" fmla="*/ 664959 h 1539969"/>
                  <a:gd name="connsiteX115" fmla="*/ 326690 w 1685522"/>
                  <a:gd name="connsiteY115" fmla="*/ 664959 h 1539969"/>
                  <a:gd name="connsiteX116" fmla="*/ 117479 w 1685522"/>
                  <a:gd name="connsiteY116" fmla="*/ 664959 h 1539969"/>
                  <a:gd name="connsiteX117" fmla="*/ 0 w 1685522"/>
                  <a:gd name="connsiteY117" fmla="*/ 549923 h 1539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</a:cxnLst>
                <a:rect l="l" t="t" r="r" b="b"/>
                <a:pathLst>
                  <a:path w="1685522" h="1539969">
                    <a:moveTo>
                      <a:pt x="0" y="549923"/>
                    </a:moveTo>
                    <a:cubicBezTo>
                      <a:pt x="0" y="500028"/>
                      <a:pt x="29496" y="455061"/>
                      <a:pt x="73404" y="439969"/>
                    </a:cubicBezTo>
                    <a:lnTo>
                      <a:pt x="282615" y="439969"/>
                    </a:lnTo>
                    <a:lnTo>
                      <a:pt x="490024" y="439969"/>
                    </a:lnTo>
                    <a:cubicBezTo>
                      <a:pt x="538959" y="439969"/>
                      <a:pt x="578342" y="395002"/>
                      <a:pt x="578342" y="334943"/>
                    </a:cubicBezTo>
                    <a:cubicBezTo>
                      <a:pt x="578342" y="279966"/>
                      <a:pt x="538959" y="234999"/>
                      <a:pt x="490024" y="234999"/>
                    </a:cubicBezTo>
                    <a:lnTo>
                      <a:pt x="347742" y="234999"/>
                    </a:lnTo>
                    <a:cubicBezTo>
                      <a:pt x="284228" y="234999"/>
                      <a:pt x="230265" y="184950"/>
                      <a:pt x="230265" y="119964"/>
                    </a:cubicBezTo>
                    <a:cubicBezTo>
                      <a:pt x="230265" y="54977"/>
                      <a:pt x="284228" y="0"/>
                      <a:pt x="347742" y="0"/>
                    </a:cubicBezTo>
                    <a:lnTo>
                      <a:pt x="556953" y="0"/>
                    </a:lnTo>
                    <a:lnTo>
                      <a:pt x="1084289" y="0"/>
                    </a:lnTo>
                    <a:lnTo>
                      <a:pt x="1293500" y="0"/>
                    </a:lnTo>
                    <a:lnTo>
                      <a:pt x="1248252" y="9609"/>
                    </a:lnTo>
                    <a:cubicBezTo>
                      <a:pt x="1206217" y="28124"/>
                      <a:pt x="1175896" y="71248"/>
                      <a:pt x="1175896" y="119997"/>
                    </a:cubicBezTo>
                    <a:cubicBezTo>
                      <a:pt x="1175896" y="184996"/>
                      <a:pt x="1229799" y="234995"/>
                      <a:pt x="1293503" y="234995"/>
                    </a:cubicBezTo>
                    <a:cubicBezTo>
                      <a:pt x="1435610" y="234995"/>
                      <a:pt x="1435610" y="234995"/>
                      <a:pt x="1435610" y="234995"/>
                    </a:cubicBezTo>
                    <a:cubicBezTo>
                      <a:pt x="1484612" y="234995"/>
                      <a:pt x="1523814" y="279994"/>
                      <a:pt x="1523814" y="334993"/>
                    </a:cubicBezTo>
                    <a:cubicBezTo>
                      <a:pt x="1523814" y="394992"/>
                      <a:pt x="1484612" y="439991"/>
                      <a:pt x="1435610" y="439991"/>
                    </a:cubicBezTo>
                    <a:cubicBezTo>
                      <a:pt x="1383544" y="439991"/>
                      <a:pt x="1337987" y="439991"/>
                      <a:pt x="1298125" y="439991"/>
                    </a:cubicBezTo>
                    <a:lnTo>
                      <a:pt x="1226399" y="439991"/>
                    </a:lnTo>
                    <a:lnTo>
                      <a:pt x="1194808" y="439991"/>
                    </a:lnTo>
                    <a:lnTo>
                      <a:pt x="1153080" y="439991"/>
                    </a:lnTo>
                    <a:lnTo>
                      <a:pt x="1120778" y="439991"/>
                    </a:lnTo>
                    <a:lnTo>
                      <a:pt x="1088914" y="439991"/>
                    </a:lnTo>
                    <a:lnTo>
                      <a:pt x="1071153" y="439991"/>
                    </a:lnTo>
                    <a:lnTo>
                      <a:pt x="1041053" y="439991"/>
                    </a:lnTo>
                    <a:lnTo>
                      <a:pt x="1025596" y="439991"/>
                    </a:lnTo>
                    <a:lnTo>
                      <a:pt x="1019902" y="439991"/>
                    </a:lnTo>
                    <a:lnTo>
                      <a:pt x="1019088" y="439991"/>
                    </a:lnTo>
                    <a:cubicBezTo>
                      <a:pt x="974987" y="454990"/>
                      <a:pt x="945585" y="499990"/>
                      <a:pt x="945585" y="549989"/>
                    </a:cubicBezTo>
                    <a:cubicBezTo>
                      <a:pt x="945585" y="614987"/>
                      <a:pt x="999488" y="664986"/>
                      <a:pt x="1063191" y="664986"/>
                    </a:cubicBezTo>
                    <a:lnTo>
                      <a:pt x="1097614" y="664986"/>
                    </a:lnTo>
                    <a:lnTo>
                      <a:pt x="1137372" y="664986"/>
                    </a:lnTo>
                    <a:lnTo>
                      <a:pt x="1172515" y="664986"/>
                    </a:lnTo>
                    <a:lnTo>
                      <a:pt x="1202293" y="664986"/>
                    </a:lnTo>
                    <a:lnTo>
                      <a:pt x="1222723" y="664986"/>
                    </a:lnTo>
                    <a:cubicBezTo>
                      <a:pt x="1275401" y="664986"/>
                      <a:pt x="1275401" y="664986"/>
                      <a:pt x="1275401" y="664986"/>
                    </a:cubicBezTo>
                    <a:cubicBezTo>
                      <a:pt x="1290101" y="664986"/>
                      <a:pt x="1290101" y="664986"/>
                      <a:pt x="1290101" y="664986"/>
                    </a:cubicBezTo>
                    <a:lnTo>
                      <a:pt x="1306825" y="664986"/>
                    </a:lnTo>
                    <a:cubicBezTo>
                      <a:pt x="1484612" y="664986"/>
                      <a:pt x="1484612" y="664986"/>
                      <a:pt x="1484612" y="664986"/>
                    </a:cubicBezTo>
                    <a:cubicBezTo>
                      <a:pt x="1499312" y="664986"/>
                      <a:pt x="1499312" y="664986"/>
                      <a:pt x="1499312" y="664986"/>
                    </a:cubicBezTo>
                    <a:cubicBezTo>
                      <a:pt x="1548315" y="664986"/>
                      <a:pt x="1587517" y="709985"/>
                      <a:pt x="1587517" y="764984"/>
                    </a:cubicBezTo>
                    <a:cubicBezTo>
                      <a:pt x="1587517" y="824983"/>
                      <a:pt x="1548315" y="869982"/>
                      <a:pt x="1499312" y="869982"/>
                    </a:cubicBezTo>
                    <a:cubicBezTo>
                      <a:pt x="1386607" y="869982"/>
                      <a:pt x="1386607" y="869982"/>
                      <a:pt x="1386607" y="869982"/>
                    </a:cubicBezTo>
                    <a:cubicBezTo>
                      <a:pt x="1376807" y="869982"/>
                      <a:pt x="1371907" y="869982"/>
                      <a:pt x="1367006" y="874982"/>
                    </a:cubicBezTo>
                    <a:cubicBezTo>
                      <a:pt x="1362106" y="874982"/>
                      <a:pt x="1357206" y="879982"/>
                      <a:pt x="1352305" y="879982"/>
                    </a:cubicBezTo>
                    <a:cubicBezTo>
                      <a:pt x="1342505" y="884982"/>
                      <a:pt x="1327804" y="894981"/>
                      <a:pt x="1318004" y="909981"/>
                    </a:cubicBezTo>
                    <a:cubicBezTo>
                      <a:pt x="1313103" y="914981"/>
                      <a:pt x="1308203" y="924981"/>
                      <a:pt x="1303303" y="939981"/>
                    </a:cubicBezTo>
                    <a:cubicBezTo>
                      <a:pt x="1298403" y="949980"/>
                      <a:pt x="1293503" y="959980"/>
                      <a:pt x="1293503" y="969980"/>
                    </a:cubicBezTo>
                    <a:cubicBezTo>
                      <a:pt x="1293503" y="974980"/>
                      <a:pt x="1293503" y="979980"/>
                      <a:pt x="1293503" y="984980"/>
                    </a:cubicBezTo>
                    <a:cubicBezTo>
                      <a:pt x="1293503" y="1049978"/>
                      <a:pt x="1347405" y="1099977"/>
                      <a:pt x="1411108" y="1099977"/>
                    </a:cubicBezTo>
                    <a:cubicBezTo>
                      <a:pt x="1558116" y="1099977"/>
                      <a:pt x="1558116" y="1099977"/>
                      <a:pt x="1558116" y="1099977"/>
                    </a:cubicBezTo>
                    <a:cubicBezTo>
                      <a:pt x="1592418" y="1099977"/>
                      <a:pt x="1592418" y="1099977"/>
                      <a:pt x="1592418" y="1099977"/>
                    </a:cubicBezTo>
                    <a:cubicBezTo>
                      <a:pt x="1646320" y="1099977"/>
                      <a:pt x="1685522" y="1144977"/>
                      <a:pt x="1685522" y="1204975"/>
                    </a:cubicBezTo>
                    <a:cubicBezTo>
                      <a:pt x="1685522" y="1259974"/>
                      <a:pt x="1646320" y="1304973"/>
                      <a:pt x="1592418" y="1304973"/>
                    </a:cubicBezTo>
                    <a:cubicBezTo>
                      <a:pt x="1558116" y="1304973"/>
                      <a:pt x="1558116" y="1304973"/>
                      <a:pt x="1558116" y="1304973"/>
                    </a:cubicBezTo>
                    <a:cubicBezTo>
                      <a:pt x="1489512" y="1304973"/>
                      <a:pt x="1489512" y="1304973"/>
                      <a:pt x="1489512" y="1304973"/>
                    </a:cubicBezTo>
                    <a:cubicBezTo>
                      <a:pt x="1445410" y="1304973"/>
                      <a:pt x="1406208" y="1329973"/>
                      <a:pt x="1386607" y="1364972"/>
                    </a:cubicBezTo>
                    <a:cubicBezTo>
                      <a:pt x="1381707" y="1369972"/>
                      <a:pt x="1381707" y="1369972"/>
                      <a:pt x="1381707" y="1374972"/>
                    </a:cubicBezTo>
                    <a:cubicBezTo>
                      <a:pt x="1376807" y="1384972"/>
                      <a:pt x="1371907" y="1399971"/>
                      <a:pt x="1371907" y="1409971"/>
                    </a:cubicBezTo>
                    <a:cubicBezTo>
                      <a:pt x="1371907" y="1414971"/>
                      <a:pt x="1371907" y="1419971"/>
                      <a:pt x="1371907" y="1419971"/>
                    </a:cubicBezTo>
                    <a:cubicBezTo>
                      <a:pt x="1371907" y="1429971"/>
                      <a:pt x="1371907" y="1439971"/>
                      <a:pt x="1371907" y="1444970"/>
                    </a:cubicBezTo>
                    <a:cubicBezTo>
                      <a:pt x="1376807" y="1454970"/>
                      <a:pt x="1376807" y="1459970"/>
                      <a:pt x="1381707" y="1469970"/>
                    </a:cubicBezTo>
                    <a:cubicBezTo>
                      <a:pt x="1381707" y="1469970"/>
                      <a:pt x="1381707" y="1474970"/>
                      <a:pt x="1386607" y="1479970"/>
                    </a:cubicBezTo>
                    <a:cubicBezTo>
                      <a:pt x="1386607" y="1484970"/>
                      <a:pt x="1391507" y="1489970"/>
                      <a:pt x="1396408" y="1494969"/>
                    </a:cubicBezTo>
                    <a:cubicBezTo>
                      <a:pt x="1396408" y="1494969"/>
                      <a:pt x="1401308" y="1499969"/>
                      <a:pt x="1401308" y="1499969"/>
                    </a:cubicBezTo>
                    <a:cubicBezTo>
                      <a:pt x="1401308" y="1504969"/>
                      <a:pt x="1406208" y="1504969"/>
                      <a:pt x="1411108" y="1509969"/>
                    </a:cubicBezTo>
                    <a:cubicBezTo>
                      <a:pt x="1411108" y="1509969"/>
                      <a:pt x="1416008" y="1514969"/>
                      <a:pt x="1416008" y="1514969"/>
                    </a:cubicBezTo>
                    <a:cubicBezTo>
                      <a:pt x="1420908" y="1519969"/>
                      <a:pt x="1425809" y="1519969"/>
                      <a:pt x="1425809" y="1524969"/>
                    </a:cubicBezTo>
                    <a:cubicBezTo>
                      <a:pt x="1435610" y="1529969"/>
                      <a:pt x="1440510" y="1529969"/>
                      <a:pt x="1450311" y="1534969"/>
                    </a:cubicBezTo>
                    <a:cubicBezTo>
                      <a:pt x="1450311" y="1534969"/>
                      <a:pt x="1455211" y="1534969"/>
                      <a:pt x="1455211" y="1534969"/>
                    </a:cubicBezTo>
                    <a:cubicBezTo>
                      <a:pt x="1465011" y="1539969"/>
                      <a:pt x="1474812" y="1539969"/>
                      <a:pt x="1489512" y="1539969"/>
                    </a:cubicBezTo>
                    <a:lnTo>
                      <a:pt x="1475702" y="1539969"/>
                    </a:lnTo>
                    <a:lnTo>
                      <a:pt x="1348905" y="1539969"/>
                    </a:lnTo>
                    <a:lnTo>
                      <a:pt x="1347833" y="1539969"/>
                    </a:lnTo>
                    <a:lnTo>
                      <a:pt x="1340330" y="1539969"/>
                    </a:lnTo>
                    <a:lnTo>
                      <a:pt x="1332817" y="1539969"/>
                    </a:lnTo>
                    <a:lnTo>
                      <a:pt x="1319963" y="1539969"/>
                    </a:lnTo>
                    <a:lnTo>
                      <a:pt x="1280301" y="1539969"/>
                    </a:lnTo>
                    <a:lnTo>
                      <a:pt x="821573" y="1539969"/>
                    </a:lnTo>
                    <a:lnTo>
                      <a:pt x="753030" y="1539969"/>
                    </a:lnTo>
                    <a:lnTo>
                      <a:pt x="612362" y="1539969"/>
                    </a:lnTo>
                    <a:lnTo>
                      <a:pt x="543819" y="1539969"/>
                    </a:lnTo>
                    <a:cubicBezTo>
                      <a:pt x="529072" y="1539969"/>
                      <a:pt x="519519" y="1539969"/>
                      <a:pt x="509799" y="1535041"/>
                    </a:cubicBezTo>
                    <a:lnTo>
                      <a:pt x="504771" y="1535041"/>
                    </a:lnTo>
                    <a:cubicBezTo>
                      <a:pt x="494884" y="1529959"/>
                      <a:pt x="490024" y="1529959"/>
                      <a:pt x="480136" y="1525031"/>
                    </a:cubicBezTo>
                    <a:cubicBezTo>
                      <a:pt x="480136" y="1519949"/>
                      <a:pt x="475109" y="1519949"/>
                      <a:pt x="470416" y="1515022"/>
                    </a:cubicBezTo>
                    <a:cubicBezTo>
                      <a:pt x="468740" y="1513328"/>
                      <a:pt x="467232" y="1511634"/>
                      <a:pt x="465556" y="1509940"/>
                    </a:cubicBezTo>
                    <a:cubicBezTo>
                      <a:pt x="460696" y="1505012"/>
                      <a:pt x="455836" y="1505012"/>
                      <a:pt x="455836" y="1499930"/>
                    </a:cubicBezTo>
                    <a:cubicBezTo>
                      <a:pt x="454160" y="1498236"/>
                      <a:pt x="452484" y="1496696"/>
                      <a:pt x="450808" y="1495002"/>
                    </a:cubicBezTo>
                    <a:cubicBezTo>
                      <a:pt x="445949" y="1489920"/>
                      <a:pt x="441089" y="1484992"/>
                      <a:pt x="441089" y="1479910"/>
                    </a:cubicBezTo>
                    <a:cubicBezTo>
                      <a:pt x="436061" y="1474982"/>
                      <a:pt x="436061" y="1469900"/>
                      <a:pt x="436061" y="1469900"/>
                    </a:cubicBezTo>
                    <a:cubicBezTo>
                      <a:pt x="431368" y="1460045"/>
                      <a:pt x="431368" y="1454963"/>
                      <a:pt x="426340" y="1444953"/>
                    </a:cubicBezTo>
                    <a:lnTo>
                      <a:pt x="426340" y="1420005"/>
                    </a:lnTo>
                    <a:lnTo>
                      <a:pt x="426340" y="1409996"/>
                    </a:lnTo>
                    <a:cubicBezTo>
                      <a:pt x="426340" y="1399986"/>
                      <a:pt x="431368" y="1385048"/>
                      <a:pt x="436061" y="1375038"/>
                    </a:cubicBezTo>
                    <a:cubicBezTo>
                      <a:pt x="436061" y="1369956"/>
                      <a:pt x="436061" y="1369956"/>
                      <a:pt x="441089" y="1365029"/>
                    </a:cubicBezTo>
                    <a:cubicBezTo>
                      <a:pt x="460696" y="1329917"/>
                      <a:pt x="499911" y="1304970"/>
                      <a:pt x="543819" y="1304970"/>
                    </a:cubicBezTo>
                    <a:lnTo>
                      <a:pt x="612362" y="1304970"/>
                    </a:lnTo>
                    <a:lnTo>
                      <a:pt x="647053" y="1304970"/>
                    </a:lnTo>
                    <a:cubicBezTo>
                      <a:pt x="700847" y="1304970"/>
                      <a:pt x="740063" y="1260003"/>
                      <a:pt x="740063" y="1205026"/>
                    </a:cubicBezTo>
                    <a:cubicBezTo>
                      <a:pt x="740063" y="1144967"/>
                      <a:pt x="700847" y="1100000"/>
                      <a:pt x="647053" y="1100000"/>
                    </a:cubicBezTo>
                    <a:lnTo>
                      <a:pt x="612362" y="1100000"/>
                    </a:lnTo>
                    <a:lnTo>
                      <a:pt x="465556" y="1100000"/>
                    </a:lnTo>
                    <a:cubicBezTo>
                      <a:pt x="401705" y="1100000"/>
                      <a:pt x="347742" y="1049951"/>
                      <a:pt x="347742" y="984964"/>
                    </a:cubicBezTo>
                    <a:lnTo>
                      <a:pt x="347742" y="970027"/>
                    </a:lnTo>
                    <a:cubicBezTo>
                      <a:pt x="347742" y="960017"/>
                      <a:pt x="352770" y="950007"/>
                      <a:pt x="357630" y="939997"/>
                    </a:cubicBezTo>
                    <a:cubicBezTo>
                      <a:pt x="362658" y="924905"/>
                      <a:pt x="367518" y="915050"/>
                      <a:pt x="372546" y="909968"/>
                    </a:cubicBezTo>
                    <a:cubicBezTo>
                      <a:pt x="382265" y="895030"/>
                      <a:pt x="397013" y="885020"/>
                      <a:pt x="406566" y="879938"/>
                    </a:cubicBezTo>
                    <a:cubicBezTo>
                      <a:pt x="411593" y="879938"/>
                      <a:pt x="416454" y="875010"/>
                      <a:pt x="421481" y="875010"/>
                    </a:cubicBezTo>
                    <a:cubicBezTo>
                      <a:pt x="426340" y="869929"/>
                      <a:pt x="431368" y="869929"/>
                      <a:pt x="441089" y="869929"/>
                    </a:cubicBezTo>
                    <a:lnTo>
                      <a:pt x="553707" y="869929"/>
                    </a:lnTo>
                    <a:cubicBezTo>
                      <a:pt x="602810" y="869929"/>
                      <a:pt x="642025" y="824961"/>
                      <a:pt x="642025" y="765057"/>
                    </a:cubicBezTo>
                    <a:cubicBezTo>
                      <a:pt x="642025" y="709926"/>
                      <a:pt x="602810" y="664959"/>
                      <a:pt x="553707" y="664959"/>
                    </a:cubicBezTo>
                    <a:lnTo>
                      <a:pt x="538959" y="664959"/>
                    </a:lnTo>
                    <a:lnTo>
                      <a:pt x="326690" y="664959"/>
                    </a:lnTo>
                    <a:lnTo>
                      <a:pt x="117479" y="664959"/>
                    </a:lnTo>
                    <a:cubicBezTo>
                      <a:pt x="53963" y="664959"/>
                      <a:pt x="0" y="615064"/>
                      <a:pt x="0" y="549923"/>
                    </a:cubicBezTo>
                    <a:close/>
                  </a:path>
                </a:pathLst>
              </a:custGeom>
              <a:solidFill>
                <a:srgbClr val="2C97F7"/>
              </a:solidFill>
              <a:ln w="571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cxnSp>
            <p:nvCxnSpPr>
              <p:cNvPr id="48" name="直接连接符 47"/>
              <p:cNvCxnSpPr>
                <a:endCxn id="51" idx="81"/>
              </p:cNvCxnSpPr>
              <p:nvPr/>
            </p:nvCxnSpPr>
            <p:spPr>
              <a:xfrm rot="10800000">
                <a:off x="9369814" y="925646"/>
                <a:ext cx="1" cy="1737504"/>
              </a:xfrm>
              <a:prstGeom prst="line">
                <a:avLst/>
              </a:prstGeom>
              <a:grpFill/>
              <a:ln w="571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 flipH="1" flipV="1">
                <a:off x="11524343" y="811999"/>
                <a:ext cx="1" cy="2132320"/>
              </a:xfrm>
              <a:prstGeom prst="line">
                <a:avLst/>
              </a:prstGeom>
              <a:grpFill/>
              <a:ln w="571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50" name="椭圆 49"/>
              <p:cNvSpPr/>
              <p:nvPr/>
            </p:nvSpPr>
            <p:spPr>
              <a:xfrm>
                <a:off x="10867765" y="2342359"/>
                <a:ext cx="327668" cy="327668"/>
              </a:xfrm>
              <a:prstGeom prst="ellipse">
                <a:avLst/>
              </a:prstGeom>
              <a:solidFill>
                <a:srgbClr val="FFFFFF"/>
              </a:solidFill>
              <a:ln w="571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任意多边形 50"/>
              <p:cNvSpPr/>
              <p:nvPr/>
            </p:nvSpPr>
            <p:spPr bwMode="auto">
              <a:xfrm rot="5400000">
                <a:off x="9267995" y="170727"/>
                <a:ext cx="2358168" cy="2154529"/>
              </a:xfrm>
              <a:custGeom>
                <a:avLst/>
                <a:gdLst>
                  <a:gd name="connsiteX0" fmla="*/ 0 w 1685522"/>
                  <a:gd name="connsiteY0" fmla="*/ 549923 h 1539969"/>
                  <a:gd name="connsiteX1" fmla="*/ 73404 w 1685522"/>
                  <a:gd name="connsiteY1" fmla="*/ 439969 h 1539969"/>
                  <a:gd name="connsiteX2" fmla="*/ 282615 w 1685522"/>
                  <a:gd name="connsiteY2" fmla="*/ 439969 h 1539969"/>
                  <a:gd name="connsiteX3" fmla="*/ 490024 w 1685522"/>
                  <a:gd name="connsiteY3" fmla="*/ 439969 h 1539969"/>
                  <a:gd name="connsiteX4" fmla="*/ 578342 w 1685522"/>
                  <a:gd name="connsiteY4" fmla="*/ 334943 h 1539969"/>
                  <a:gd name="connsiteX5" fmla="*/ 490024 w 1685522"/>
                  <a:gd name="connsiteY5" fmla="*/ 234999 h 1539969"/>
                  <a:gd name="connsiteX6" fmla="*/ 347742 w 1685522"/>
                  <a:gd name="connsiteY6" fmla="*/ 234999 h 1539969"/>
                  <a:gd name="connsiteX7" fmla="*/ 230265 w 1685522"/>
                  <a:gd name="connsiteY7" fmla="*/ 119964 h 1539969"/>
                  <a:gd name="connsiteX8" fmla="*/ 347742 w 1685522"/>
                  <a:gd name="connsiteY8" fmla="*/ 0 h 1539969"/>
                  <a:gd name="connsiteX9" fmla="*/ 556953 w 1685522"/>
                  <a:gd name="connsiteY9" fmla="*/ 0 h 1539969"/>
                  <a:gd name="connsiteX10" fmla="*/ 1084289 w 1685522"/>
                  <a:gd name="connsiteY10" fmla="*/ 0 h 1539969"/>
                  <a:gd name="connsiteX11" fmla="*/ 1293500 w 1685522"/>
                  <a:gd name="connsiteY11" fmla="*/ 0 h 1539969"/>
                  <a:gd name="connsiteX12" fmla="*/ 1248252 w 1685522"/>
                  <a:gd name="connsiteY12" fmla="*/ 9609 h 1539969"/>
                  <a:gd name="connsiteX13" fmla="*/ 1175896 w 1685522"/>
                  <a:gd name="connsiteY13" fmla="*/ 119997 h 1539969"/>
                  <a:gd name="connsiteX14" fmla="*/ 1293503 w 1685522"/>
                  <a:gd name="connsiteY14" fmla="*/ 234995 h 1539969"/>
                  <a:gd name="connsiteX15" fmla="*/ 1435610 w 1685522"/>
                  <a:gd name="connsiteY15" fmla="*/ 234995 h 1539969"/>
                  <a:gd name="connsiteX16" fmla="*/ 1523814 w 1685522"/>
                  <a:gd name="connsiteY16" fmla="*/ 334993 h 1539969"/>
                  <a:gd name="connsiteX17" fmla="*/ 1435610 w 1685522"/>
                  <a:gd name="connsiteY17" fmla="*/ 439991 h 1539969"/>
                  <a:gd name="connsiteX18" fmla="*/ 1298125 w 1685522"/>
                  <a:gd name="connsiteY18" fmla="*/ 439991 h 1539969"/>
                  <a:gd name="connsiteX19" fmla="*/ 1226399 w 1685522"/>
                  <a:gd name="connsiteY19" fmla="*/ 439991 h 1539969"/>
                  <a:gd name="connsiteX20" fmla="*/ 1194808 w 1685522"/>
                  <a:gd name="connsiteY20" fmla="*/ 439991 h 1539969"/>
                  <a:gd name="connsiteX21" fmla="*/ 1153080 w 1685522"/>
                  <a:gd name="connsiteY21" fmla="*/ 439991 h 1539969"/>
                  <a:gd name="connsiteX22" fmla="*/ 1120778 w 1685522"/>
                  <a:gd name="connsiteY22" fmla="*/ 439991 h 1539969"/>
                  <a:gd name="connsiteX23" fmla="*/ 1088914 w 1685522"/>
                  <a:gd name="connsiteY23" fmla="*/ 439991 h 1539969"/>
                  <a:gd name="connsiteX24" fmla="*/ 1071153 w 1685522"/>
                  <a:gd name="connsiteY24" fmla="*/ 439991 h 1539969"/>
                  <a:gd name="connsiteX25" fmla="*/ 1041053 w 1685522"/>
                  <a:gd name="connsiteY25" fmla="*/ 439991 h 1539969"/>
                  <a:gd name="connsiteX26" fmla="*/ 1025596 w 1685522"/>
                  <a:gd name="connsiteY26" fmla="*/ 439991 h 1539969"/>
                  <a:gd name="connsiteX27" fmla="*/ 1019902 w 1685522"/>
                  <a:gd name="connsiteY27" fmla="*/ 439991 h 1539969"/>
                  <a:gd name="connsiteX28" fmla="*/ 1019088 w 1685522"/>
                  <a:gd name="connsiteY28" fmla="*/ 439991 h 1539969"/>
                  <a:gd name="connsiteX29" fmla="*/ 945585 w 1685522"/>
                  <a:gd name="connsiteY29" fmla="*/ 549989 h 1539969"/>
                  <a:gd name="connsiteX30" fmla="*/ 1063191 w 1685522"/>
                  <a:gd name="connsiteY30" fmla="*/ 664986 h 1539969"/>
                  <a:gd name="connsiteX31" fmla="*/ 1097614 w 1685522"/>
                  <a:gd name="connsiteY31" fmla="*/ 664986 h 1539969"/>
                  <a:gd name="connsiteX32" fmla="*/ 1137372 w 1685522"/>
                  <a:gd name="connsiteY32" fmla="*/ 664986 h 1539969"/>
                  <a:gd name="connsiteX33" fmla="*/ 1172515 w 1685522"/>
                  <a:gd name="connsiteY33" fmla="*/ 664986 h 1539969"/>
                  <a:gd name="connsiteX34" fmla="*/ 1202293 w 1685522"/>
                  <a:gd name="connsiteY34" fmla="*/ 664986 h 1539969"/>
                  <a:gd name="connsiteX35" fmla="*/ 1222723 w 1685522"/>
                  <a:gd name="connsiteY35" fmla="*/ 664986 h 1539969"/>
                  <a:gd name="connsiteX36" fmla="*/ 1275401 w 1685522"/>
                  <a:gd name="connsiteY36" fmla="*/ 664986 h 1539969"/>
                  <a:gd name="connsiteX37" fmla="*/ 1290101 w 1685522"/>
                  <a:gd name="connsiteY37" fmla="*/ 664986 h 1539969"/>
                  <a:gd name="connsiteX38" fmla="*/ 1306825 w 1685522"/>
                  <a:gd name="connsiteY38" fmla="*/ 664986 h 1539969"/>
                  <a:gd name="connsiteX39" fmla="*/ 1484612 w 1685522"/>
                  <a:gd name="connsiteY39" fmla="*/ 664986 h 1539969"/>
                  <a:gd name="connsiteX40" fmla="*/ 1499312 w 1685522"/>
                  <a:gd name="connsiteY40" fmla="*/ 664986 h 1539969"/>
                  <a:gd name="connsiteX41" fmla="*/ 1587517 w 1685522"/>
                  <a:gd name="connsiteY41" fmla="*/ 764984 h 1539969"/>
                  <a:gd name="connsiteX42" fmla="*/ 1499312 w 1685522"/>
                  <a:gd name="connsiteY42" fmla="*/ 869982 h 1539969"/>
                  <a:gd name="connsiteX43" fmla="*/ 1386607 w 1685522"/>
                  <a:gd name="connsiteY43" fmla="*/ 869982 h 1539969"/>
                  <a:gd name="connsiteX44" fmla="*/ 1367006 w 1685522"/>
                  <a:gd name="connsiteY44" fmla="*/ 874982 h 1539969"/>
                  <a:gd name="connsiteX45" fmla="*/ 1352305 w 1685522"/>
                  <a:gd name="connsiteY45" fmla="*/ 879982 h 1539969"/>
                  <a:gd name="connsiteX46" fmla="*/ 1318004 w 1685522"/>
                  <a:gd name="connsiteY46" fmla="*/ 909981 h 1539969"/>
                  <a:gd name="connsiteX47" fmla="*/ 1303303 w 1685522"/>
                  <a:gd name="connsiteY47" fmla="*/ 939981 h 1539969"/>
                  <a:gd name="connsiteX48" fmla="*/ 1293503 w 1685522"/>
                  <a:gd name="connsiteY48" fmla="*/ 969980 h 1539969"/>
                  <a:gd name="connsiteX49" fmla="*/ 1293503 w 1685522"/>
                  <a:gd name="connsiteY49" fmla="*/ 984980 h 1539969"/>
                  <a:gd name="connsiteX50" fmla="*/ 1411108 w 1685522"/>
                  <a:gd name="connsiteY50" fmla="*/ 1099977 h 1539969"/>
                  <a:gd name="connsiteX51" fmla="*/ 1558116 w 1685522"/>
                  <a:gd name="connsiteY51" fmla="*/ 1099977 h 1539969"/>
                  <a:gd name="connsiteX52" fmla="*/ 1592418 w 1685522"/>
                  <a:gd name="connsiteY52" fmla="*/ 1099977 h 1539969"/>
                  <a:gd name="connsiteX53" fmla="*/ 1685522 w 1685522"/>
                  <a:gd name="connsiteY53" fmla="*/ 1204975 h 1539969"/>
                  <a:gd name="connsiteX54" fmla="*/ 1592418 w 1685522"/>
                  <a:gd name="connsiteY54" fmla="*/ 1304973 h 1539969"/>
                  <a:gd name="connsiteX55" fmla="*/ 1558116 w 1685522"/>
                  <a:gd name="connsiteY55" fmla="*/ 1304973 h 1539969"/>
                  <a:gd name="connsiteX56" fmla="*/ 1489512 w 1685522"/>
                  <a:gd name="connsiteY56" fmla="*/ 1304973 h 1539969"/>
                  <a:gd name="connsiteX57" fmla="*/ 1386607 w 1685522"/>
                  <a:gd name="connsiteY57" fmla="*/ 1364972 h 1539969"/>
                  <a:gd name="connsiteX58" fmla="*/ 1381707 w 1685522"/>
                  <a:gd name="connsiteY58" fmla="*/ 1374972 h 1539969"/>
                  <a:gd name="connsiteX59" fmla="*/ 1371907 w 1685522"/>
                  <a:gd name="connsiteY59" fmla="*/ 1409971 h 1539969"/>
                  <a:gd name="connsiteX60" fmla="*/ 1371907 w 1685522"/>
                  <a:gd name="connsiteY60" fmla="*/ 1419971 h 1539969"/>
                  <a:gd name="connsiteX61" fmla="*/ 1371907 w 1685522"/>
                  <a:gd name="connsiteY61" fmla="*/ 1444970 h 1539969"/>
                  <a:gd name="connsiteX62" fmla="*/ 1381707 w 1685522"/>
                  <a:gd name="connsiteY62" fmla="*/ 1469970 h 1539969"/>
                  <a:gd name="connsiteX63" fmla="*/ 1386607 w 1685522"/>
                  <a:gd name="connsiteY63" fmla="*/ 1479970 h 1539969"/>
                  <a:gd name="connsiteX64" fmla="*/ 1396408 w 1685522"/>
                  <a:gd name="connsiteY64" fmla="*/ 1494969 h 1539969"/>
                  <a:gd name="connsiteX65" fmla="*/ 1401308 w 1685522"/>
                  <a:gd name="connsiteY65" fmla="*/ 1499969 h 1539969"/>
                  <a:gd name="connsiteX66" fmla="*/ 1411108 w 1685522"/>
                  <a:gd name="connsiteY66" fmla="*/ 1509969 h 1539969"/>
                  <a:gd name="connsiteX67" fmla="*/ 1416008 w 1685522"/>
                  <a:gd name="connsiteY67" fmla="*/ 1514969 h 1539969"/>
                  <a:gd name="connsiteX68" fmla="*/ 1425809 w 1685522"/>
                  <a:gd name="connsiteY68" fmla="*/ 1524969 h 1539969"/>
                  <a:gd name="connsiteX69" fmla="*/ 1450311 w 1685522"/>
                  <a:gd name="connsiteY69" fmla="*/ 1534969 h 1539969"/>
                  <a:gd name="connsiteX70" fmla="*/ 1455211 w 1685522"/>
                  <a:gd name="connsiteY70" fmla="*/ 1534969 h 1539969"/>
                  <a:gd name="connsiteX71" fmla="*/ 1489512 w 1685522"/>
                  <a:gd name="connsiteY71" fmla="*/ 1539969 h 1539969"/>
                  <a:gd name="connsiteX72" fmla="*/ 1475702 w 1685522"/>
                  <a:gd name="connsiteY72" fmla="*/ 1539969 h 1539969"/>
                  <a:gd name="connsiteX73" fmla="*/ 1348905 w 1685522"/>
                  <a:gd name="connsiteY73" fmla="*/ 1539969 h 1539969"/>
                  <a:gd name="connsiteX74" fmla="*/ 1347833 w 1685522"/>
                  <a:gd name="connsiteY74" fmla="*/ 1539969 h 1539969"/>
                  <a:gd name="connsiteX75" fmla="*/ 1340330 w 1685522"/>
                  <a:gd name="connsiteY75" fmla="*/ 1539969 h 1539969"/>
                  <a:gd name="connsiteX76" fmla="*/ 1332817 w 1685522"/>
                  <a:gd name="connsiteY76" fmla="*/ 1539969 h 1539969"/>
                  <a:gd name="connsiteX77" fmla="*/ 1319963 w 1685522"/>
                  <a:gd name="connsiteY77" fmla="*/ 1539969 h 1539969"/>
                  <a:gd name="connsiteX78" fmla="*/ 1280301 w 1685522"/>
                  <a:gd name="connsiteY78" fmla="*/ 1539969 h 1539969"/>
                  <a:gd name="connsiteX79" fmla="*/ 821573 w 1685522"/>
                  <a:gd name="connsiteY79" fmla="*/ 1539969 h 1539969"/>
                  <a:gd name="connsiteX80" fmla="*/ 753030 w 1685522"/>
                  <a:gd name="connsiteY80" fmla="*/ 1539969 h 1539969"/>
                  <a:gd name="connsiteX81" fmla="*/ 612362 w 1685522"/>
                  <a:gd name="connsiteY81" fmla="*/ 1539969 h 1539969"/>
                  <a:gd name="connsiteX82" fmla="*/ 543819 w 1685522"/>
                  <a:gd name="connsiteY82" fmla="*/ 1539969 h 1539969"/>
                  <a:gd name="connsiteX83" fmla="*/ 509799 w 1685522"/>
                  <a:gd name="connsiteY83" fmla="*/ 1535041 h 1539969"/>
                  <a:gd name="connsiteX84" fmla="*/ 504771 w 1685522"/>
                  <a:gd name="connsiteY84" fmla="*/ 1535041 h 1539969"/>
                  <a:gd name="connsiteX85" fmla="*/ 480136 w 1685522"/>
                  <a:gd name="connsiteY85" fmla="*/ 1525031 h 1539969"/>
                  <a:gd name="connsiteX86" fmla="*/ 470416 w 1685522"/>
                  <a:gd name="connsiteY86" fmla="*/ 1515022 h 1539969"/>
                  <a:gd name="connsiteX87" fmla="*/ 465556 w 1685522"/>
                  <a:gd name="connsiteY87" fmla="*/ 1509940 h 1539969"/>
                  <a:gd name="connsiteX88" fmla="*/ 455836 w 1685522"/>
                  <a:gd name="connsiteY88" fmla="*/ 1499930 h 1539969"/>
                  <a:gd name="connsiteX89" fmla="*/ 450808 w 1685522"/>
                  <a:gd name="connsiteY89" fmla="*/ 1495002 h 1539969"/>
                  <a:gd name="connsiteX90" fmla="*/ 441089 w 1685522"/>
                  <a:gd name="connsiteY90" fmla="*/ 1479910 h 1539969"/>
                  <a:gd name="connsiteX91" fmla="*/ 436061 w 1685522"/>
                  <a:gd name="connsiteY91" fmla="*/ 1469900 h 1539969"/>
                  <a:gd name="connsiteX92" fmla="*/ 426340 w 1685522"/>
                  <a:gd name="connsiteY92" fmla="*/ 1444953 h 1539969"/>
                  <a:gd name="connsiteX93" fmla="*/ 426340 w 1685522"/>
                  <a:gd name="connsiteY93" fmla="*/ 1420005 h 1539969"/>
                  <a:gd name="connsiteX94" fmla="*/ 426340 w 1685522"/>
                  <a:gd name="connsiteY94" fmla="*/ 1409996 h 1539969"/>
                  <a:gd name="connsiteX95" fmla="*/ 436061 w 1685522"/>
                  <a:gd name="connsiteY95" fmla="*/ 1375038 h 1539969"/>
                  <a:gd name="connsiteX96" fmla="*/ 441089 w 1685522"/>
                  <a:gd name="connsiteY96" fmla="*/ 1365029 h 1539969"/>
                  <a:gd name="connsiteX97" fmla="*/ 543819 w 1685522"/>
                  <a:gd name="connsiteY97" fmla="*/ 1304970 h 1539969"/>
                  <a:gd name="connsiteX98" fmla="*/ 612362 w 1685522"/>
                  <a:gd name="connsiteY98" fmla="*/ 1304970 h 1539969"/>
                  <a:gd name="connsiteX99" fmla="*/ 647053 w 1685522"/>
                  <a:gd name="connsiteY99" fmla="*/ 1304970 h 1539969"/>
                  <a:gd name="connsiteX100" fmla="*/ 740063 w 1685522"/>
                  <a:gd name="connsiteY100" fmla="*/ 1205026 h 1539969"/>
                  <a:gd name="connsiteX101" fmla="*/ 647053 w 1685522"/>
                  <a:gd name="connsiteY101" fmla="*/ 1100000 h 1539969"/>
                  <a:gd name="connsiteX102" fmla="*/ 612362 w 1685522"/>
                  <a:gd name="connsiteY102" fmla="*/ 1100000 h 1539969"/>
                  <a:gd name="connsiteX103" fmla="*/ 465556 w 1685522"/>
                  <a:gd name="connsiteY103" fmla="*/ 1100000 h 1539969"/>
                  <a:gd name="connsiteX104" fmla="*/ 347742 w 1685522"/>
                  <a:gd name="connsiteY104" fmla="*/ 984964 h 1539969"/>
                  <a:gd name="connsiteX105" fmla="*/ 347742 w 1685522"/>
                  <a:gd name="connsiteY105" fmla="*/ 970027 h 1539969"/>
                  <a:gd name="connsiteX106" fmla="*/ 357630 w 1685522"/>
                  <a:gd name="connsiteY106" fmla="*/ 939997 h 1539969"/>
                  <a:gd name="connsiteX107" fmla="*/ 372546 w 1685522"/>
                  <a:gd name="connsiteY107" fmla="*/ 909968 h 1539969"/>
                  <a:gd name="connsiteX108" fmla="*/ 406566 w 1685522"/>
                  <a:gd name="connsiteY108" fmla="*/ 879938 h 1539969"/>
                  <a:gd name="connsiteX109" fmla="*/ 421481 w 1685522"/>
                  <a:gd name="connsiteY109" fmla="*/ 875010 h 1539969"/>
                  <a:gd name="connsiteX110" fmla="*/ 441089 w 1685522"/>
                  <a:gd name="connsiteY110" fmla="*/ 869929 h 1539969"/>
                  <a:gd name="connsiteX111" fmla="*/ 553707 w 1685522"/>
                  <a:gd name="connsiteY111" fmla="*/ 869929 h 1539969"/>
                  <a:gd name="connsiteX112" fmla="*/ 642025 w 1685522"/>
                  <a:gd name="connsiteY112" fmla="*/ 765057 h 1539969"/>
                  <a:gd name="connsiteX113" fmla="*/ 553707 w 1685522"/>
                  <a:gd name="connsiteY113" fmla="*/ 664959 h 1539969"/>
                  <a:gd name="connsiteX114" fmla="*/ 538959 w 1685522"/>
                  <a:gd name="connsiteY114" fmla="*/ 664959 h 1539969"/>
                  <a:gd name="connsiteX115" fmla="*/ 326690 w 1685522"/>
                  <a:gd name="connsiteY115" fmla="*/ 664959 h 1539969"/>
                  <a:gd name="connsiteX116" fmla="*/ 117479 w 1685522"/>
                  <a:gd name="connsiteY116" fmla="*/ 664959 h 1539969"/>
                  <a:gd name="connsiteX117" fmla="*/ 0 w 1685522"/>
                  <a:gd name="connsiteY117" fmla="*/ 549923 h 1539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</a:cxnLst>
                <a:rect l="l" t="t" r="r" b="b"/>
                <a:pathLst>
                  <a:path w="1685522" h="1539969">
                    <a:moveTo>
                      <a:pt x="0" y="549923"/>
                    </a:moveTo>
                    <a:cubicBezTo>
                      <a:pt x="0" y="500028"/>
                      <a:pt x="29496" y="455061"/>
                      <a:pt x="73404" y="439969"/>
                    </a:cubicBezTo>
                    <a:lnTo>
                      <a:pt x="282615" y="439969"/>
                    </a:lnTo>
                    <a:lnTo>
                      <a:pt x="490024" y="439969"/>
                    </a:lnTo>
                    <a:cubicBezTo>
                      <a:pt x="538959" y="439969"/>
                      <a:pt x="578342" y="395002"/>
                      <a:pt x="578342" y="334943"/>
                    </a:cubicBezTo>
                    <a:cubicBezTo>
                      <a:pt x="578342" y="279966"/>
                      <a:pt x="538959" y="234999"/>
                      <a:pt x="490024" y="234999"/>
                    </a:cubicBezTo>
                    <a:lnTo>
                      <a:pt x="347742" y="234999"/>
                    </a:lnTo>
                    <a:cubicBezTo>
                      <a:pt x="284228" y="234999"/>
                      <a:pt x="230265" y="184950"/>
                      <a:pt x="230265" y="119964"/>
                    </a:cubicBezTo>
                    <a:cubicBezTo>
                      <a:pt x="230265" y="54977"/>
                      <a:pt x="284228" y="0"/>
                      <a:pt x="347742" y="0"/>
                    </a:cubicBezTo>
                    <a:lnTo>
                      <a:pt x="556953" y="0"/>
                    </a:lnTo>
                    <a:lnTo>
                      <a:pt x="1084289" y="0"/>
                    </a:lnTo>
                    <a:lnTo>
                      <a:pt x="1293500" y="0"/>
                    </a:lnTo>
                    <a:lnTo>
                      <a:pt x="1248252" y="9609"/>
                    </a:lnTo>
                    <a:cubicBezTo>
                      <a:pt x="1206217" y="28124"/>
                      <a:pt x="1175896" y="71248"/>
                      <a:pt x="1175896" y="119997"/>
                    </a:cubicBezTo>
                    <a:cubicBezTo>
                      <a:pt x="1175896" y="184996"/>
                      <a:pt x="1229799" y="234995"/>
                      <a:pt x="1293503" y="234995"/>
                    </a:cubicBezTo>
                    <a:cubicBezTo>
                      <a:pt x="1435610" y="234995"/>
                      <a:pt x="1435610" y="234995"/>
                      <a:pt x="1435610" y="234995"/>
                    </a:cubicBezTo>
                    <a:cubicBezTo>
                      <a:pt x="1484612" y="234995"/>
                      <a:pt x="1523814" y="279994"/>
                      <a:pt x="1523814" y="334993"/>
                    </a:cubicBezTo>
                    <a:cubicBezTo>
                      <a:pt x="1523814" y="394992"/>
                      <a:pt x="1484612" y="439991"/>
                      <a:pt x="1435610" y="439991"/>
                    </a:cubicBezTo>
                    <a:cubicBezTo>
                      <a:pt x="1383544" y="439991"/>
                      <a:pt x="1337987" y="439991"/>
                      <a:pt x="1298125" y="439991"/>
                    </a:cubicBezTo>
                    <a:lnTo>
                      <a:pt x="1226399" y="439991"/>
                    </a:lnTo>
                    <a:lnTo>
                      <a:pt x="1194808" y="439991"/>
                    </a:lnTo>
                    <a:lnTo>
                      <a:pt x="1153080" y="439991"/>
                    </a:lnTo>
                    <a:lnTo>
                      <a:pt x="1120778" y="439991"/>
                    </a:lnTo>
                    <a:lnTo>
                      <a:pt x="1088914" y="439991"/>
                    </a:lnTo>
                    <a:lnTo>
                      <a:pt x="1071153" y="439991"/>
                    </a:lnTo>
                    <a:lnTo>
                      <a:pt x="1041053" y="439991"/>
                    </a:lnTo>
                    <a:lnTo>
                      <a:pt x="1025596" y="439991"/>
                    </a:lnTo>
                    <a:lnTo>
                      <a:pt x="1019902" y="439991"/>
                    </a:lnTo>
                    <a:lnTo>
                      <a:pt x="1019088" y="439991"/>
                    </a:lnTo>
                    <a:cubicBezTo>
                      <a:pt x="974987" y="454990"/>
                      <a:pt x="945585" y="499990"/>
                      <a:pt x="945585" y="549989"/>
                    </a:cubicBezTo>
                    <a:cubicBezTo>
                      <a:pt x="945585" y="614987"/>
                      <a:pt x="999488" y="664986"/>
                      <a:pt x="1063191" y="664986"/>
                    </a:cubicBezTo>
                    <a:lnTo>
                      <a:pt x="1097614" y="664986"/>
                    </a:lnTo>
                    <a:lnTo>
                      <a:pt x="1137372" y="664986"/>
                    </a:lnTo>
                    <a:lnTo>
                      <a:pt x="1172515" y="664986"/>
                    </a:lnTo>
                    <a:lnTo>
                      <a:pt x="1202293" y="664986"/>
                    </a:lnTo>
                    <a:lnTo>
                      <a:pt x="1222723" y="664986"/>
                    </a:lnTo>
                    <a:cubicBezTo>
                      <a:pt x="1275401" y="664986"/>
                      <a:pt x="1275401" y="664986"/>
                      <a:pt x="1275401" y="664986"/>
                    </a:cubicBezTo>
                    <a:cubicBezTo>
                      <a:pt x="1290101" y="664986"/>
                      <a:pt x="1290101" y="664986"/>
                      <a:pt x="1290101" y="664986"/>
                    </a:cubicBezTo>
                    <a:lnTo>
                      <a:pt x="1306825" y="664986"/>
                    </a:lnTo>
                    <a:cubicBezTo>
                      <a:pt x="1484612" y="664986"/>
                      <a:pt x="1484612" y="664986"/>
                      <a:pt x="1484612" y="664986"/>
                    </a:cubicBezTo>
                    <a:cubicBezTo>
                      <a:pt x="1499312" y="664986"/>
                      <a:pt x="1499312" y="664986"/>
                      <a:pt x="1499312" y="664986"/>
                    </a:cubicBezTo>
                    <a:cubicBezTo>
                      <a:pt x="1548315" y="664986"/>
                      <a:pt x="1587517" y="709985"/>
                      <a:pt x="1587517" y="764984"/>
                    </a:cubicBezTo>
                    <a:cubicBezTo>
                      <a:pt x="1587517" y="824983"/>
                      <a:pt x="1548315" y="869982"/>
                      <a:pt x="1499312" y="869982"/>
                    </a:cubicBezTo>
                    <a:cubicBezTo>
                      <a:pt x="1386607" y="869982"/>
                      <a:pt x="1386607" y="869982"/>
                      <a:pt x="1386607" y="869982"/>
                    </a:cubicBezTo>
                    <a:cubicBezTo>
                      <a:pt x="1376807" y="869982"/>
                      <a:pt x="1371907" y="869982"/>
                      <a:pt x="1367006" y="874982"/>
                    </a:cubicBezTo>
                    <a:cubicBezTo>
                      <a:pt x="1362106" y="874982"/>
                      <a:pt x="1357206" y="879982"/>
                      <a:pt x="1352305" y="879982"/>
                    </a:cubicBezTo>
                    <a:cubicBezTo>
                      <a:pt x="1342505" y="884982"/>
                      <a:pt x="1327804" y="894981"/>
                      <a:pt x="1318004" y="909981"/>
                    </a:cubicBezTo>
                    <a:cubicBezTo>
                      <a:pt x="1313103" y="914981"/>
                      <a:pt x="1308203" y="924981"/>
                      <a:pt x="1303303" y="939981"/>
                    </a:cubicBezTo>
                    <a:cubicBezTo>
                      <a:pt x="1298403" y="949980"/>
                      <a:pt x="1293503" y="959980"/>
                      <a:pt x="1293503" y="969980"/>
                    </a:cubicBezTo>
                    <a:cubicBezTo>
                      <a:pt x="1293503" y="974980"/>
                      <a:pt x="1293503" y="979980"/>
                      <a:pt x="1293503" y="984980"/>
                    </a:cubicBezTo>
                    <a:cubicBezTo>
                      <a:pt x="1293503" y="1049978"/>
                      <a:pt x="1347405" y="1099977"/>
                      <a:pt x="1411108" y="1099977"/>
                    </a:cubicBezTo>
                    <a:cubicBezTo>
                      <a:pt x="1558116" y="1099977"/>
                      <a:pt x="1558116" y="1099977"/>
                      <a:pt x="1558116" y="1099977"/>
                    </a:cubicBezTo>
                    <a:cubicBezTo>
                      <a:pt x="1592418" y="1099977"/>
                      <a:pt x="1592418" y="1099977"/>
                      <a:pt x="1592418" y="1099977"/>
                    </a:cubicBezTo>
                    <a:cubicBezTo>
                      <a:pt x="1646320" y="1099977"/>
                      <a:pt x="1685522" y="1144977"/>
                      <a:pt x="1685522" y="1204975"/>
                    </a:cubicBezTo>
                    <a:cubicBezTo>
                      <a:pt x="1685522" y="1259974"/>
                      <a:pt x="1646320" y="1304973"/>
                      <a:pt x="1592418" y="1304973"/>
                    </a:cubicBezTo>
                    <a:cubicBezTo>
                      <a:pt x="1558116" y="1304973"/>
                      <a:pt x="1558116" y="1304973"/>
                      <a:pt x="1558116" y="1304973"/>
                    </a:cubicBezTo>
                    <a:cubicBezTo>
                      <a:pt x="1489512" y="1304973"/>
                      <a:pt x="1489512" y="1304973"/>
                      <a:pt x="1489512" y="1304973"/>
                    </a:cubicBezTo>
                    <a:cubicBezTo>
                      <a:pt x="1445410" y="1304973"/>
                      <a:pt x="1406208" y="1329973"/>
                      <a:pt x="1386607" y="1364972"/>
                    </a:cubicBezTo>
                    <a:cubicBezTo>
                      <a:pt x="1381707" y="1369972"/>
                      <a:pt x="1381707" y="1369972"/>
                      <a:pt x="1381707" y="1374972"/>
                    </a:cubicBezTo>
                    <a:cubicBezTo>
                      <a:pt x="1376807" y="1384972"/>
                      <a:pt x="1371907" y="1399971"/>
                      <a:pt x="1371907" y="1409971"/>
                    </a:cubicBezTo>
                    <a:cubicBezTo>
                      <a:pt x="1371907" y="1414971"/>
                      <a:pt x="1371907" y="1419971"/>
                      <a:pt x="1371907" y="1419971"/>
                    </a:cubicBezTo>
                    <a:cubicBezTo>
                      <a:pt x="1371907" y="1429971"/>
                      <a:pt x="1371907" y="1439971"/>
                      <a:pt x="1371907" y="1444970"/>
                    </a:cubicBezTo>
                    <a:cubicBezTo>
                      <a:pt x="1376807" y="1454970"/>
                      <a:pt x="1376807" y="1459970"/>
                      <a:pt x="1381707" y="1469970"/>
                    </a:cubicBezTo>
                    <a:cubicBezTo>
                      <a:pt x="1381707" y="1469970"/>
                      <a:pt x="1381707" y="1474970"/>
                      <a:pt x="1386607" y="1479970"/>
                    </a:cubicBezTo>
                    <a:cubicBezTo>
                      <a:pt x="1386607" y="1484970"/>
                      <a:pt x="1391507" y="1489970"/>
                      <a:pt x="1396408" y="1494969"/>
                    </a:cubicBezTo>
                    <a:cubicBezTo>
                      <a:pt x="1396408" y="1494969"/>
                      <a:pt x="1401308" y="1499969"/>
                      <a:pt x="1401308" y="1499969"/>
                    </a:cubicBezTo>
                    <a:cubicBezTo>
                      <a:pt x="1401308" y="1504969"/>
                      <a:pt x="1406208" y="1504969"/>
                      <a:pt x="1411108" y="1509969"/>
                    </a:cubicBezTo>
                    <a:cubicBezTo>
                      <a:pt x="1411108" y="1509969"/>
                      <a:pt x="1416008" y="1514969"/>
                      <a:pt x="1416008" y="1514969"/>
                    </a:cubicBezTo>
                    <a:cubicBezTo>
                      <a:pt x="1420908" y="1519969"/>
                      <a:pt x="1425809" y="1519969"/>
                      <a:pt x="1425809" y="1524969"/>
                    </a:cubicBezTo>
                    <a:cubicBezTo>
                      <a:pt x="1435610" y="1529969"/>
                      <a:pt x="1440510" y="1529969"/>
                      <a:pt x="1450311" y="1534969"/>
                    </a:cubicBezTo>
                    <a:cubicBezTo>
                      <a:pt x="1450311" y="1534969"/>
                      <a:pt x="1455211" y="1534969"/>
                      <a:pt x="1455211" y="1534969"/>
                    </a:cubicBezTo>
                    <a:cubicBezTo>
                      <a:pt x="1465011" y="1539969"/>
                      <a:pt x="1474812" y="1539969"/>
                      <a:pt x="1489512" y="1539969"/>
                    </a:cubicBezTo>
                    <a:lnTo>
                      <a:pt x="1475702" y="1539969"/>
                    </a:lnTo>
                    <a:lnTo>
                      <a:pt x="1348905" y="1539969"/>
                    </a:lnTo>
                    <a:lnTo>
                      <a:pt x="1347833" y="1539969"/>
                    </a:lnTo>
                    <a:lnTo>
                      <a:pt x="1340330" y="1539969"/>
                    </a:lnTo>
                    <a:lnTo>
                      <a:pt x="1332817" y="1539969"/>
                    </a:lnTo>
                    <a:lnTo>
                      <a:pt x="1319963" y="1539969"/>
                    </a:lnTo>
                    <a:lnTo>
                      <a:pt x="1280301" y="1539969"/>
                    </a:lnTo>
                    <a:lnTo>
                      <a:pt x="821573" y="1539969"/>
                    </a:lnTo>
                    <a:lnTo>
                      <a:pt x="753030" y="1539969"/>
                    </a:lnTo>
                    <a:lnTo>
                      <a:pt x="612362" y="1539969"/>
                    </a:lnTo>
                    <a:lnTo>
                      <a:pt x="543819" y="1539969"/>
                    </a:lnTo>
                    <a:cubicBezTo>
                      <a:pt x="529072" y="1539969"/>
                      <a:pt x="519519" y="1539969"/>
                      <a:pt x="509799" y="1535041"/>
                    </a:cubicBezTo>
                    <a:lnTo>
                      <a:pt x="504771" y="1535041"/>
                    </a:lnTo>
                    <a:cubicBezTo>
                      <a:pt x="494884" y="1529959"/>
                      <a:pt x="490024" y="1529959"/>
                      <a:pt x="480136" y="1525031"/>
                    </a:cubicBezTo>
                    <a:cubicBezTo>
                      <a:pt x="480136" y="1519949"/>
                      <a:pt x="475109" y="1519949"/>
                      <a:pt x="470416" y="1515022"/>
                    </a:cubicBezTo>
                    <a:cubicBezTo>
                      <a:pt x="468740" y="1513328"/>
                      <a:pt x="467232" y="1511634"/>
                      <a:pt x="465556" y="1509940"/>
                    </a:cubicBezTo>
                    <a:cubicBezTo>
                      <a:pt x="460696" y="1505012"/>
                      <a:pt x="455836" y="1505012"/>
                      <a:pt x="455836" y="1499930"/>
                    </a:cubicBezTo>
                    <a:cubicBezTo>
                      <a:pt x="454160" y="1498236"/>
                      <a:pt x="452484" y="1496696"/>
                      <a:pt x="450808" y="1495002"/>
                    </a:cubicBezTo>
                    <a:cubicBezTo>
                      <a:pt x="445949" y="1489920"/>
                      <a:pt x="441089" y="1484992"/>
                      <a:pt x="441089" y="1479910"/>
                    </a:cubicBezTo>
                    <a:cubicBezTo>
                      <a:pt x="436061" y="1474982"/>
                      <a:pt x="436061" y="1469900"/>
                      <a:pt x="436061" y="1469900"/>
                    </a:cubicBezTo>
                    <a:cubicBezTo>
                      <a:pt x="431368" y="1460045"/>
                      <a:pt x="431368" y="1454963"/>
                      <a:pt x="426340" y="1444953"/>
                    </a:cubicBezTo>
                    <a:lnTo>
                      <a:pt x="426340" y="1420005"/>
                    </a:lnTo>
                    <a:lnTo>
                      <a:pt x="426340" y="1409996"/>
                    </a:lnTo>
                    <a:cubicBezTo>
                      <a:pt x="426340" y="1399986"/>
                      <a:pt x="431368" y="1385048"/>
                      <a:pt x="436061" y="1375038"/>
                    </a:cubicBezTo>
                    <a:cubicBezTo>
                      <a:pt x="436061" y="1369956"/>
                      <a:pt x="436061" y="1369956"/>
                      <a:pt x="441089" y="1365029"/>
                    </a:cubicBezTo>
                    <a:cubicBezTo>
                      <a:pt x="460696" y="1329917"/>
                      <a:pt x="499911" y="1304970"/>
                      <a:pt x="543819" y="1304970"/>
                    </a:cubicBezTo>
                    <a:lnTo>
                      <a:pt x="612362" y="1304970"/>
                    </a:lnTo>
                    <a:lnTo>
                      <a:pt x="647053" y="1304970"/>
                    </a:lnTo>
                    <a:cubicBezTo>
                      <a:pt x="700847" y="1304970"/>
                      <a:pt x="740063" y="1260003"/>
                      <a:pt x="740063" y="1205026"/>
                    </a:cubicBezTo>
                    <a:cubicBezTo>
                      <a:pt x="740063" y="1144967"/>
                      <a:pt x="700847" y="1100000"/>
                      <a:pt x="647053" y="1100000"/>
                    </a:cubicBezTo>
                    <a:lnTo>
                      <a:pt x="612362" y="1100000"/>
                    </a:lnTo>
                    <a:lnTo>
                      <a:pt x="465556" y="1100000"/>
                    </a:lnTo>
                    <a:cubicBezTo>
                      <a:pt x="401705" y="1100000"/>
                      <a:pt x="347742" y="1049951"/>
                      <a:pt x="347742" y="984964"/>
                    </a:cubicBezTo>
                    <a:lnTo>
                      <a:pt x="347742" y="970027"/>
                    </a:lnTo>
                    <a:cubicBezTo>
                      <a:pt x="347742" y="960017"/>
                      <a:pt x="352770" y="950007"/>
                      <a:pt x="357630" y="939997"/>
                    </a:cubicBezTo>
                    <a:cubicBezTo>
                      <a:pt x="362658" y="924905"/>
                      <a:pt x="367518" y="915050"/>
                      <a:pt x="372546" y="909968"/>
                    </a:cubicBezTo>
                    <a:cubicBezTo>
                      <a:pt x="382265" y="895030"/>
                      <a:pt x="397013" y="885020"/>
                      <a:pt x="406566" y="879938"/>
                    </a:cubicBezTo>
                    <a:cubicBezTo>
                      <a:pt x="411593" y="879938"/>
                      <a:pt x="416454" y="875010"/>
                      <a:pt x="421481" y="875010"/>
                    </a:cubicBezTo>
                    <a:cubicBezTo>
                      <a:pt x="426340" y="869929"/>
                      <a:pt x="431368" y="869929"/>
                      <a:pt x="441089" y="869929"/>
                    </a:cubicBezTo>
                    <a:lnTo>
                      <a:pt x="553707" y="869929"/>
                    </a:lnTo>
                    <a:cubicBezTo>
                      <a:pt x="602810" y="869929"/>
                      <a:pt x="642025" y="824961"/>
                      <a:pt x="642025" y="765057"/>
                    </a:cubicBezTo>
                    <a:cubicBezTo>
                      <a:pt x="642025" y="709926"/>
                      <a:pt x="602810" y="664959"/>
                      <a:pt x="553707" y="664959"/>
                    </a:cubicBezTo>
                    <a:lnTo>
                      <a:pt x="538959" y="664959"/>
                    </a:lnTo>
                    <a:lnTo>
                      <a:pt x="326690" y="664959"/>
                    </a:lnTo>
                    <a:lnTo>
                      <a:pt x="117479" y="664959"/>
                    </a:lnTo>
                    <a:cubicBezTo>
                      <a:pt x="53963" y="664959"/>
                      <a:pt x="0" y="615064"/>
                      <a:pt x="0" y="549923"/>
                    </a:cubicBezTo>
                    <a:close/>
                  </a:path>
                </a:pathLst>
              </a:custGeom>
              <a:solidFill>
                <a:srgbClr val="48BDFF"/>
              </a:solidFill>
              <a:ln w="571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2" name="任意多边形 51"/>
              <p:cNvSpPr/>
              <p:nvPr/>
            </p:nvSpPr>
            <p:spPr>
              <a:xfrm>
                <a:off x="9991400" y="960895"/>
                <a:ext cx="327668" cy="666348"/>
              </a:xfrm>
              <a:custGeom>
                <a:avLst/>
                <a:gdLst>
                  <a:gd name="connsiteX0" fmla="*/ 117102 w 234204"/>
                  <a:gd name="connsiteY0" fmla="*/ 0 h 476278"/>
                  <a:gd name="connsiteX1" fmla="*/ 225002 w 234204"/>
                  <a:gd name="connsiteY1" fmla="*/ 71520 h 476278"/>
                  <a:gd name="connsiteX2" fmla="*/ 233283 w 234204"/>
                  <a:gd name="connsiteY2" fmla="*/ 112539 h 476278"/>
                  <a:gd name="connsiteX3" fmla="*/ 234204 w 234204"/>
                  <a:gd name="connsiteY3" fmla="*/ 112539 h 476278"/>
                  <a:gd name="connsiteX4" fmla="*/ 234204 w 234204"/>
                  <a:gd name="connsiteY4" fmla="*/ 117102 h 476278"/>
                  <a:gd name="connsiteX5" fmla="*/ 234204 w 234204"/>
                  <a:gd name="connsiteY5" fmla="*/ 359176 h 476278"/>
                  <a:gd name="connsiteX6" fmla="*/ 234204 w 234204"/>
                  <a:gd name="connsiteY6" fmla="*/ 374444 h 476278"/>
                  <a:gd name="connsiteX7" fmla="*/ 231122 w 234204"/>
                  <a:gd name="connsiteY7" fmla="*/ 374444 h 476278"/>
                  <a:gd name="connsiteX8" fmla="*/ 225002 w 234204"/>
                  <a:gd name="connsiteY8" fmla="*/ 404758 h 476278"/>
                  <a:gd name="connsiteX9" fmla="*/ 117102 w 234204"/>
                  <a:gd name="connsiteY9" fmla="*/ 476278 h 476278"/>
                  <a:gd name="connsiteX10" fmla="*/ 9202 w 234204"/>
                  <a:gd name="connsiteY10" fmla="*/ 404758 h 476278"/>
                  <a:gd name="connsiteX11" fmla="*/ 3083 w 234204"/>
                  <a:gd name="connsiteY11" fmla="*/ 374444 h 476278"/>
                  <a:gd name="connsiteX12" fmla="*/ 0 w 234204"/>
                  <a:gd name="connsiteY12" fmla="*/ 374444 h 476278"/>
                  <a:gd name="connsiteX13" fmla="*/ 0 w 234204"/>
                  <a:gd name="connsiteY13" fmla="*/ 359176 h 476278"/>
                  <a:gd name="connsiteX14" fmla="*/ 0 w 234204"/>
                  <a:gd name="connsiteY14" fmla="*/ 117102 h 476278"/>
                  <a:gd name="connsiteX15" fmla="*/ 0 w 234204"/>
                  <a:gd name="connsiteY15" fmla="*/ 112539 h 476278"/>
                  <a:gd name="connsiteX16" fmla="*/ 921 w 234204"/>
                  <a:gd name="connsiteY16" fmla="*/ 112539 h 476278"/>
                  <a:gd name="connsiteX17" fmla="*/ 9202 w 234204"/>
                  <a:gd name="connsiteY17" fmla="*/ 71520 h 476278"/>
                  <a:gd name="connsiteX18" fmla="*/ 117102 w 234204"/>
                  <a:gd name="connsiteY18" fmla="*/ 0 h 476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34204" h="476278">
                    <a:moveTo>
                      <a:pt x="117102" y="0"/>
                    </a:moveTo>
                    <a:cubicBezTo>
                      <a:pt x="165608" y="0"/>
                      <a:pt x="207225" y="29491"/>
                      <a:pt x="225002" y="71520"/>
                    </a:cubicBezTo>
                    <a:lnTo>
                      <a:pt x="233283" y="112539"/>
                    </a:lnTo>
                    <a:lnTo>
                      <a:pt x="234204" y="112539"/>
                    </a:lnTo>
                    <a:lnTo>
                      <a:pt x="234204" y="117102"/>
                    </a:lnTo>
                    <a:lnTo>
                      <a:pt x="234204" y="359176"/>
                    </a:lnTo>
                    <a:lnTo>
                      <a:pt x="234204" y="374444"/>
                    </a:lnTo>
                    <a:lnTo>
                      <a:pt x="231122" y="374444"/>
                    </a:lnTo>
                    <a:lnTo>
                      <a:pt x="225002" y="404758"/>
                    </a:lnTo>
                    <a:cubicBezTo>
                      <a:pt x="207225" y="446787"/>
                      <a:pt x="165608" y="476278"/>
                      <a:pt x="117102" y="476278"/>
                    </a:cubicBezTo>
                    <a:cubicBezTo>
                      <a:pt x="68597" y="476278"/>
                      <a:pt x="26979" y="446787"/>
                      <a:pt x="9202" y="404758"/>
                    </a:cubicBezTo>
                    <a:lnTo>
                      <a:pt x="3083" y="374444"/>
                    </a:lnTo>
                    <a:lnTo>
                      <a:pt x="0" y="374444"/>
                    </a:lnTo>
                    <a:lnTo>
                      <a:pt x="0" y="359176"/>
                    </a:lnTo>
                    <a:lnTo>
                      <a:pt x="0" y="117102"/>
                    </a:lnTo>
                    <a:lnTo>
                      <a:pt x="0" y="112539"/>
                    </a:lnTo>
                    <a:lnTo>
                      <a:pt x="921" y="112539"/>
                    </a:lnTo>
                    <a:lnTo>
                      <a:pt x="9202" y="71520"/>
                    </a:lnTo>
                    <a:cubicBezTo>
                      <a:pt x="26979" y="29491"/>
                      <a:pt x="68597" y="0"/>
                      <a:pt x="117102" y="0"/>
                    </a:cubicBezTo>
                    <a:close/>
                  </a:path>
                </a:pathLst>
              </a:custGeom>
              <a:solidFill>
                <a:srgbClr val="2C97F7"/>
              </a:solidFill>
              <a:ln w="571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任意多边形 58"/>
              <p:cNvSpPr/>
              <p:nvPr/>
            </p:nvSpPr>
            <p:spPr>
              <a:xfrm>
                <a:off x="9991400" y="-219113"/>
                <a:ext cx="327668" cy="666348"/>
              </a:xfrm>
              <a:custGeom>
                <a:avLst/>
                <a:gdLst>
                  <a:gd name="connsiteX0" fmla="*/ 117102 w 234204"/>
                  <a:gd name="connsiteY0" fmla="*/ 0 h 476278"/>
                  <a:gd name="connsiteX1" fmla="*/ 225002 w 234204"/>
                  <a:gd name="connsiteY1" fmla="*/ 71520 h 476278"/>
                  <a:gd name="connsiteX2" fmla="*/ 233283 w 234204"/>
                  <a:gd name="connsiteY2" fmla="*/ 112539 h 476278"/>
                  <a:gd name="connsiteX3" fmla="*/ 234204 w 234204"/>
                  <a:gd name="connsiteY3" fmla="*/ 112539 h 476278"/>
                  <a:gd name="connsiteX4" fmla="*/ 234204 w 234204"/>
                  <a:gd name="connsiteY4" fmla="*/ 117102 h 476278"/>
                  <a:gd name="connsiteX5" fmla="*/ 234204 w 234204"/>
                  <a:gd name="connsiteY5" fmla="*/ 359176 h 476278"/>
                  <a:gd name="connsiteX6" fmla="*/ 234204 w 234204"/>
                  <a:gd name="connsiteY6" fmla="*/ 374444 h 476278"/>
                  <a:gd name="connsiteX7" fmla="*/ 231122 w 234204"/>
                  <a:gd name="connsiteY7" fmla="*/ 374444 h 476278"/>
                  <a:gd name="connsiteX8" fmla="*/ 225002 w 234204"/>
                  <a:gd name="connsiteY8" fmla="*/ 404758 h 476278"/>
                  <a:gd name="connsiteX9" fmla="*/ 117102 w 234204"/>
                  <a:gd name="connsiteY9" fmla="*/ 476278 h 476278"/>
                  <a:gd name="connsiteX10" fmla="*/ 9202 w 234204"/>
                  <a:gd name="connsiteY10" fmla="*/ 404758 h 476278"/>
                  <a:gd name="connsiteX11" fmla="*/ 3083 w 234204"/>
                  <a:gd name="connsiteY11" fmla="*/ 374444 h 476278"/>
                  <a:gd name="connsiteX12" fmla="*/ 0 w 234204"/>
                  <a:gd name="connsiteY12" fmla="*/ 374444 h 476278"/>
                  <a:gd name="connsiteX13" fmla="*/ 0 w 234204"/>
                  <a:gd name="connsiteY13" fmla="*/ 359176 h 476278"/>
                  <a:gd name="connsiteX14" fmla="*/ 0 w 234204"/>
                  <a:gd name="connsiteY14" fmla="*/ 117102 h 476278"/>
                  <a:gd name="connsiteX15" fmla="*/ 0 w 234204"/>
                  <a:gd name="connsiteY15" fmla="*/ 112539 h 476278"/>
                  <a:gd name="connsiteX16" fmla="*/ 921 w 234204"/>
                  <a:gd name="connsiteY16" fmla="*/ 112539 h 476278"/>
                  <a:gd name="connsiteX17" fmla="*/ 9202 w 234204"/>
                  <a:gd name="connsiteY17" fmla="*/ 71520 h 476278"/>
                  <a:gd name="connsiteX18" fmla="*/ 117102 w 234204"/>
                  <a:gd name="connsiteY18" fmla="*/ 0 h 476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34204" h="476278">
                    <a:moveTo>
                      <a:pt x="117102" y="0"/>
                    </a:moveTo>
                    <a:cubicBezTo>
                      <a:pt x="165608" y="0"/>
                      <a:pt x="207225" y="29491"/>
                      <a:pt x="225002" y="71520"/>
                    </a:cubicBezTo>
                    <a:lnTo>
                      <a:pt x="233283" y="112539"/>
                    </a:lnTo>
                    <a:lnTo>
                      <a:pt x="234204" y="112539"/>
                    </a:lnTo>
                    <a:lnTo>
                      <a:pt x="234204" y="117102"/>
                    </a:lnTo>
                    <a:lnTo>
                      <a:pt x="234204" y="359176"/>
                    </a:lnTo>
                    <a:lnTo>
                      <a:pt x="234204" y="374444"/>
                    </a:lnTo>
                    <a:lnTo>
                      <a:pt x="231122" y="374444"/>
                    </a:lnTo>
                    <a:lnTo>
                      <a:pt x="225002" y="404758"/>
                    </a:lnTo>
                    <a:cubicBezTo>
                      <a:pt x="207225" y="446787"/>
                      <a:pt x="165608" y="476278"/>
                      <a:pt x="117102" y="476278"/>
                    </a:cubicBezTo>
                    <a:cubicBezTo>
                      <a:pt x="68597" y="476278"/>
                      <a:pt x="26979" y="446787"/>
                      <a:pt x="9202" y="404758"/>
                    </a:cubicBezTo>
                    <a:lnTo>
                      <a:pt x="3083" y="374444"/>
                    </a:lnTo>
                    <a:lnTo>
                      <a:pt x="0" y="374444"/>
                    </a:lnTo>
                    <a:lnTo>
                      <a:pt x="0" y="359176"/>
                    </a:lnTo>
                    <a:lnTo>
                      <a:pt x="0" y="117102"/>
                    </a:lnTo>
                    <a:lnTo>
                      <a:pt x="0" y="112539"/>
                    </a:lnTo>
                    <a:lnTo>
                      <a:pt x="921" y="112539"/>
                    </a:lnTo>
                    <a:lnTo>
                      <a:pt x="9202" y="71520"/>
                    </a:lnTo>
                    <a:cubicBezTo>
                      <a:pt x="26979" y="29491"/>
                      <a:pt x="68597" y="0"/>
                      <a:pt x="117102" y="0"/>
                    </a:cubicBezTo>
                    <a:close/>
                  </a:path>
                </a:pathLst>
              </a:custGeom>
              <a:solidFill>
                <a:srgbClr val="48BDFF"/>
              </a:solidFill>
              <a:ln w="571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9375515" y="189709"/>
                <a:ext cx="327668" cy="327668"/>
              </a:xfrm>
              <a:prstGeom prst="ellipse">
                <a:avLst/>
              </a:prstGeom>
              <a:solidFill>
                <a:srgbClr val="48BDFF"/>
              </a:solidFill>
              <a:ln w="571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11204315" y="-45241"/>
                <a:ext cx="327668" cy="327668"/>
              </a:xfrm>
              <a:prstGeom prst="ellipse">
                <a:avLst/>
              </a:prstGeom>
              <a:solidFill>
                <a:srgbClr val="48BDFF"/>
              </a:solidFill>
              <a:ln w="571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17613301">
              <a:off x="734410" y="311715"/>
              <a:ext cx="1631170" cy="1631170"/>
              <a:chOff x="3869744" y="1785256"/>
              <a:chExt cx="4862286" cy="4862287"/>
            </a:xfrm>
          </p:grpSpPr>
          <p:sp>
            <p:nvSpPr>
              <p:cNvPr id="55" name="弧形 54"/>
              <p:cNvSpPr/>
              <p:nvPr/>
            </p:nvSpPr>
            <p:spPr>
              <a:xfrm>
                <a:off x="3869744" y="1785257"/>
                <a:ext cx="4862286" cy="4862286"/>
              </a:xfrm>
              <a:prstGeom prst="arc">
                <a:avLst>
                  <a:gd name="adj1" fmla="val 2948367"/>
                  <a:gd name="adj2" fmla="val 7241101"/>
                </a:avLst>
              </a:prstGeom>
              <a:noFill/>
              <a:ln w="571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弧形 55"/>
              <p:cNvSpPr/>
              <p:nvPr/>
            </p:nvSpPr>
            <p:spPr>
              <a:xfrm>
                <a:off x="3869744" y="1785256"/>
                <a:ext cx="4862285" cy="4862286"/>
              </a:xfrm>
              <a:prstGeom prst="arc">
                <a:avLst>
                  <a:gd name="adj1" fmla="val 20928052"/>
                  <a:gd name="adj2" fmla="val 2528459"/>
                </a:avLst>
              </a:prstGeom>
              <a:noFill/>
              <a:ln w="571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弧形 56"/>
              <p:cNvSpPr/>
              <p:nvPr/>
            </p:nvSpPr>
            <p:spPr>
              <a:xfrm>
                <a:off x="3869744" y="1785256"/>
                <a:ext cx="4862286" cy="4862287"/>
              </a:xfrm>
              <a:prstGeom prst="arc">
                <a:avLst>
                  <a:gd name="adj1" fmla="val 8241274"/>
                  <a:gd name="adj2" fmla="val 12303553"/>
                </a:avLst>
              </a:prstGeom>
              <a:noFill/>
              <a:ln w="571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弧形 57"/>
              <p:cNvSpPr/>
              <p:nvPr/>
            </p:nvSpPr>
            <p:spPr>
              <a:xfrm>
                <a:off x="3869744" y="1785257"/>
                <a:ext cx="4862286" cy="4862286"/>
              </a:xfrm>
              <a:prstGeom prst="arc">
                <a:avLst>
                  <a:gd name="adj1" fmla="val 13042605"/>
                  <a:gd name="adj2" fmla="val 20196888"/>
                </a:avLst>
              </a:prstGeom>
              <a:noFill/>
              <a:ln w="571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5" name="文本框 64"/>
          <p:cNvSpPr txBox="1"/>
          <p:nvPr/>
        </p:nvSpPr>
        <p:spPr>
          <a:xfrm>
            <a:off x="1035784" y="2378161"/>
            <a:ext cx="149601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latin typeface="Packet" panose="00000400000000000000" pitchFamily="2" charset="0"/>
              </a:rPr>
              <a:t>37%</a:t>
            </a:r>
            <a:endParaRPr lang="zh-CN" altLang="en-US" sz="8000" dirty="0">
              <a:latin typeface="Packet" panose="00000400000000000000" pitchFamily="2" charset="0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9428364" y="-1960853"/>
            <a:ext cx="2291361" cy="7026576"/>
            <a:chOff x="465091" y="109710"/>
            <a:chExt cx="2162169" cy="6630402"/>
          </a:xfrm>
        </p:grpSpPr>
        <p:grpSp>
          <p:nvGrpSpPr>
            <p:cNvPr id="67" name="组合 66"/>
            <p:cNvGrpSpPr/>
            <p:nvPr/>
          </p:nvGrpSpPr>
          <p:grpSpPr>
            <a:xfrm rot="10800000">
              <a:off x="465091" y="109710"/>
              <a:ext cx="2162169" cy="6630402"/>
              <a:chOff x="9369814" y="-602599"/>
              <a:chExt cx="2162169" cy="6630402"/>
            </a:xfrm>
            <a:solidFill>
              <a:srgbClr val="7C5CB1"/>
            </a:solidFill>
          </p:grpSpPr>
          <p:sp>
            <p:nvSpPr>
              <p:cNvPr id="73" name="Freeform 9"/>
              <p:cNvSpPr/>
              <p:nvPr/>
            </p:nvSpPr>
            <p:spPr bwMode="auto">
              <a:xfrm rot="5400000">
                <a:off x="8782149" y="3285607"/>
                <a:ext cx="3329863" cy="2154529"/>
              </a:xfrm>
              <a:custGeom>
                <a:avLst/>
                <a:gdLst>
                  <a:gd name="T0" fmla="*/ 324 w 478"/>
                  <a:gd name="T1" fmla="*/ 0 h 308"/>
                  <a:gd name="T2" fmla="*/ 304 w 478"/>
                  <a:gd name="T3" fmla="*/ 1 h 308"/>
                  <a:gd name="T4" fmla="*/ 241 w 478"/>
                  <a:gd name="T5" fmla="*/ 1 h 308"/>
                  <a:gd name="T6" fmla="*/ 233 w 478"/>
                  <a:gd name="T7" fmla="*/ 0 h 308"/>
                  <a:gd name="T8" fmla="*/ 71 w 478"/>
                  <a:gd name="T9" fmla="*/ 0 h 308"/>
                  <a:gd name="T10" fmla="*/ 47 w 478"/>
                  <a:gd name="T11" fmla="*/ 24 h 308"/>
                  <a:gd name="T12" fmla="*/ 71 w 478"/>
                  <a:gd name="T13" fmla="*/ 47 h 308"/>
                  <a:gd name="T14" fmla="*/ 100 w 478"/>
                  <a:gd name="T15" fmla="*/ 47 h 308"/>
                  <a:gd name="T16" fmla="*/ 100 w 478"/>
                  <a:gd name="T17" fmla="*/ 47 h 308"/>
                  <a:gd name="T18" fmla="*/ 100 w 478"/>
                  <a:gd name="T19" fmla="*/ 47 h 308"/>
                  <a:gd name="T20" fmla="*/ 118 w 478"/>
                  <a:gd name="T21" fmla="*/ 67 h 308"/>
                  <a:gd name="T22" fmla="*/ 100 w 478"/>
                  <a:gd name="T23" fmla="*/ 88 h 308"/>
                  <a:gd name="T24" fmla="*/ 15 w 478"/>
                  <a:gd name="T25" fmla="*/ 88 h 308"/>
                  <a:gd name="T26" fmla="*/ 0 w 478"/>
                  <a:gd name="T27" fmla="*/ 110 h 308"/>
                  <a:gd name="T28" fmla="*/ 24 w 478"/>
                  <a:gd name="T29" fmla="*/ 133 h 308"/>
                  <a:gd name="T30" fmla="*/ 110 w 478"/>
                  <a:gd name="T31" fmla="*/ 133 h 308"/>
                  <a:gd name="T32" fmla="*/ 113 w 478"/>
                  <a:gd name="T33" fmla="*/ 133 h 308"/>
                  <a:gd name="T34" fmla="*/ 131 w 478"/>
                  <a:gd name="T35" fmla="*/ 153 h 308"/>
                  <a:gd name="T36" fmla="*/ 113 w 478"/>
                  <a:gd name="T37" fmla="*/ 174 h 308"/>
                  <a:gd name="T38" fmla="*/ 90 w 478"/>
                  <a:gd name="T39" fmla="*/ 174 h 308"/>
                  <a:gd name="T40" fmla="*/ 90 w 478"/>
                  <a:gd name="T41" fmla="*/ 174 h 308"/>
                  <a:gd name="T42" fmla="*/ 86 w 478"/>
                  <a:gd name="T43" fmla="*/ 175 h 308"/>
                  <a:gd name="T44" fmla="*/ 83 w 478"/>
                  <a:gd name="T45" fmla="*/ 176 h 308"/>
                  <a:gd name="T46" fmla="*/ 76 w 478"/>
                  <a:gd name="T47" fmla="*/ 182 h 308"/>
                  <a:gd name="T48" fmla="*/ 73 w 478"/>
                  <a:gd name="T49" fmla="*/ 188 h 308"/>
                  <a:gd name="T50" fmla="*/ 71 w 478"/>
                  <a:gd name="T51" fmla="*/ 194 h 308"/>
                  <a:gd name="T52" fmla="*/ 71 w 478"/>
                  <a:gd name="T53" fmla="*/ 197 h 308"/>
                  <a:gd name="T54" fmla="*/ 95 w 478"/>
                  <a:gd name="T55" fmla="*/ 220 h 308"/>
                  <a:gd name="T56" fmla="*/ 125 w 478"/>
                  <a:gd name="T57" fmla="*/ 220 h 308"/>
                  <a:gd name="T58" fmla="*/ 132 w 478"/>
                  <a:gd name="T59" fmla="*/ 220 h 308"/>
                  <a:gd name="T60" fmla="*/ 151 w 478"/>
                  <a:gd name="T61" fmla="*/ 241 h 308"/>
                  <a:gd name="T62" fmla="*/ 132 w 478"/>
                  <a:gd name="T63" fmla="*/ 261 h 308"/>
                  <a:gd name="T64" fmla="*/ 125 w 478"/>
                  <a:gd name="T65" fmla="*/ 261 h 308"/>
                  <a:gd name="T66" fmla="*/ 111 w 478"/>
                  <a:gd name="T67" fmla="*/ 261 h 308"/>
                  <a:gd name="T68" fmla="*/ 90 w 478"/>
                  <a:gd name="T69" fmla="*/ 273 h 308"/>
                  <a:gd name="T70" fmla="*/ 89 w 478"/>
                  <a:gd name="T71" fmla="*/ 275 h 308"/>
                  <a:gd name="T72" fmla="*/ 87 w 478"/>
                  <a:gd name="T73" fmla="*/ 282 h 308"/>
                  <a:gd name="T74" fmla="*/ 87 w 478"/>
                  <a:gd name="T75" fmla="*/ 284 h 308"/>
                  <a:gd name="T76" fmla="*/ 87 w 478"/>
                  <a:gd name="T77" fmla="*/ 289 h 308"/>
                  <a:gd name="T78" fmla="*/ 89 w 478"/>
                  <a:gd name="T79" fmla="*/ 294 h 308"/>
                  <a:gd name="T80" fmla="*/ 90 w 478"/>
                  <a:gd name="T81" fmla="*/ 296 h 308"/>
                  <a:gd name="T82" fmla="*/ 92 w 478"/>
                  <a:gd name="T83" fmla="*/ 299 h 308"/>
                  <a:gd name="T84" fmla="*/ 93 w 478"/>
                  <a:gd name="T85" fmla="*/ 300 h 308"/>
                  <a:gd name="T86" fmla="*/ 95 w 478"/>
                  <a:gd name="T87" fmla="*/ 302 h 308"/>
                  <a:gd name="T88" fmla="*/ 96 w 478"/>
                  <a:gd name="T89" fmla="*/ 303 h 308"/>
                  <a:gd name="T90" fmla="*/ 98 w 478"/>
                  <a:gd name="T91" fmla="*/ 305 h 308"/>
                  <a:gd name="T92" fmla="*/ 103 w 478"/>
                  <a:gd name="T93" fmla="*/ 307 h 308"/>
                  <a:gd name="T94" fmla="*/ 104 w 478"/>
                  <a:gd name="T95" fmla="*/ 307 h 308"/>
                  <a:gd name="T96" fmla="*/ 111 w 478"/>
                  <a:gd name="T97" fmla="*/ 308 h 308"/>
                  <a:gd name="T98" fmla="*/ 111 w 478"/>
                  <a:gd name="T99" fmla="*/ 308 h 308"/>
                  <a:gd name="T100" fmla="*/ 125 w 478"/>
                  <a:gd name="T101" fmla="*/ 308 h 308"/>
                  <a:gd name="T102" fmla="*/ 272 w 478"/>
                  <a:gd name="T103" fmla="*/ 308 h 308"/>
                  <a:gd name="T104" fmla="*/ 324 w 478"/>
                  <a:gd name="T105" fmla="*/ 308 h 308"/>
                  <a:gd name="T106" fmla="*/ 324 w 478"/>
                  <a:gd name="T107" fmla="*/ 308 h 308"/>
                  <a:gd name="T108" fmla="*/ 324 w 478"/>
                  <a:gd name="T109" fmla="*/ 308 h 308"/>
                  <a:gd name="T110" fmla="*/ 342 w 478"/>
                  <a:gd name="T111" fmla="*/ 308 h 308"/>
                  <a:gd name="T112" fmla="*/ 342 w 478"/>
                  <a:gd name="T113" fmla="*/ 307 h 308"/>
                  <a:gd name="T114" fmla="*/ 478 w 478"/>
                  <a:gd name="T115" fmla="*/ 154 h 308"/>
                  <a:gd name="T116" fmla="*/ 324 w 478"/>
                  <a:gd name="T117" fmla="*/ 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78" h="308">
                    <a:moveTo>
                      <a:pt x="324" y="0"/>
                    </a:moveTo>
                    <a:cubicBezTo>
                      <a:pt x="317" y="0"/>
                      <a:pt x="310" y="0"/>
                      <a:pt x="304" y="1"/>
                    </a:cubicBezTo>
                    <a:cubicBezTo>
                      <a:pt x="241" y="1"/>
                      <a:pt x="241" y="1"/>
                      <a:pt x="241" y="1"/>
                    </a:cubicBezTo>
                    <a:cubicBezTo>
                      <a:pt x="238" y="1"/>
                      <a:pt x="235" y="0"/>
                      <a:pt x="233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58" y="0"/>
                      <a:pt x="47" y="11"/>
                      <a:pt x="47" y="24"/>
                    </a:cubicBezTo>
                    <a:cubicBezTo>
                      <a:pt x="47" y="37"/>
                      <a:pt x="58" y="47"/>
                      <a:pt x="71" y="47"/>
                    </a:cubicBezTo>
                    <a:cubicBezTo>
                      <a:pt x="100" y="47"/>
                      <a:pt x="100" y="47"/>
                      <a:pt x="100" y="47"/>
                    </a:cubicBezTo>
                    <a:cubicBezTo>
                      <a:pt x="100" y="47"/>
                      <a:pt x="100" y="47"/>
                      <a:pt x="100" y="47"/>
                    </a:cubicBezTo>
                    <a:cubicBezTo>
                      <a:pt x="100" y="47"/>
                      <a:pt x="100" y="47"/>
                      <a:pt x="100" y="47"/>
                    </a:cubicBezTo>
                    <a:cubicBezTo>
                      <a:pt x="110" y="47"/>
                      <a:pt x="118" y="56"/>
                      <a:pt x="118" y="67"/>
                    </a:cubicBezTo>
                    <a:cubicBezTo>
                      <a:pt x="118" y="79"/>
                      <a:pt x="110" y="88"/>
                      <a:pt x="100" y="88"/>
                    </a:cubicBezTo>
                    <a:cubicBezTo>
                      <a:pt x="15" y="88"/>
                      <a:pt x="15" y="88"/>
                      <a:pt x="15" y="88"/>
                    </a:cubicBezTo>
                    <a:cubicBezTo>
                      <a:pt x="6" y="91"/>
                      <a:pt x="0" y="100"/>
                      <a:pt x="0" y="110"/>
                    </a:cubicBezTo>
                    <a:cubicBezTo>
                      <a:pt x="0" y="123"/>
                      <a:pt x="11" y="133"/>
                      <a:pt x="24" y="133"/>
                    </a:cubicBezTo>
                    <a:cubicBezTo>
                      <a:pt x="110" y="133"/>
                      <a:pt x="110" y="133"/>
                      <a:pt x="110" y="133"/>
                    </a:cubicBezTo>
                    <a:cubicBezTo>
                      <a:pt x="113" y="133"/>
                      <a:pt x="113" y="133"/>
                      <a:pt x="113" y="133"/>
                    </a:cubicBezTo>
                    <a:cubicBezTo>
                      <a:pt x="123" y="133"/>
                      <a:pt x="131" y="142"/>
                      <a:pt x="131" y="153"/>
                    </a:cubicBezTo>
                    <a:cubicBezTo>
                      <a:pt x="131" y="165"/>
                      <a:pt x="123" y="174"/>
                      <a:pt x="113" y="174"/>
                    </a:cubicBezTo>
                    <a:cubicBezTo>
                      <a:pt x="90" y="174"/>
                      <a:pt x="90" y="174"/>
                      <a:pt x="90" y="174"/>
                    </a:cubicBezTo>
                    <a:cubicBezTo>
                      <a:pt x="90" y="174"/>
                      <a:pt x="90" y="174"/>
                      <a:pt x="90" y="174"/>
                    </a:cubicBezTo>
                    <a:cubicBezTo>
                      <a:pt x="88" y="174"/>
                      <a:pt x="87" y="174"/>
                      <a:pt x="86" y="175"/>
                    </a:cubicBezTo>
                    <a:cubicBezTo>
                      <a:pt x="85" y="175"/>
                      <a:pt x="84" y="176"/>
                      <a:pt x="83" y="176"/>
                    </a:cubicBezTo>
                    <a:cubicBezTo>
                      <a:pt x="81" y="177"/>
                      <a:pt x="78" y="179"/>
                      <a:pt x="76" y="182"/>
                    </a:cubicBezTo>
                    <a:cubicBezTo>
                      <a:pt x="75" y="183"/>
                      <a:pt x="74" y="185"/>
                      <a:pt x="73" y="188"/>
                    </a:cubicBezTo>
                    <a:cubicBezTo>
                      <a:pt x="72" y="190"/>
                      <a:pt x="71" y="192"/>
                      <a:pt x="71" y="194"/>
                    </a:cubicBezTo>
                    <a:cubicBezTo>
                      <a:pt x="71" y="195"/>
                      <a:pt x="71" y="196"/>
                      <a:pt x="71" y="197"/>
                    </a:cubicBezTo>
                    <a:cubicBezTo>
                      <a:pt x="71" y="210"/>
                      <a:pt x="82" y="220"/>
                      <a:pt x="95" y="220"/>
                    </a:cubicBezTo>
                    <a:cubicBezTo>
                      <a:pt x="125" y="220"/>
                      <a:pt x="125" y="220"/>
                      <a:pt x="125" y="220"/>
                    </a:cubicBezTo>
                    <a:cubicBezTo>
                      <a:pt x="132" y="220"/>
                      <a:pt x="132" y="220"/>
                      <a:pt x="132" y="220"/>
                    </a:cubicBezTo>
                    <a:cubicBezTo>
                      <a:pt x="143" y="220"/>
                      <a:pt x="151" y="229"/>
                      <a:pt x="151" y="241"/>
                    </a:cubicBezTo>
                    <a:cubicBezTo>
                      <a:pt x="151" y="252"/>
                      <a:pt x="143" y="261"/>
                      <a:pt x="132" y="261"/>
                    </a:cubicBezTo>
                    <a:cubicBezTo>
                      <a:pt x="125" y="261"/>
                      <a:pt x="125" y="261"/>
                      <a:pt x="125" y="261"/>
                    </a:cubicBezTo>
                    <a:cubicBezTo>
                      <a:pt x="111" y="261"/>
                      <a:pt x="111" y="261"/>
                      <a:pt x="111" y="261"/>
                    </a:cubicBezTo>
                    <a:cubicBezTo>
                      <a:pt x="102" y="261"/>
                      <a:pt x="94" y="266"/>
                      <a:pt x="90" y="273"/>
                    </a:cubicBezTo>
                    <a:cubicBezTo>
                      <a:pt x="89" y="274"/>
                      <a:pt x="89" y="274"/>
                      <a:pt x="89" y="275"/>
                    </a:cubicBezTo>
                    <a:cubicBezTo>
                      <a:pt x="88" y="277"/>
                      <a:pt x="87" y="280"/>
                      <a:pt x="87" y="282"/>
                    </a:cubicBezTo>
                    <a:cubicBezTo>
                      <a:pt x="87" y="283"/>
                      <a:pt x="87" y="284"/>
                      <a:pt x="87" y="284"/>
                    </a:cubicBezTo>
                    <a:cubicBezTo>
                      <a:pt x="87" y="286"/>
                      <a:pt x="87" y="288"/>
                      <a:pt x="87" y="289"/>
                    </a:cubicBezTo>
                    <a:cubicBezTo>
                      <a:pt x="88" y="291"/>
                      <a:pt x="88" y="292"/>
                      <a:pt x="89" y="294"/>
                    </a:cubicBezTo>
                    <a:cubicBezTo>
                      <a:pt x="89" y="294"/>
                      <a:pt x="89" y="295"/>
                      <a:pt x="90" y="296"/>
                    </a:cubicBezTo>
                    <a:cubicBezTo>
                      <a:pt x="90" y="297"/>
                      <a:pt x="91" y="298"/>
                      <a:pt x="92" y="299"/>
                    </a:cubicBezTo>
                    <a:cubicBezTo>
                      <a:pt x="92" y="299"/>
                      <a:pt x="93" y="300"/>
                      <a:pt x="93" y="300"/>
                    </a:cubicBezTo>
                    <a:cubicBezTo>
                      <a:pt x="93" y="301"/>
                      <a:pt x="94" y="301"/>
                      <a:pt x="95" y="302"/>
                    </a:cubicBezTo>
                    <a:cubicBezTo>
                      <a:pt x="95" y="302"/>
                      <a:pt x="96" y="303"/>
                      <a:pt x="96" y="303"/>
                    </a:cubicBezTo>
                    <a:cubicBezTo>
                      <a:pt x="97" y="304"/>
                      <a:pt x="98" y="304"/>
                      <a:pt x="98" y="305"/>
                    </a:cubicBezTo>
                    <a:cubicBezTo>
                      <a:pt x="100" y="306"/>
                      <a:pt x="101" y="306"/>
                      <a:pt x="103" y="307"/>
                    </a:cubicBezTo>
                    <a:cubicBezTo>
                      <a:pt x="103" y="307"/>
                      <a:pt x="104" y="307"/>
                      <a:pt x="104" y="307"/>
                    </a:cubicBezTo>
                    <a:cubicBezTo>
                      <a:pt x="106" y="308"/>
                      <a:pt x="108" y="308"/>
                      <a:pt x="111" y="308"/>
                    </a:cubicBezTo>
                    <a:cubicBezTo>
                      <a:pt x="111" y="308"/>
                      <a:pt x="111" y="308"/>
                      <a:pt x="111" y="308"/>
                    </a:cubicBezTo>
                    <a:cubicBezTo>
                      <a:pt x="125" y="308"/>
                      <a:pt x="125" y="308"/>
                      <a:pt x="125" y="308"/>
                    </a:cubicBezTo>
                    <a:cubicBezTo>
                      <a:pt x="272" y="308"/>
                      <a:pt x="272" y="308"/>
                      <a:pt x="272" y="308"/>
                    </a:cubicBezTo>
                    <a:cubicBezTo>
                      <a:pt x="324" y="308"/>
                      <a:pt x="324" y="308"/>
                      <a:pt x="324" y="308"/>
                    </a:cubicBezTo>
                    <a:cubicBezTo>
                      <a:pt x="324" y="308"/>
                      <a:pt x="324" y="308"/>
                      <a:pt x="324" y="308"/>
                    </a:cubicBezTo>
                    <a:cubicBezTo>
                      <a:pt x="324" y="308"/>
                      <a:pt x="324" y="308"/>
                      <a:pt x="324" y="308"/>
                    </a:cubicBezTo>
                    <a:cubicBezTo>
                      <a:pt x="342" y="308"/>
                      <a:pt x="342" y="308"/>
                      <a:pt x="342" y="308"/>
                    </a:cubicBezTo>
                    <a:cubicBezTo>
                      <a:pt x="342" y="307"/>
                      <a:pt x="342" y="307"/>
                      <a:pt x="342" y="307"/>
                    </a:cubicBezTo>
                    <a:cubicBezTo>
                      <a:pt x="419" y="298"/>
                      <a:pt x="478" y="233"/>
                      <a:pt x="478" y="154"/>
                    </a:cubicBezTo>
                    <a:cubicBezTo>
                      <a:pt x="478" y="69"/>
                      <a:pt x="409" y="0"/>
                      <a:pt x="32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71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4" name="任意多边形 73"/>
              <p:cNvSpPr/>
              <p:nvPr/>
            </p:nvSpPr>
            <p:spPr bwMode="auto">
              <a:xfrm rot="5400000">
                <a:off x="9267995" y="1483755"/>
                <a:ext cx="2358168" cy="2154529"/>
              </a:xfrm>
              <a:custGeom>
                <a:avLst/>
                <a:gdLst>
                  <a:gd name="connsiteX0" fmla="*/ 0 w 1685522"/>
                  <a:gd name="connsiteY0" fmla="*/ 549923 h 1539969"/>
                  <a:gd name="connsiteX1" fmla="*/ 73404 w 1685522"/>
                  <a:gd name="connsiteY1" fmla="*/ 439969 h 1539969"/>
                  <a:gd name="connsiteX2" fmla="*/ 282615 w 1685522"/>
                  <a:gd name="connsiteY2" fmla="*/ 439969 h 1539969"/>
                  <a:gd name="connsiteX3" fmla="*/ 490024 w 1685522"/>
                  <a:gd name="connsiteY3" fmla="*/ 439969 h 1539969"/>
                  <a:gd name="connsiteX4" fmla="*/ 578342 w 1685522"/>
                  <a:gd name="connsiteY4" fmla="*/ 334943 h 1539969"/>
                  <a:gd name="connsiteX5" fmla="*/ 490024 w 1685522"/>
                  <a:gd name="connsiteY5" fmla="*/ 234999 h 1539969"/>
                  <a:gd name="connsiteX6" fmla="*/ 347742 w 1685522"/>
                  <a:gd name="connsiteY6" fmla="*/ 234999 h 1539969"/>
                  <a:gd name="connsiteX7" fmla="*/ 230265 w 1685522"/>
                  <a:gd name="connsiteY7" fmla="*/ 119964 h 1539969"/>
                  <a:gd name="connsiteX8" fmla="*/ 347742 w 1685522"/>
                  <a:gd name="connsiteY8" fmla="*/ 0 h 1539969"/>
                  <a:gd name="connsiteX9" fmla="*/ 556953 w 1685522"/>
                  <a:gd name="connsiteY9" fmla="*/ 0 h 1539969"/>
                  <a:gd name="connsiteX10" fmla="*/ 1084289 w 1685522"/>
                  <a:gd name="connsiteY10" fmla="*/ 0 h 1539969"/>
                  <a:gd name="connsiteX11" fmla="*/ 1293500 w 1685522"/>
                  <a:gd name="connsiteY11" fmla="*/ 0 h 1539969"/>
                  <a:gd name="connsiteX12" fmla="*/ 1248252 w 1685522"/>
                  <a:gd name="connsiteY12" fmla="*/ 9609 h 1539969"/>
                  <a:gd name="connsiteX13" fmla="*/ 1175896 w 1685522"/>
                  <a:gd name="connsiteY13" fmla="*/ 119997 h 1539969"/>
                  <a:gd name="connsiteX14" fmla="*/ 1293503 w 1685522"/>
                  <a:gd name="connsiteY14" fmla="*/ 234995 h 1539969"/>
                  <a:gd name="connsiteX15" fmla="*/ 1435610 w 1685522"/>
                  <a:gd name="connsiteY15" fmla="*/ 234995 h 1539969"/>
                  <a:gd name="connsiteX16" fmla="*/ 1523814 w 1685522"/>
                  <a:gd name="connsiteY16" fmla="*/ 334993 h 1539969"/>
                  <a:gd name="connsiteX17" fmla="*/ 1435610 w 1685522"/>
                  <a:gd name="connsiteY17" fmla="*/ 439991 h 1539969"/>
                  <a:gd name="connsiteX18" fmla="*/ 1298125 w 1685522"/>
                  <a:gd name="connsiteY18" fmla="*/ 439991 h 1539969"/>
                  <a:gd name="connsiteX19" fmla="*/ 1226399 w 1685522"/>
                  <a:gd name="connsiteY19" fmla="*/ 439991 h 1539969"/>
                  <a:gd name="connsiteX20" fmla="*/ 1194808 w 1685522"/>
                  <a:gd name="connsiteY20" fmla="*/ 439991 h 1539969"/>
                  <a:gd name="connsiteX21" fmla="*/ 1153080 w 1685522"/>
                  <a:gd name="connsiteY21" fmla="*/ 439991 h 1539969"/>
                  <a:gd name="connsiteX22" fmla="*/ 1120778 w 1685522"/>
                  <a:gd name="connsiteY22" fmla="*/ 439991 h 1539969"/>
                  <a:gd name="connsiteX23" fmla="*/ 1088914 w 1685522"/>
                  <a:gd name="connsiteY23" fmla="*/ 439991 h 1539969"/>
                  <a:gd name="connsiteX24" fmla="*/ 1071153 w 1685522"/>
                  <a:gd name="connsiteY24" fmla="*/ 439991 h 1539969"/>
                  <a:gd name="connsiteX25" fmla="*/ 1041053 w 1685522"/>
                  <a:gd name="connsiteY25" fmla="*/ 439991 h 1539969"/>
                  <a:gd name="connsiteX26" fmla="*/ 1025596 w 1685522"/>
                  <a:gd name="connsiteY26" fmla="*/ 439991 h 1539969"/>
                  <a:gd name="connsiteX27" fmla="*/ 1019902 w 1685522"/>
                  <a:gd name="connsiteY27" fmla="*/ 439991 h 1539969"/>
                  <a:gd name="connsiteX28" fmla="*/ 1019088 w 1685522"/>
                  <a:gd name="connsiteY28" fmla="*/ 439991 h 1539969"/>
                  <a:gd name="connsiteX29" fmla="*/ 945585 w 1685522"/>
                  <a:gd name="connsiteY29" fmla="*/ 549989 h 1539969"/>
                  <a:gd name="connsiteX30" fmla="*/ 1063191 w 1685522"/>
                  <a:gd name="connsiteY30" fmla="*/ 664986 h 1539969"/>
                  <a:gd name="connsiteX31" fmla="*/ 1097614 w 1685522"/>
                  <a:gd name="connsiteY31" fmla="*/ 664986 h 1539969"/>
                  <a:gd name="connsiteX32" fmla="*/ 1137372 w 1685522"/>
                  <a:gd name="connsiteY32" fmla="*/ 664986 h 1539969"/>
                  <a:gd name="connsiteX33" fmla="*/ 1172515 w 1685522"/>
                  <a:gd name="connsiteY33" fmla="*/ 664986 h 1539969"/>
                  <a:gd name="connsiteX34" fmla="*/ 1202293 w 1685522"/>
                  <a:gd name="connsiteY34" fmla="*/ 664986 h 1539969"/>
                  <a:gd name="connsiteX35" fmla="*/ 1222723 w 1685522"/>
                  <a:gd name="connsiteY35" fmla="*/ 664986 h 1539969"/>
                  <a:gd name="connsiteX36" fmla="*/ 1275401 w 1685522"/>
                  <a:gd name="connsiteY36" fmla="*/ 664986 h 1539969"/>
                  <a:gd name="connsiteX37" fmla="*/ 1290101 w 1685522"/>
                  <a:gd name="connsiteY37" fmla="*/ 664986 h 1539969"/>
                  <a:gd name="connsiteX38" fmla="*/ 1306825 w 1685522"/>
                  <a:gd name="connsiteY38" fmla="*/ 664986 h 1539969"/>
                  <a:gd name="connsiteX39" fmla="*/ 1484612 w 1685522"/>
                  <a:gd name="connsiteY39" fmla="*/ 664986 h 1539969"/>
                  <a:gd name="connsiteX40" fmla="*/ 1499312 w 1685522"/>
                  <a:gd name="connsiteY40" fmla="*/ 664986 h 1539969"/>
                  <a:gd name="connsiteX41" fmla="*/ 1587517 w 1685522"/>
                  <a:gd name="connsiteY41" fmla="*/ 764984 h 1539969"/>
                  <a:gd name="connsiteX42" fmla="*/ 1499312 w 1685522"/>
                  <a:gd name="connsiteY42" fmla="*/ 869982 h 1539969"/>
                  <a:gd name="connsiteX43" fmla="*/ 1386607 w 1685522"/>
                  <a:gd name="connsiteY43" fmla="*/ 869982 h 1539969"/>
                  <a:gd name="connsiteX44" fmla="*/ 1367006 w 1685522"/>
                  <a:gd name="connsiteY44" fmla="*/ 874982 h 1539969"/>
                  <a:gd name="connsiteX45" fmla="*/ 1352305 w 1685522"/>
                  <a:gd name="connsiteY45" fmla="*/ 879982 h 1539969"/>
                  <a:gd name="connsiteX46" fmla="*/ 1318004 w 1685522"/>
                  <a:gd name="connsiteY46" fmla="*/ 909981 h 1539969"/>
                  <a:gd name="connsiteX47" fmla="*/ 1303303 w 1685522"/>
                  <a:gd name="connsiteY47" fmla="*/ 939981 h 1539969"/>
                  <a:gd name="connsiteX48" fmla="*/ 1293503 w 1685522"/>
                  <a:gd name="connsiteY48" fmla="*/ 969980 h 1539969"/>
                  <a:gd name="connsiteX49" fmla="*/ 1293503 w 1685522"/>
                  <a:gd name="connsiteY49" fmla="*/ 984980 h 1539969"/>
                  <a:gd name="connsiteX50" fmla="*/ 1411108 w 1685522"/>
                  <a:gd name="connsiteY50" fmla="*/ 1099977 h 1539969"/>
                  <a:gd name="connsiteX51" fmla="*/ 1558116 w 1685522"/>
                  <a:gd name="connsiteY51" fmla="*/ 1099977 h 1539969"/>
                  <a:gd name="connsiteX52" fmla="*/ 1592418 w 1685522"/>
                  <a:gd name="connsiteY52" fmla="*/ 1099977 h 1539969"/>
                  <a:gd name="connsiteX53" fmla="*/ 1685522 w 1685522"/>
                  <a:gd name="connsiteY53" fmla="*/ 1204975 h 1539969"/>
                  <a:gd name="connsiteX54" fmla="*/ 1592418 w 1685522"/>
                  <a:gd name="connsiteY54" fmla="*/ 1304973 h 1539969"/>
                  <a:gd name="connsiteX55" fmla="*/ 1558116 w 1685522"/>
                  <a:gd name="connsiteY55" fmla="*/ 1304973 h 1539969"/>
                  <a:gd name="connsiteX56" fmla="*/ 1489512 w 1685522"/>
                  <a:gd name="connsiteY56" fmla="*/ 1304973 h 1539969"/>
                  <a:gd name="connsiteX57" fmla="*/ 1386607 w 1685522"/>
                  <a:gd name="connsiteY57" fmla="*/ 1364972 h 1539969"/>
                  <a:gd name="connsiteX58" fmla="*/ 1381707 w 1685522"/>
                  <a:gd name="connsiteY58" fmla="*/ 1374972 h 1539969"/>
                  <a:gd name="connsiteX59" fmla="*/ 1371907 w 1685522"/>
                  <a:gd name="connsiteY59" fmla="*/ 1409971 h 1539969"/>
                  <a:gd name="connsiteX60" fmla="*/ 1371907 w 1685522"/>
                  <a:gd name="connsiteY60" fmla="*/ 1419971 h 1539969"/>
                  <a:gd name="connsiteX61" fmla="*/ 1371907 w 1685522"/>
                  <a:gd name="connsiteY61" fmla="*/ 1444970 h 1539969"/>
                  <a:gd name="connsiteX62" fmla="*/ 1381707 w 1685522"/>
                  <a:gd name="connsiteY62" fmla="*/ 1469970 h 1539969"/>
                  <a:gd name="connsiteX63" fmla="*/ 1386607 w 1685522"/>
                  <a:gd name="connsiteY63" fmla="*/ 1479970 h 1539969"/>
                  <a:gd name="connsiteX64" fmla="*/ 1396408 w 1685522"/>
                  <a:gd name="connsiteY64" fmla="*/ 1494969 h 1539969"/>
                  <a:gd name="connsiteX65" fmla="*/ 1401308 w 1685522"/>
                  <a:gd name="connsiteY65" fmla="*/ 1499969 h 1539969"/>
                  <a:gd name="connsiteX66" fmla="*/ 1411108 w 1685522"/>
                  <a:gd name="connsiteY66" fmla="*/ 1509969 h 1539969"/>
                  <a:gd name="connsiteX67" fmla="*/ 1416008 w 1685522"/>
                  <a:gd name="connsiteY67" fmla="*/ 1514969 h 1539969"/>
                  <a:gd name="connsiteX68" fmla="*/ 1425809 w 1685522"/>
                  <a:gd name="connsiteY68" fmla="*/ 1524969 h 1539969"/>
                  <a:gd name="connsiteX69" fmla="*/ 1450311 w 1685522"/>
                  <a:gd name="connsiteY69" fmla="*/ 1534969 h 1539969"/>
                  <a:gd name="connsiteX70" fmla="*/ 1455211 w 1685522"/>
                  <a:gd name="connsiteY70" fmla="*/ 1534969 h 1539969"/>
                  <a:gd name="connsiteX71" fmla="*/ 1489512 w 1685522"/>
                  <a:gd name="connsiteY71" fmla="*/ 1539969 h 1539969"/>
                  <a:gd name="connsiteX72" fmla="*/ 1475702 w 1685522"/>
                  <a:gd name="connsiteY72" fmla="*/ 1539969 h 1539969"/>
                  <a:gd name="connsiteX73" fmla="*/ 1348905 w 1685522"/>
                  <a:gd name="connsiteY73" fmla="*/ 1539969 h 1539969"/>
                  <a:gd name="connsiteX74" fmla="*/ 1347833 w 1685522"/>
                  <a:gd name="connsiteY74" fmla="*/ 1539969 h 1539969"/>
                  <a:gd name="connsiteX75" fmla="*/ 1340330 w 1685522"/>
                  <a:gd name="connsiteY75" fmla="*/ 1539969 h 1539969"/>
                  <a:gd name="connsiteX76" fmla="*/ 1332817 w 1685522"/>
                  <a:gd name="connsiteY76" fmla="*/ 1539969 h 1539969"/>
                  <a:gd name="connsiteX77" fmla="*/ 1319963 w 1685522"/>
                  <a:gd name="connsiteY77" fmla="*/ 1539969 h 1539969"/>
                  <a:gd name="connsiteX78" fmla="*/ 1280301 w 1685522"/>
                  <a:gd name="connsiteY78" fmla="*/ 1539969 h 1539969"/>
                  <a:gd name="connsiteX79" fmla="*/ 821573 w 1685522"/>
                  <a:gd name="connsiteY79" fmla="*/ 1539969 h 1539969"/>
                  <a:gd name="connsiteX80" fmla="*/ 753030 w 1685522"/>
                  <a:gd name="connsiteY80" fmla="*/ 1539969 h 1539969"/>
                  <a:gd name="connsiteX81" fmla="*/ 612362 w 1685522"/>
                  <a:gd name="connsiteY81" fmla="*/ 1539969 h 1539969"/>
                  <a:gd name="connsiteX82" fmla="*/ 543819 w 1685522"/>
                  <a:gd name="connsiteY82" fmla="*/ 1539969 h 1539969"/>
                  <a:gd name="connsiteX83" fmla="*/ 509799 w 1685522"/>
                  <a:gd name="connsiteY83" fmla="*/ 1535041 h 1539969"/>
                  <a:gd name="connsiteX84" fmla="*/ 504771 w 1685522"/>
                  <a:gd name="connsiteY84" fmla="*/ 1535041 h 1539969"/>
                  <a:gd name="connsiteX85" fmla="*/ 480136 w 1685522"/>
                  <a:gd name="connsiteY85" fmla="*/ 1525031 h 1539969"/>
                  <a:gd name="connsiteX86" fmla="*/ 470416 w 1685522"/>
                  <a:gd name="connsiteY86" fmla="*/ 1515022 h 1539969"/>
                  <a:gd name="connsiteX87" fmla="*/ 465556 w 1685522"/>
                  <a:gd name="connsiteY87" fmla="*/ 1509940 h 1539969"/>
                  <a:gd name="connsiteX88" fmla="*/ 455836 w 1685522"/>
                  <a:gd name="connsiteY88" fmla="*/ 1499930 h 1539969"/>
                  <a:gd name="connsiteX89" fmla="*/ 450808 w 1685522"/>
                  <a:gd name="connsiteY89" fmla="*/ 1495002 h 1539969"/>
                  <a:gd name="connsiteX90" fmla="*/ 441089 w 1685522"/>
                  <a:gd name="connsiteY90" fmla="*/ 1479910 h 1539969"/>
                  <a:gd name="connsiteX91" fmla="*/ 436061 w 1685522"/>
                  <a:gd name="connsiteY91" fmla="*/ 1469900 h 1539969"/>
                  <a:gd name="connsiteX92" fmla="*/ 426340 w 1685522"/>
                  <a:gd name="connsiteY92" fmla="*/ 1444953 h 1539969"/>
                  <a:gd name="connsiteX93" fmla="*/ 426340 w 1685522"/>
                  <a:gd name="connsiteY93" fmla="*/ 1420005 h 1539969"/>
                  <a:gd name="connsiteX94" fmla="*/ 426340 w 1685522"/>
                  <a:gd name="connsiteY94" fmla="*/ 1409996 h 1539969"/>
                  <a:gd name="connsiteX95" fmla="*/ 436061 w 1685522"/>
                  <a:gd name="connsiteY95" fmla="*/ 1375038 h 1539969"/>
                  <a:gd name="connsiteX96" fmla="*/ 441089 w 1685522"/>
                  <a:gd name="connsiteY96" fmla="*/ 1365029 h 1539969"/>
                  <a:gd name="connsiteX97" fmla="*/ 543819 w 1685522"/>
                  <a:gd name="connsiteY97" fmla="*/ 1304970 h 1539969"/>
                  <a:gd name="connsiteX98" fmla="*/ 612362 w 1685522"/>
                  <a:gd name="connsiteY98" fmla="*/ 1304970 h 1539969"/>
                  <a:gd name="connsiteX99" fmla="*/ 647053 w 1685522"/>
                  <a:gd name="connsiteY99" fmla="*/ 1304970 h 1539969"/>
                  <a:gd name="connsiteX100" fmla="*/ 740063 w 1685522"/>
                  <a:gd name="connsiteY100" fmla="*/ 1205026 h 1539969"/>
                  <a:gd name="connsiteX101" fmla="*/ 647053 w 1685522"/>
                  <a:gd name="connsiteY101" fmla="*/ 1100000 h 1539969"/>
                  <a:gd name="connsiteX102" fmla="*/ 612362 w 1685522"/>
                  <a:gd name="connsiteY102" fmla="*/ 1100000 h 1539969"/>
                  <a:gd name="connsiteX103" fmla="*/ 465556 w 1685522"/>
                  <a:gd name="connsiteY103" fmla="*/ 1100000 h 1539969"/>
                  <a:gd name="connsiteX104" fmla="*/ 347742 w 1685522"/>
                  <a:gd name="connsiteY104" fmla="*/ 984964 h 1539969"/>
                  <a:gd name="connsiteX105" fmla="*/ 347742 w 1685522"/>
                  <a:gd name="connsiteY105" fmla="*/ 970027 h 1539969"/>
                  <a:gd name="connsiteX106" fmla="*/ 357630 w 1685522"/>
                  <a:gd name="connsiteY106" fmla="*/ 939997 h 1539969"/>
                  <a:gd name="connsiteX107" fmla="*/ 372546 w 1685522"/>
                  <a:gd name="connsiteY107" fmla="*/ 909968 h 1539969"/>
                  <a:gd name="connsiteX108" fmla="*/ 406566 w 1685522"/>
                  <a:gd name="connsiteY108" fmla="*/ 879938 h 1539969"/>
                  <a:gd name="connsiteX109" fmla="*/ 421481 w 1685522"/>
                  <a:gd name="connsiteY109" fmla="*/ 875010 h 1539969"/>
                  <a:gd name="connsiteX110" fmla="*/ 441089 w 1685522"/>
                  <a:gd name="connsiteY110" fmla="*/ 869929 h 1539969"/>
                  <a:gd name="connsiteX111" fmla="*/ 553707 w 1685522"/>
                  <a:gd name="connsiteY111" fmla="*/ 869929 h 1539969"/>
                  <a:gd name="connsiteX112" fmla="*/ 642025 w 1685522"/>
                  <a:gd name="connsiteY112" fmla="*/ 765057 h 1539969"/>
                  <a:gd name="connsiteX113" fmla="*/ 553707 w 1685522"/>
                  <a:gd name="connsiteY113" fmla="*/ 664959 h 1539969"/>
                  <a:gd name="connsiteX114" fmla="*/ 538959 w 1685522"/>
                  <a:gd name="connsiteY114" fmla="*/ 664959 h 1539969"/>
                  <a:gd name="connsiteX115" fmla="*/ 326690 w 1685522"/>
                  <a:gd name="connsiteY115" fmla="*/ 664959 h 1539969"/>
                  <a:gd name="connsiteX116" fmla="*/ 117479 w 1685522"/>
                  <a:gd name="connsiteY116" fmla="*/ 664959 h 1539969"/>
                  <a:gd name="connsiteX117" fmla="*/ 0 w 1685522"/>
                  <a:gd name="connsiteY117" fmla="*/ 549923 h 1539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</a:cxnLst>
                <a:rect l="l" t="t" r="r" b="b"/>
                <a:pathLst>
                  <a:path w="1685522" h="1539969">
                    <a:moveTo>
                      <a:pt x="0" y="549923"/>
                    </a:moveTo>
                    <a:cubicBezTo>
                      <a:pt x="0" y="500028"/>
                      <a:pt x="29496" y="455061"/>
                      <a:pt x="73404" y="439969"/>
                    </a:cubicBezTo>
                    <a:lnTo>
                      <a:pt x="282615" y="439969"/>
                    </a:lnTo>
                    <a:lnTo>
                      <a:pt x="490024" y="439969"/>
                    </a:lnTo>
                    <a:cubicBezTo>
                      <a:pt x="538959" y="439969"/>
                      <a:pt x="578342" y="395002"/>
                      <a:pt x="578342" y="334943"/>
                    </a:cubicBezTo>
                    <a:cubicBezTo>
                      <a:pt x="578342" y="279966"/>
                      <a:pt x="538959" y="234999"/>
                      <a:pt x="490024" y="234999"/>
                    </a:cubicBezTo>
                    <a:lnTo>
                      <a:pt x="347742" y="234999"/>
                    </a:lnTo>
                    <a:cubicBezTo>
                      <a:pt x="284228" y="234999"/>
                      <a:pt x="230265" y="184950"/>
                      <a:pt x="230265" y="119964"/>
                    </a:cubicBezTo>
                    <a:cubicBezTo>
                      <a:pt x="230265" y="54977"/>
                      <a:pt x="284228" y="0"/>
                      <a:pt x="347742" y="0"/>
                    </a:cubicBezTo>
                    <a:lnTo>
                      <a:pt x="556953" y="0"/>
                    </a:lnTo>
                    <a:lnTo>
                      <a:pt x="1084289" y="0"/>
                    </a:lnTo>
                    <a:lnTo>
                      <a:pt x="1293500" y="0"/>
                    </a:lnTo>
                    <a:lnTo>
                      <a:pt x="1248252" y="9609"/>
                    </a:lnTo>
                    <a:cubicBezTo>
                      <a:pt x="1206217" y="28124"/>
                      <a:pt x="1175896" y="71248"/>
                      <a:pt x="1175896" y="119997"/>
                    </a:cubicBezTo>
                    <a:cubicBezTo>
                      <a:pt x="1175896" y="184996"/>
                      <a:pt x="1229799" y="234995"/>
                      <a:pt x="1293503" y="234995"/>
                    </a:cubicBezTo>
                    <a:cubicBezTo>
                      <a:pt x="1435610" y="234995"/>
                      <a:pt x="1435610" y="234995"/>
                      <a:pt x="1435610" y="234995"/>
                    </a:cubicBezTo>
                    <a:cubicBezTo>
                      <a:pt x="1484612" y="234995"/>
                      <a:pt x="1523814" y="279994"/>
                      <a:pt x="1523814" y="334993"/>
                    </a:cubicBezTo>
                    <a:cubicBezTo>
                      <a:pt x="1523814" y="394992"/>
                      <a:pt x="1484612" y="439991"/>
                      <a:pt x="1435610" y="439991"/>
                    </a:cubicBezTo>
                    <a:cubicBezTo>
                      <a:pt x="1383544" y="439991"/>
                      <a:pt x="1337987" y="439991"/>
                      <a:pt x="1298125" y="439991"/>
                    </a:cubicBezTo>
                    <a:lnTo>
                      <a:pt x="1226399" y="439991"/>
                    </a:lnTo>
                    <a:lnTo>
                      <a:pt x="1194808" y="439991"/>
                    </a:lnTo>
                    <a:lnTo>
                      <a:pt x="1153080" y="439991"/>
                    </a:lnTo>
                    <a:lnTo>
                      <a:pt x="1120778" y="439991"/>
                    </a:lnTo>
                    <a:lnTo>
                      <a:pt x="1088914" y="439991"/>
                    </a:lnTo>
                    <a:lnTo>
                      <a:pt x="1071153" y="439991"/>
                    </a:lnTo>
                    <a:lnTo>
                      <a:pt x="1041053" y="439991"/>
                    </a:lnTo>
                    <a:lnTo>
                      <a:pt x="1025596" y="439991"/>
                    </a:lnTo>
                    <a:lnTo>
                      <a:pt x="1019902" y="439991"/>
                    </a:lnTo>
                    <a:lnTo>
                      <a:pt x="1019088" y="439991"/>
                    </a:lnTo>
                    <a:cubicBezTo>
                      <a:pt x="974987" y="454990"/>
                      <a:pt x="945585" y="499990"/>
                      <a:pt x="945585" y="549989"/>
                    </a:cubicBezTo>
                    <a:cubicBezTo>
                      <a:pt x="945585" y="614987"/>
                      <a:pt x="999488" y="664986"/>
                      <a:pt x="1063191" y="664986"/>
                    </a:cubicBezTo>
                    <a:lnTo>
                      <a:pt x="1097614" y="664986"/>
                    </a:lnTo>
                    <a:lnTo>
                      <a:pt x="1137372" y="664986"/>
                    </a:lnTo>
                    <a:lnTo>
                      <a:pt x="1172515" y="664986"/>
                    </a:lnTo>
                    <a:lnTo>
                      <a:pt x="1202293" y="664986"/>
                    </a:lnTo>
                    <a:lnTo>
                      <a:pt x="1222723" y="664986"/>
                    </a:lnTo>
                    <a:cubicBezTo>
                      <a:pt x="1275401" y="664986"/>
                      <a:pt x="1275401" y="664986"/>
                      <a:pt x="1275401" y="664986"/>
                    </a:cubicBezTo>
                    <a:cubicBezTo>
                      <a:pt x="1290101" y="664986"/>
                      <a:pt x="1290101" y="664986"/>
                      <a:pt x="1290101" y="664986"/>
                    </a:cubicBezTo>
                    <a:lnTo>
                      <a:pt x="1306825" y="664986"/>
                    </a:lnTo>
                    <a:cubicBezTo>
                      <a:pt x="1484612" y="664986"/>
                      <a:pt x="1484612" y="664986"/>
                      <a:pt x="1484612" y="664986"/>
                    </a:cubicBezTo>
                    <a:cubicBezTo>
                      <a:pt x="1499312" y="664986"/>
                      <a:pt x="1499312" y="664986"/>
                      <a:pt x="1499312" y="664986"/>
                    </a:cubicBezTo>
                    <a:cubicBezTo>
                      <a:pt x="1548315" y="664986"/>
                      <a:pt x="1587517" y="709985"/>
                      <a:pt x="1587517" y="764984"/>
                    </a:cubicBezTo>
                    <a:cubicBezTo>
                      <a:pt x="1587517" y="824983"/>
                      <a:pt x="1548315" y="869982"/>
                      <a:pt x="1499312" y="869982"/>
                    </a:cubicBezTo>
                    <a:cubicBezTo>
                      <a:pt x="1386607" y="869982"/>
                      <a:pt x="1386607" y="869982"/>
                      <a:pt x="1386607" y="869982"/>
                    </a:cubicBezTo>
                    <a:cubicBezTo>
                      <a:pt x="1376807" y="869982"/>
                      <a:pt x="1371907" y="869982"/>
                      <a:pt x="1367006" y="874982"/>
                    </a:cubicBezTo>
                    <a:cubicBezTo>
                      <a:pt x="1362106" y="874982"/>
                      <a:pt x="1357206" y="879982"/>
                      <a:pt x="1352305" y="879982"/>
                    </a:cubicBezTo>
                    <a:cubicBezTo>
                      <a:pt x="1342505" y="884982"/>
                      <a:pt x="1327804" y="894981"/>
                      <a:pt x="1318004" y="909981"/>
                    </a:cubicBezTo>
                    <a:cubicBezTo>
                      <a:pt x="1313103" y="914981"/>
                      <a:pt x="1308203" y="924981"/>
                      <a:pt x="1303303" y="939981"/>
                    </a:cubicBezTo>
                    <a:cubicBezTo>
                      <a:pt x="1298403" y="949980"/>
                      <a:pt x="1293503" y="959980"/>
                      <a:pt x="1293503" y="969980"/>
                    </a:cubicBezTo>
                    <a:cubicBezTo>
                      <a:pt x="1293503" y="974980"/>
                      <a:pt x="1293503" y="979980"/>
                      <a:pt x="1293503" y="984980"/>
                    </a:cubicBezTo>
                    <a:cubicBezTo>
                      <a:pt x="1293503" y="1049978"/>
                      <a:pt x="1347405" y="1099977"/>
                      <a:pt x="1411108" y="1099977"/>
                    </a:cubicBezTo>
                    <a:cubicBezTo>
                      <a:pt x="1558116" y="1099977"/>
                      <a:pt x="1558116" y="1099977"/>
                      <a:pt x="1558116" y="1099977"/>
                    </a:cubicBezTo>
                    <a:cubicBezTo>
                      <a:pt x="1592418" y="1099977"/>
                      <a:pt x="1592418" y="1099977"/>
                      <a:pt x="1592418" y="1099977"/>
                    </a:cubicBezTo>
                    <a:cubicBezTo>
                      <a:pt x="1646320" y="1099977"/>
                      <a:pt x="1685522" y="1144977"/>
                      <a:pt x="1685522" y="1204975"/>
                    </a:cubicBezTo>
                    <a:cubicBezTo>
                      <a:pt x="1685522" y="1259974"/>
                      <a:pt x="1646320" y="1304973"/>
                      <a:pt x="1592418" y="1304973"/>
                    </a:cubicBezTo>
                    <a:cubicBezTo>
                      <a:pt x="1558116" y="1304973"/>
                      <a:pt x="1558116" y="1304973"/>
                      <a:pt x="1558116" y="1304973"/>
                    </a:cubicBezTo>
                    <a:cubicBezTo>
                      <a:pt x="1489512" y="1304973"/>
                      <a:pt x="1489512" y="1304973"/>
                      <a:pt x="1489512" y="1304973"/>
                    </a:cubicBezTo>
                    <a:cubicBezTo>
                      <a:pt x="1445410" y="1304973"/>
                      <a:pt x="1406208" y="1329973"/>
                      <a:pt x="1386607" y="1364972"/>
                    </a:cubicBezTo>
                    <a:cubicBezTo>
                      <a:pt x="1381707" y="1369972"/>
                      <a:pt x="1381707" y="1369972"/>
                      <a:pt x="1381707" y="1374972"/>
                    </a:cubicBezTo>
                    <a:cubicBezTo>
                      <a:pt x="1376807" y="1384972"/>
                      <a:pt x="1371907" y="1399971"/>
                      <a:pt x="1371907" y="1409971"/>
                    </a:cubicBezTo>
                    <a:cubicBezTo>
                      <a:pt x="1371907" y="1414971"/>
                      <a:pt x="1371907" y="1419971"/>
                      <a:pt x="1371907" y="1419971"/>
                    </a:cubicBezTo>
                    <a:cubicBezTo>
                      <a:pt x="1371907" y="1429971"/>
                      <a:pt x="1371907" y="1439971"/>
                      <a:pt x="1371907" y="1444970"/>
                    </a:cubicBezTo>
                    <a:cubicBezTo>
                      <a:pt x="1376807" y="1454970"/>
                      <a:pt x="1376807" y="1459970"/>
                      <a:pt x="1381707" y="1469970"/>
                    </a:cubicBezTo>
                    <a:cubicBezTo>
                      <a:pt x="1381707" y="1469970"/>
                      <a:pt x="1381707" y="1474970"/>
                      <a:pt x="1386607" y="1479970"/>
                    </a:cubicBezTo>
                    <a:cubicBezTo>
                      <a:pt x="1386607" y="1484970"/>
                      <a:pt x="1391507" y="1489970"/>
                      <a:pt x="1396408" y="1494969"/>
                    </a:cubicBezTo>
                    <a:cubicBezTo>
                      <a:pt x="1396408" y="1494969"/>
                      <a:pt x="1401308" y="1499969"/>
                      <a:pt x="1401308" y="1499969"/>
                    </a:cubicBezTo>
                    <a:cubicBezTo>
                      <a:pt x="1401308" y="1504969"/>
                      <a:pt x="1406208" y="1504969"/>
                      <a:pt x="1411108" y="1509969"/>
                    </a:cubicBezTo>
                    <a:cubicBezTo>
                      <a:pt x="1411108" y="1509969"/>
                      <a:pt x="1416008" y="1514969"/>
                      <a:pt x="1416008" y="1514969"/>
                    </a:cubicBezTo>
                    <a:cubicBezTo>
                      <a:pt x="1420908" y="1519969"/>
                      <a:pt x="1425809" y="1519969"/>
                      <a:pt x="1425809" y="1524969"/>
                    </a:cubicBezTo>
                    <a:cubicBezTo>
                      <a:pt x="1435610" y="1529969"/>
                      <a:pt x="1440510" y="1529969"/>
                      <a:pt x="1450311" y="1534969"/>
                    </a:cubicBezTo>
                    <a:cubicBezTo>
                      <a:pt x="1450311" y="1534969"/>
                      <a:pt x="1455211" y="1534969"/>
                      <a:pt x="1455211" y="1534969"/>
                    </a:cubicBezTo>
                    <a:cubicBezTo>
                      <a:pt x="1465011" y="1539969"/>
                      <a:pt x="1474812" y="1539969"/>
                      <a:pt x="1489512" y="1539969"/>
                    </a:cubicBezTo>
                    <a:lnTo>
                      <a:pt x="1475702" y="1539969"/>
                    </a:lnTo>
                    <a:lnTo>
                      <a:pt x="1348905" y="1539969"/>
                    </a:lnTo>
                    <a:lnTo>
                      <a:pt x="1347833" y="1539969"/>
                    </a:lnTo>
                    <a:lnTo>
                      <a:pt x="1340330" y="1539969"/>
                    </a:lnTo>
                    <a:lnTo>
                      <a:pt x="1332817" y="1539969"/>
                    </a:lnTo>
                    <a:lnTo>
                      <a:pt x="1319963" y="1539969"/>
                    </a:lnTo>
                    <a:lnTo>
                      <a:pt x="1280301" y="1539969"/>
                    </a:lnTo>
                    <a:lnTo>
                      <a:pt x="821573" y="1539969"/>
                    </a:lnTo>
                    <a:lnTo>
                      <a:pt x="753030" y="1539969"/>
                    </a:lnTo>
                    <a:lnTo>
                      <a:pt x="612362" y="1539969"/>
                    </a:lnTo>
                    <a:lnTo>
                      <a:pt x="543819" y="1539969"/>
                    </a:lnTo>
                    <a:cubicBezTo>
                      <a:pt x="529072" y="1539969"/>
                      <a:pt x="519519" y="1539969"/>
                      <a:pt x="509799" y="1535041"/>
                    </a:cubicBezTo>
                    <a:lnTo>
                      <a:pt x="504771" y="1535041"/>
                    </a:lnTo>
                    <a:cubicBezTo>
                      <a:pt x="494884" y="1529959"/>
                      <a:pt x="490024" y="1529959"/>
                      <a:pt x="480136" y="1525031"/>
                    </a:cubicBezTo>
                    <a:cubicBezTo>
                      <a:pt x="480136" y="1519949"/>
                      <a:pt x="475109" y="1519949"/>
                      <a:pt x="470416" y="1515022"/>
                    </a:cubicBezTo>
                    <a:cubicBezTo>
                      <a:pt x="468740" y="1513328"/>
                      <a:pt x="467232" y="1511634"/>
                      <a:pt x="465556" y="1509940"/>
                    </a:cubicBezTo>
                    <a:cubicBezTo>
                      <a:pt x="460696" y="1505012"/>
                      <a:pt x="455836" y="1505012"/>
                      <a:pt x="455836" y="1499930"/>
                    </a:cubicBezTo>
                    <a:cubicBezTo>
                      <a:pt x="454160" y="1498236"/>
                      <a:pt x="452484" y="1496696"/>
                      <a:pt x="450808" y="1495002"/>
                    </a:cubicBezTo>
                    <a:cubicBezTo>
                      <a:pt x="445949" y="1489920"/>
                      <a:pt x="441089" y="1484992"/>
                      <a:pt x="441089" y="1479910"/>
                    </a:cubicBezTo>
                    <a:cubicBezTo>
                      <a:pt x="436061" y="1474982"/>
                      <a:pt x="436061" y="1469900"/>
                      <a:pt x="436061" y="1469900"/>
                    </a:cubicBezTo>
                    <a:cubicBezTo>
                      <a:pt x="431368" y="1460045"/>
                      <a:pt x="431368" y="1454963"/>
                      <a:pt x="426340" y="1444953"/>
                    </a:cubicBezTo>
                    <a:lnTo>
                      <a:pt x="426340" y="1420005"/>
                    </a:lnTo>
                    <a:lnTo>
                      <a:pt x="426340" y="1409996"/>
                    </a:lnTo>
                    <a:cubicBezTo>
                      <a:pt x="426340" y="1399986"/>
                      <a:pt x="431368" y="1385048"/>
                      <a:pt x="436061" y="1375038"/>
                    </a:cubicBezTo>
                    <a:cubicBezTo>
                      <a:pt x="436061" y="1369956"/>
                      <a:pt x="436061" y="1369956"/>
                      <a:pt x="441089" y="1365029"/>
                    </a:cubicBezTo>
                    <a:cubicBezTo>
                      <a:pt x="460696" y="1329917"/>
                      <a:pt x="499911" y="1304970"/>
                      <a:pt x="543819" y="1304970"/>
                    </a:cubicBezTo>
                    <a:lnTo>
                      <a:pt x="612362" y="1304970"/>
                    </a:lnTo>
                    <a:lnTo>
                      <a:pt x="647053" y="1304970"/>
                    </a:lnTo>
                    <a:cubicBezTo>
                      <a:pt x="700847" y="1304970"/>
                      <a:pt x="740063" y="1260003"/>
                      <a:pt x="740063" y="1205026"/>
                    </a:cubicBezTo>
                    <a:cubicBezTo>
                      <a:pt x="740063" y="1144967"/>
                      <a:pt x="700847" y="1100000"/>
                      <a:pt x="647053" y="1100000"/>
                    </a:cubicBezTo>
                    <a:lnTo>
                      <a:pt x="612362" y="1100000"/>
                    </a:lnTo>
                    <a:lnTo>
                      <a:pt x="465556" y="1100000"/>
                    </a:lnTo>
                    <a:cubicBezTo>
                      <a:pt x="401705" y="1100000"/>
                      <a:pt x="347742" y="1049951"/>
                      <a:pt x="347742" y="984964"/>
                    </a:cubicBezTo>
                    <a:lnTo>
                      <a:pt x="347742" y="970027"/>
                    </a:lnTo>
                    <a:cubicBezTo>
                      <a:pt x="347742" y="960017"/>
                      <a:pt x="352770" y="950007"/>
                      <a:pt x="357630" y="939997"/>
                    </a:cubicBezTo>
                    <a:cubicBezTo>
                      <a:pt x="362658" y="924905"/>
                      <a:pt x="367518" y="915050"/>
                      <a:pt x="372546" y="909968"/>
                    </a:cubicBezTo>
                    <a:cubicBezTo>
                      <a:pt x="382265" y="895030"/>
                      <a:pt x="397013" y="885020"/>
                      <a:pt x="406566" y="879938"/>
                    </a:cubicBezTo>
                    <a:cubicBezTo>
                      <a:pt x="411593" y="879938"/>
                      <a:pt x="416454" y="875010"/>
                      <a:pt x="421481" y="875010"/>
                    </a:cubicBezTo>
                    <a:cubicBezTo>
                      <a:pt x="426340" y="869929"/>
                      <a:pt x="431368" y="869929"/>
                      <a:pt x="441089" y="869929"/>
                    </a:cubicBezTo>
                    <a:lnTo>
                      <a:pt x="553707" y="869929"/>
                    </a:lnTo>
                    <a:cubicBezTo>
                      <a:pt x="602810" y="869929"/>
                      <a:pt x="642025" y="824961"/>
                      <a:pt x="642025" y="765057"/>
                    </a:cubicBezTo>
                    <a:cubicBezTo>
                      <a:pt x="642025" y="709926"/>
                      <a:pt x="602810" y="664959"/>
                      <a:pt x="553707" y="664959"/>
                    </a:cubicBezTo>
                    <a:lnTo>
                      <a:pt x="538959" y="664959"/>
                    </a:lnTo>
                    <a:lnTo>
                      <a:pt x="326690" y="664959"/>
                    </a:lnTo>
                    <a:lnTo>
                      <a:pt x="117479" y="664959"/>
                    </a:lnTo>
                    <a:cubicBezTo>
                      <a:pt x="53963" y="664959"/>
                      <a:pt x="0" y="615064"/>
                      <a:pt x="0" y="549923"/>
                    </a:cubicBezTo>
                    <a:close/>
                  </a:path>
                </a:pathLst>
              </a:custGeom>
              <a:solidFill>
                <a:srgbClr val="2C97F7"/>
              </a:solidFill>
              <a:ln w="571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cxnSp>
            <p:nvCxnSpPr>
              <p:cNvPr id="75" name="直接连接符 74"/>
              <p:cNvCxnSpPr>
                <a:endCxn id="78" idx="81"/>
              </p:cNvCxnSpPr>
              <p:nvPr/>
            </p:nvCxnSpPr>
            <p:spPr>
              <a:xfrm rot="10800000">
                <a:off x="9369814" y="925646"/>
                <a:ext cx="1" cy="1737504"/>
              </a:xfrm>
              <a:prstGeom prst="line">
                <a:avLst/>
              </a:prstGeom>
              <a:grpFill/>
              <a:ln w="571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76" name="直接连接符 75"/>
              <p:cNvCxnSpPr/>
              <p:nvPr/>
            </p:nvCxnSpPr>
            <p:spPr>
              <a:xfrm flipH="1" flipV="1">
                <a:off x="11524343" y="811999"/>
                <a:ext cx="1" cy="2132320"/>
              </a:xfrm>
              <a:prstGeom prst="line">
                <a:avLst/>
              </a:prstGeom>
              <a:grpFill/>
              <a:ln w="571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77" name="椭圆 76"/>
              <p:cNvSpPr/>
              <p:nvPr/>
            </p:nvSpPr>
            <p:spPr>
              <a:xfrm>
                <a:off x="10867765" y="2342359"/>
                <a:ext cx="327668" cy="327668"/>
              </a:xfrm>
              <a:prstGeom prst="ellipse">
                <a:avLst/>
              </a:prstGeom>
              <a:solidFill>
                <a:srgbClr val="FFFFFF"/>
              </a:solidFill>
              <a:ln w="571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任意多边形 77"/>
              <p:cNvSpPr/>
              <p:nvPr/>
            </p:nvSpPr>
            <p:spPr bwMode="auto">
              <a:xfrm rot="5400000">
                <a:off x="9267995" y="170727"/>
                <a:ext cx="2358168" cy="2154529"/>
              </a:xfrm>
              <a:custGeom>
                <a:avLst/>
                <a:gdLst>
                  <a:gd name="connsiteX0" fmla="*/ 0 w 1685522"/>
                  <a:gd name="connsiteY0" fmla="*/ 549923 h 1539969"/>
                  <a:gd name="connsiteX1" fmla="*/ 73404 w 1685522"/>
                  <a:gd name="connsiteY1" fmla="*/ 439969 h 1539969"/>
                  <a:gd name="connsiteX2" fmla="*/ 282615 w 1685522"/>
                  <a:gd name="connsiteY2" fmla="*/ 439969 h 1539969"/>
                  <a:gd name="connsiteX3" fmla="*/ 490024 w 1685522"/>
                  <a:gd name="connsiteY3" fmla="*/ 439969 h 1539969"/>
                  <a:gd name="connsiteX4" fmla="*/ 578342 w 1685522"/>
                  <a:gd name="connsiteY4" fmla="*/ 334943 h 1539969"/>
                  <a:gd name="connsiteX5" fmla="*/ 490024 w 1685522"/>
                  <a:gd name="connsiteY5" fmla="*/ 234999 h 1539969"/>
                  <a:gd name="connsiteX6" fmla="*/ 347742 w 1685522"/>
                  <a:gd name="connsiteY6" fmla="*/ 234999 h 1539969"/>
                  <a:gd name="connsiteX7" fmla="*/ 230265 w 1685522"/>
                  <a:gd name="connsiteY7" fmla="*/ 119964 h 1539969"/>
                  <a:gd name="connsiteX8" fmla="*/ 347742 w 1685522"/>
                  <a:gd name="connsiteY8" fmla="*/ 0 h 1539969"/>
                  <a:gd name="connsiteX9" fmla="*/ 556953 w 1685522"/>
                  <a:gd name="connsiteY9" fmla="*/ 0 h 1539969"/>
                  <a:gd name="connsiteX10" fmla="*/ 1084289 w 1685522"/>
                  <a:gd name="connsiteY10" fmla="*/ 0 h 1539969"/>
                  <a:gd name="connsiteX11" fmla="*/ 1293500 w 1685522"/>
                  <a:gd name="connsiteY11" fmla="*/ 0 h 1539969"/>
                  <a:gd name="connsiteX12" fmla="*/ 1248252 w 1685522"/>
                  <a:gd name="connsiteY12" fmla="*/ 9609 h 1539969"/>
                  <a:gd name="connsiteX13" fmla="*/ 1175896 w 1685522"/>
                  <a:gd name="connsiteY13" fmla="*/ 119997 h 1539969"/>
                  <a:gd name="connsiteX14" fmla="*/ 1293503 w 1685522"/>
                  <a:gd name="connsiteY14" fmla="*/ 234995 h 1539969"/>
                  <a:gd name="connsiteX15" fmla="*/ 1435610 w 1685522"/>
                  <a:gd name="connsiteY15" fmla="*/ 234995 h 1539969"/>
                  <a:gd name="connsiteX16" fmla="*/ 1523814 w 1685522"/>
                  <a:gd name="connsiteY16" fmla="*/ 334993 h 1539969"/>
                  <a:gd name="connsiteX17" fmla="*/ 1435610 w 1685522"/>
                  <a:gd name="connsiteY17" fmla="*/ 439991 h 1539969"/>
                  <a:gd name="connsiteX18" fmla="*/ 1298125 w 1685522"/>
                  <a:gd name="connsiteY18" fmla="*/ 439991 h 1539969"/>
                  <a:gd name="connsiteX19" fmla="*/ 1226399 w 1685522"/>
                  <a:gd name="connsiteY19" fmla="*/ 439991 h 1539969"/>
                  <a:gd name="connsiteX20" fmla="*/ 1194808 w 1685522"/>
                  <a:gd name="connsiteY20" fmla="*/ 439991 h 1539969"/>
                  <a:gd name="connsiteX21" fmla="*/ 1153080 w 1685522"/>
                  <a:gd name="connsiteY21" fmla="*/ 439991 h 1539969"/>
                  <a:gd name="connsiteX22" fmla="*/ 1120778 w 1685522"/>
                  <a:gd name="connsiteY22" fmla="*/ 439991 h 1539969"/>
                  <a:gd name="connsiteX23" fmla="*/ 1088914 w 1685522"/>
                  <a:gd name="connsiteY23" fmla="*/ 439991 h 1539969"/>
                  <a:gd name="connsiteX24" fmla="*/ 1071153 w 1685522"/>
                  <a:gd name="connsiteY24" fmla="*/ 439991 h 1539969"/>
                  <a:gd name="connsiteX25" fmla="*/ 1041053 w 1685522"/>
                  <a:gd name="connsiteY25" fmla="*/ 439991 h 1539969"/>
                  <a:gd name="connsiteX26" fmla="*/ 1025596 w 1685522"/>
                  <a:gd name="connsiteY26" fmla="*/ 439991 h 1539969"/>
                  <a:gd name="connsiteX27" fmla="*/ 1019902 w 1685522"/>
                  <a:gd name="connsiteY27" fmla="*/ 439991 h 1539969"/>
                  <a:gd name="connsiteX28" fmla="*/ 1019088 w 1685522"/>
                  <a:gd name="connsiteY28" fmla="*/ 439991 h 1539969"/>
                  <a:gd name="connsiteX29" fmla="*/ 945585 w 1685522"/>
                  <a:gd name="connsiteY29" fmla="*/ 549989 h 1539969"/>
                  <a:gd name="connsiteX30" fmla="*/ 1063191 w 1685522"/>
                  <a:gd name="connsiteY30" fmla="*/ 664986 h 1539969"/>
                  <a:gd name="connsiteX31" fmla="*/ 1097614 w 1685522"/>
                  <a:gd name="connsiteY31" fmla="*/ 664986 h 1539969"/>
                  <a:gd name="connsiteX32" fmla="*/ 1137372 w 1685522"/>
                  <a:gd name="connsiteY32" fmla="*/ 664986 h 1539969"/>
                  <a:gd name="connsiteX33" fmla="*/ 1172515 w 1685522"/>
                  <a:gd name="connsiteY33" fmla="*/ 664986 h 1539969"/>
                  <a:gd name="connsiteX34" fmla="*/ 1202293 w 1685522"/>
                  <a:gd name="connsiteY34" fmla="*/ 664986 h 1539969"/>
                  <a:gd name="connsiteX35" fmla="*/ 1222723 w 1685522"/>
                  <a:gd name="connsiteY35" fmla="*/ 664986 h 1539969"/>
                  <a:gd name="connsiteX36" fmla="*/ 1275401 w 1685522"/>
                  <a:gd name="connsiteY36" fmla="*/ 664986 h 1539969"/>
                  <a:gd name="connsiteX37" fmla="*/ 1290101 w 1685522"/>
                  <a:gd name="connsiteY37" fmla="*/ 664986 h 1539969"/>
                  <a:gd name="connsiteX38" fmla="*/ 1306825 w 1685522"/>
                  <a:gd name="connsiteY38" fmla="*/ 664986 h 1539969"/>
                  <a:gd name="connsiteX39" fmla="*/ 1484612 w 1685522"/>
                  <a:gd name="connsiteY39" fmla="*/ 664986 h 1539969"/>
                  <a:gd name="connsiteX40" fmla="*/ 1499312 w 1685522"/>
                  <a:gd name="connsiteY40" fmla="*/ 664986 h 1539969"/>
                  <a:gd name="connsiteX41" fmla="*/ 1587517 w 1685522"/>
                  <a:gd name="connsiteY41" fmla="*/ 764984 h 1539969"/>
                  <a:gd name="connsiteX42" fmla="*/ 1499312 w 1685522"/>
                  <a:gd name="connsiteY42" fmla="*/ 869982 h 1539969"/>
                  <a:gd name="connsiteX43" fmla="*/ 1386607 w 1685522"/>
                  <a:gd name="connsiteY43" fmla="*/ 869982 h 1539969"/>
                  <a:gd name="connsiteX44" fmla="*/ 1367006 w 1685522"/>
                  <a:gd name="connsiteY44" fmla="*/ 874982 h 1539969"/>
                  <a:gd name="connsiteX45" fmla="*/ 1352305 w 1685522"/>
                  <a:gd name="connsiteY45" fmla="*/ 879982 h 1539969"/>
                  <a:gd name="connsiteX46" fmla="*/ 1318004 w 1685522"/>
                  <a:gd name="connsiteY46" fmla="*/ 909981 h 1539969"/>
                  <a:gd name="connsiteX47" fmla="*/ 1303303 w 1685522"/>
                  <a:gd name="connsiteY47" fmla="*/ 939981 h 1539969"/>
                  <a:gd name="connsiteX48" fmla="*/ 1293503 w 1685522"/>
                  <a:gd name="connsiteY48" fmla="*/ 969980 h 1539969"/>
                  <a:gd name="connsiteX49" fmla="*/ 1293503 w 1685522"/>
                  <a:gd name="connsiteY49" fmla="*/ 984980 h 1539969"/>
                  <a:gd name="connsiteX50" fmla="*/ 1411108 w 1685522"/>
                  <a:gd name="connsiteY50" fmla="*/ 1099977 h 1539969"/>
                  <a:gd name="connsiteX51" fmla="*/ 1558116 w 1685522"/>
                  <a:gd name="connsiteY51" fmla="*/ 1099977 h 1539969"/>
                  <a:gd name="connsiteX52" fmla="*/ 1592418 w 1685522"/>
                  <a:gd name="connsiteY52" fmla="*/ 1099977 h 1539969"/>
                  <a:gd name="connsiteX53" fmla="*/ 1685522 w 1685522"/>
                  <a:gd name="connsiteY53" fmla="*/ 1204975 h 1539969"/>
                  <a:gd name="connsiteX54" fmla="*/ 1592418 w 1685522"/>
                  <a:gd name="connsiteY54" fmla="*/ 1304973 h 1539969"/>
                  <a:gd name="connsiteX55" fmla="*/ 1558116 w 1685522"/>
                  <a:gd name="connsiteY55" fmla="*/ 1304973 h 1539969"/>
                  <a:gd name="connsiteX56" fmla="*/ 1489512 w 1685522"/>
                  <a:gd name="connsiteY56" fmla="*/ 1304973 h 1539969"/>
                  <a:gd name="connsiteX57" fmla="*/ 1386607 w 1685522"/>
                  <a:gd name="connsiteY57" fmla="*/ 1364972 h 1539969"/>
                  <a:gd name="connsiteX58" fmla="*/ 1381707 w 1685522"/>
                  <a:gd name="connsiteY58" fmla="*/ 1374972 h 1539969"/>
                  <a:gd name="connsiteX59" fmla="*/ 1371907 w 1685522"/>
                  <a:gd name="connsiteY59" fmla="*/ 1409971 h 1539969"/>
                  <a:gd name="connsiteX60" fmla="*/ 1371907 w 1685522"/>
                  <a:gd name="connsiteY60" fmla="*/ 1419971 h 1539969"/>
                  <a:gd name="connsiteX61" fmla="*/ 1371907 w 1685522"/>
                  <a:gd name="connsiteY61" fmla="*/ 1444970 h 1539969"/>
                  <a:gd name="connsiteX62" fmla="*/ 1381707 w 1685522"/>
                  <a:gd name="connsiteY62" fmla="*/ 1469970 h 1539969"/>
                  <a:gd name="connsiteX63" fmla="*/ 1386607 w 1685522"/>
                  <a:gd name="connsiteY63" fmla="*/ 1479970 h 1539969"/>
                  <a:gd name="connsiteX64" fmla="*/ 1396408 w 1685522"/>
                  <a:gd name="connsiteY64" fmla="*/ 1494969 h 1539969"/>
                  <a:gd name="connsiteX65" fmla="*/ 1401308 w 1685522"/>
                  <a:gd name="connsiteY65" fmla="*/ 1499969 h 1539969"/>
                  <a:gd name="connsiteX66" fmla="*/ 1411108 w 1685522"/>
                  <a:gd name="connsiteY66" fmla="*/ 1509969 h 1539969"/>
                  <a:gd name="connsiteX67" fmla="*/ 1416008 w 1685522"/>
                  <a:gd name="connsiteY67" fmla="*/ 1514969 h 1539969"/>
                  <a:gd name="connsiteX68" fmla="*/ 1425809 w 1685522"/>
                  <a:gd name="connsiteY68" fmla="*/ 1524969 h 1539969"/>
                  <a:gd name="connsiteX69" fmla="*/ 1450311 w 1685522"/>
                  <a:gd name="connsiteY69" fmla="*/ 1534969 h 1539969"/>
                  <a:gd name="connsiteX70" fmla="*/ 1455211 w 1685522"/>
                  <a:gd name="connsiteY70" fmla="*/ 1534969 h 1539969"/>
                  <a:gd name="connsiteX71" fmla="*/ 1489512 w 1685522"/>
                  <a:gd name="connsiteY71" fmla="*/ 1539969 h 1539969"/>
                  <a:gd name="connsiteX72" fmla="*/ 1475702 w 1685522"/>
                  <a:gd name="connsiteY72" fmla="*/ 1539969 h 1539969"/>
                  <a:gd name="connsiteX73" fmla="*/ 1348905 w 1685522"/>
                  <a:gd name="connsiteY73" fmla="*/ 1539969 h 1539969"/>
                  <a:gd name="connsiteX74" fmla="*/ 1347833 w 1685522"/>
                  <a:gd name="connsiteY74" fmla="*/ 1539969 h 1539969"/>
                  <a:gd name="connsiteX75" fmla="*/ 1340330 w 1685522"/>
                  <a:gd name="connsiteY75" fmla="*/ 1539969 h 1539969"/>
                  <a:gd name="connsiteX76" fmla="*/ 1332817 w 1685522"/>
                  <a:gd name="connsiteY76" fmla="*/ 1539969 h 1539969"/>
                  <a:gd name="connsiteX77" fmla="*/ 1319963 w 1685522"/>
                  <a:gd name="connsiteY77" fmla="*/ 1539969 h 1539969"/>
                  <a:gd name="connsiteX78" fmla="*/ 1280301 w 1685522"/>
                  <a:gd name="connsiteY78" fmla="*/ 1539969 h 1539969"/>
                  <a:gd name="connsiteX79" fmla="*/ 821573 w 1685522"/>
                  <a:gd name="connsiteY79" fmla="*/ 1539969 h 1539969"/>
                  <a:gd name="connsiteX80" fmla="*/ 753030 w 1685522"/>
                  <a:gd name="connsiteY80" fmla="*/ 1539969 h 1539969"/>
                  <a:gd name="connsiteX81" fmla="*/ 612362 w 1685522"/>
                  <a:gd name="connsiteY81" fmla="*/ 1539969 h 1539969"/>
                  <a:gd name="connsiteX82" fmla="*/ 543819 w 1685522"/>
                  <a:gd name="connsiteY82" fmla="*/ 1539969 h 1539969"/>
                  <a:gd name="connsiteX83" fmla="*/ 509799 w 1685522"/>
                  <a:gd name="connsiteY83" fmla="*/ 1535041 h 1539969"/>
                  <a:gd name="connsiteX84" fmla="*/ 504771 w 1685522"/>
                  <a:gd name="connsiteY84" fmla="*/ 1535041 h 1539969"/>
                  <a:gd name="connsiteX85" fmla="*/ 480136 w 1685522"/>
                  <a:gd name="connsiteY85" fmla="*/ 1525031 h 1539969"/>
                  <a:gd name="connsiteX86" fmla="*/ 470416 w 1685522"/>
                  <a:gd name="connsiteY86" fmla="*/ 1515022 h 1539969"/>
                  <a:gd name="connsiteX87" fmla="*/ 465556 w 1685522"/>
                  <a:gd name="connsiteY87" fmla="*/ 1509940 h 1539969"/>
                  <a:gd name="connsiteX88" fmla="*/ 455836 w 1685522"/>
                  <a:gd name="connsiteY88" fmla="*/ 1499930 h 1539969"/>
                  <a:gd name="connsiteX89" fmla="*/ 450808 w 1685522"/>
                  <a:gd name="connsiteY89" fmla="*/ 1495002 h 1539969"/>
                  <a:gd name="connsiteX90" fmla="*/ 441089 w 1685522"/>
                  <a:gd name="connsiteY90" fmla="*/ 1479910 h 1539969"/>
                  <a:gd name="connsiteX91" fmla="*/ 436061 w 1685522"/>
                  <a:gd name="connsiteY91" fmla="*/ 1469900 h 1539969"/>
                  <a:gd name="connsiteX92" fmla="*/ 426340 w 1685522"/>
                  <a:gd name="connsiteY92" fmla="*/ 1444953 h 1539969"/>
                  <a:gd name="connsiteX93" fmla="*/ 426340 w 1685522"/>
                  <a:gd name="connsiteY93" fmla="*/ 1420005 h 1539969"/>
                  <a:gd name="connsiteX94" fmla="*/ 426340 w 1685522"/>
                  <a:gd name="connsiteY94" fmla="*/ 1409996 h 1539969"/>
                  <a:gd name="connsiteX95" fmla="*/ 436061 w 1685522"/>
                  <a:gd name="connsiteY95" fmla="*/ 1375038 h 1539969"/>
                  <a:gd name="connsiteX96" fmla="*/ 441089 w 1685522"/>
                  <a:gd name="connsiteY96" fmla="*/ 1365029 h 1539969"/>
                  <a:gd name="connsiteX97" fmla="*/ 543819 w 1685522"/>
                  <a:gd name="connsiteY97" fmla="*/ 1304970 h 1539969"/>
                  <a:gd name="connsiteX98" fmla="*/ 612362 w 1685522"/>
                  <a:gd name="connsiteY98" fmla="*/ 1304970 h 1539969"/>
                  <a:gd name="connsiteX99" fmla="*/ 647053 w 1685522"/>
                  <a:gd name="connsiteY99" fmla="*/ 1304970 h 1539969"/>
                  <a:gd name="connsiteX100" fmla="*/ 740063 w 1685522"/>
                  <a:gd name="connsiteY100" fmla="*/ 1205026 h 1539969"/>
                  <a:gd name="connsiteX101" fmla="*/ 647053 w 1685522"/>
                  <a:gd name="connsiteY101" fmla="*/ 1100000 h 1539969"/>
                  <a:gd name="connsiteX102" fmla="*/ 612362 w 1685522"/>
                  <a:gd name="connsiteY102" fmla="*/ 1100000 h 1539969"/>
                  <a:gd name="connsiteX103" fmla="*/ 465556 w 1685522"/>
                  <a:gd name="connsiteY103" fmla="*/ 1100000 h 1539969"/>
                  <a:gd name="connsiteX104" fmla="*/ 347742 w 1685522"/>
                  <a:gd name="connsiteY104" fmla="*/ 984964 h 1539969"/>
                  <a:gd name="connsiteX105" fmla="*/ 347742 w 1685522"/>
                  <a:gd name="connsiteY105" fmla="*/ 970027 h 1539969"/>
                  <a:gd name="connsiteX106" fmla="*/ 357630 w 1685522"/>
                  <a:gd name="connsiteY106" fmla="*/ 939997 h 1539969"/>
                  <a:gd name="connsiteX107" fmla="*/ 372546 w 1685522"/>
                  <a:gd name="connsiteY107" fmla="*/ 909968 h 1539969"/>
                  <a:gd name="connsiteX108" fmla="*/ 406566 w 1685522"/>
                  <a:gd name="connsiteY108" fmla="*/ 879938 h 1539969"/>
                  <a:gd name="connsiteX109" fmla="*/ 421481 w 1685522"/>
                  <a:gd name="connsiteY109" fmla="*/ 875010 h 1539969"/>
                  <a:gd name="connsiteX110" fmla="*/ 441089 w 1685522"/>
                  <a:gd name="connsiteY110" fmla="*/ 869929 h 1539969"/>
                  <a:gd name="connsiteX111" fmla="*/ 553707 w 1685522"/>
                  <a:gd name="connsiteY111" fmla="*/ 869929 h 1539969"/>
                  <a:gd name="connsiteX112" fmla="*/ 642025 w 1685522"/>
                  <a:gd name="connsiteY112" fmla="*/ 765057 h 1539969"/>
                  <a:gd name="connsiteX113" fmla="*/ 553707 w 1685522"/>
                  <a:gd name="connsiteY113" fmla="*/ 664959 h 1539969"/>
                  <a:gd name="connsiteX114" fmla="*/ 538959 w 1685522"/>
                  <a:gd name="connsiteY114" fmla="*/ 664959 h 1539969"/>
                  <a:gd name="connsiteX115" fmla="*/ 326690 w 1685522"/>
                  <a:gd name="connsiteY115" fmla="*/ 664959 h 1539969"/>
                  <a:gd name="connsiteX116" fmla="*/ 117479 w 1685522"/>
                  <a:gd name="connsiteY116" fmla="*/ 664959 h 1539969"/>
                  <a:gd name="connsiteX117" fmla="*/ 0 w 1685522"/>
                  <a:gd name="connsiteY117" fmla="*/ 549923 h 1539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</a:cxnLst>
                <a:rect l="l" t="t" r="r" b="b"/>
                <a:pathLst>
                  <a:path w="1685522" h="1539969">
                    <a:moveTo>
                      <a:pt x="0" y="549923"/>
                    </a:moveTo>
                    <a:cubicBezTo>
                      <a:pt x="0" y="500028"/>
                      <a:pt x="29496" y="455061"/>
                      <a:pt x="73404" y="439969"/>
                    </a:cubicBezTo>
                    <a:lnTo>
                      <a:pt x="282615" y="439969"/>
                    </a:lnTo>
                    <a:lnTo>
                      <a:pt x="490024" y="439969"/>
                    </a:lnTo>
                    <a:cubicBezTo>
                      <a:pt x="538959" y="439969"/>
                      <a:pt x="578342" y="395002"/>
                      <a:pt x="578342" y="334943"/>
                    </a:cubicBezTo>
                    <a:cubicBezTo>
                      <a:pt x="578342" y="279966"/>
                      <a:pt x="538959" y="234999"/>
                      <a:pt x="490024" y="234999"/>
                    </a:cubicBezTo>
                    <a:lnTo>
                      <a:pt x="347742" y="234999"/>
                    </a:lnTo>
                    <a:cubicBezTo>
                      <a:pt x="284228" y="234999"/>
                      <a:pt x="230265" y="184950"/>
                      <a:pt x="230265" y="119964"/>
                    </a:cubicBezTo>
                    <a:cubicBezTo>
                      <a:pt x="230265" y="54977"/>
                      <a:pt x="284228" y="0"/>
                      <a:pt x="347742" y="0"/>
                    </a:cubicBezTo>
                    <a:lnTo>
                      <a:pt x="556953" y="0"/>
                    </a:lnTo>
                    <a:lnTo>
                      <a:pt x="1084289" y="0"/>
                    </a:lnTo>
                    <a:lnTo>
                      <a:pt x="1293500" y="0"/>
                    </a:lnTo>
                    <a:lnTo>
                      <a:pt x="1248252" y="9609"/>
                    </a:lnTo>
                    <a:cubicBezTo>
                      <a:pt x="1206217" y="28124"/>
                      <a:pt x="1175896" y="71248"/>
                      <a:pt x="1175896" y="119997"/>
                    </a:cubicBezTo>
                    <a:cubicBezTo>
                      <a:pt x="1175896" y="184996"/>
                      <a:pt x="1229799" y="234995"/>
                      <a:pt x="1293503" y="234995"/>
                    </a:cubicBezTo>
                    <a:cubicBezTo>
                      <a:pt x="1435610" y="234995"/>
                      <a:pt x="1435610" y="234995"/>
                      <a:pt x="1435610" y="234995"/>
                    </a:cubicBezTo>
                    <a:cubicBezTo>
                      <a:pt x="1484612" y="234995"/>
                      <a:pt x="1523814" y="279994"/>
                      <a:pt x="1523814" y="334993"/>
                    </a:cubicBezTo>
                    <a:cubicBezTo>
                      <a:pt x="1523814" y="394992"/>
                      <a:pt x="1484612" y="439991"/>
                      <a:pt x="1435610" y="439991"/>
                    </a:cubicBezTo>
                    <a:cubicBezTo>
                      <a:pt x="1383544" y="439991"/>
                      <a:pt x="1337987" y="439991"/>
                      <a:pt x="1298125" y="439991"/>
                    </a:cubicBezTo>
                    <a:lnTo>
                      <a:pt x="1226399" y="439991"/>
                    </a:lnTo>
                    <a:lnTo>
                      <a:pt x="1194808" y="439991"/>
                    </a:lnTo>
                    <a:lnTo>
                      <a:pt x="1153080" y="439991"/>
                    </a:lnTo>
                    <a:lnTo>
                      <a:pt x="1120778" y="439991"/>
                    </a:lnTo>
                    <a:lnTo>
                      <a:pt x="1088914" y="439991"/>
                    </a:lnTo>
                    <a:lnTo>
                      <a:pt x="1071153" y="439991"/>
                    </a:lnTo>
                    <a:lnTo>
                      <a:pt x="1041053" y="439991"/>
                    </a:lnTo>
                    <a:lnTo>
                      <a:pt x="1025596" y="439991"/>
                    </a:lnTo>
                    <a:lnTo>
                      <a:pt x="1019902" y="439991"/>
                    </a:lnTo>
                    <a:lnTo>
                      <a:pt x="1019088" y="439991"/>
                    </a:lnTo>
                    <a:cubicBezTo>
                      <a:pt x="974987" y="454990"/>
                      <a:pt x="945585" y="499990"/>
                      <a:pt x="945585" y="549989"/>
                    </a:cubicBezTo>
                    <a:cubicBezTo>
                      <a:pt x="945585" y="614987"/>
                      <a:pt x="999488" y="664986"/>
                      <a:pt x="1063191" y="664986"/>
                    </a:cubicBezTo>
                    <a:lnTo>
                      <a:pt x="1097614" y="664986"/>
                    </a:lnTo>
                    <a:lnTo>
                      <a:pt x="1137372" y="664986"/>
                    </a:lnTo>
                    <a:lnTo>
                      <a:pt x="1172515" y="664986"/>
                    </a:lnTo>
                    <a:lnTo>
                      <a:pt x="1202293" y="664986"/>
                    </a:lnTo>
                    <a:lnTo>
                      <a:pt x="1222723" y="664986"/>
                    </a:lnTo>
                    <a:cubicBezTo>
                      <a:pt x="1275401" y="664986"/>
                      <a:pt x="1275401" y="664986"/>
                      <a:pt x="1275401" y="664986"/>
                    </a:cubicBezTo>
                    <a:cubicBezTo>
                      <a:pt x="1290101" y="664986"/>
                      <a:pt x="1290101" y="664986"/>
                      <a:pt x="1290101" y="664986"/>
                    </a:cubicBezTo>
                    <a:lnTo>
                      <a:pt x="1306825" y="664986"/>
                    </a:lnTo>
                    <a:cubicBezTo>
                      <a:pt x="1484612" y="664986"/>
                      <a:pt x="1484612" y="664986"/>
                      <a:pt x="1484612" y="664986"/>
                    </a:cubicBezTo>
                    <a:cubicBezTo>
                      <a:pt x="1499312" y="664986"/>
                      <a:pt x="1499312" y="664986"/>
                      <a:pt x="1499312" y="664986"/>
                    </a:cubicBezTo>
                    <a:cubicBezTo>
                      <a:pt x="1548315" y="664986"/>
                      <a:pt x="1587517" y="709985"/>
                      <a:pt x="1587517" y="764984"/>
                    </a:cubicBezTo>
                    <a:cubicBezTo>
                      <a:pt x="1587517" y="824983"/>
                      <a:pt x="1548315" y="869982"/>
                      <a:pt x="1499312" y="869982"/>
                    </a:cubicBezTo>
                    <a:cubicBezTo>
                      <a:pt x="1386607" y="869982"/>
                      <a:pt x="1386607" y="869982"/>
                      <a:pt x="1386607" y="869982"/>
                    </a:cubicBezTo>
                    <a:cubicBezTo>
                      <a:pt x="1376807" y="869982"/>
                      <a:pt x="1371907" y="869982"/>
                      <a:pt x="1367006" y="874982"/>
                    </a:cubicBezTo>
                    <a:cubicBezTo>
                      <a:pt x="1362106" y="874982"/>
                      <a:pt x="1357206" y="879982"/>
                      <a:pt x="1352305" y="879982"/>
                    </a:cubicBezTo>
                    <a:cubicBezTo>
                      <a:pt x="1342505" y="884982"/>
                      <a:pt x="1327804" y="894981"/>
                      <a:pt x="1318004" y="909981"/>
                    </a:cubicBezTo>
                    <a:cubicBezTo>
                      <a:pt x="1313103" y="914981"/>
                      <a:pt x="1308203" y="924981"/>
                      <a:pt x="1303303" y="939981"/>
                    </a:cubicBezTo>
                    <a:cubicBezTo>
                      <a:pt x="1298403" y="949980"/>
                      <a:pt x="1293503" y="959980"/>
                      <a:pt x="1293503" y="969980"/>
                    </a:cubicBezTo>
                    <a:cubicBezTo>
                      <a:pt x="1293503" y="974980"/>
                      <a:pt x="1293503" y="979980"/>
                      <a:pt x="1293503" y="984980"/>
                    </a:cubicBezTo>
                    <a:cubicBezTo>
                      <a:pt x="1293503" y="1049978"/>
                      <a:pt x="1347405" y="1099977"/>
                      <a:pt x="1411108" y="1099977"/>
                    </a:cubicBezTo>
                    <a:cubicBezTo>
                      <a:pt x="1558116" y="1099977"/>
                      <a:pt x="1558116" y="1099977"/>
                      <a:pt x="1558116" y="1099977"/>
                    </a:cubicBezTo>
                    <a:cubicBezTo>
                      <a:pt x="1592418" y="1099977"/>
                      <a:pt x="1592418" y="1099977"/>
                      <a:pt x="1592418" y="1099977"/>
                    </a:cubicBezTo>
                    <a:cubicBezTo>
                      <a:pt x="1646320" y="1099977"/>
                      <a:pt x="1685522" y="1144977"/>
                      <a:pt x="1685522" y="1204975"/>
                    </a:cubicBezTo>
                    <a:cubicBezTo>
                      <a:pt x="1685522" y="1259974"/>
                      <a:pt x="1646320" y="1304973"/>
                      <a:pt x="1592418" y="1304973"/>
                    </a:cubicBezTo>
                    <a:cubicBezTo>
                      <a:pt x="1558116" y="1304973"/>
                      <a:pt x="1558116" y="1304973"/>
                      <a:pt x="1558116" y="1304973"/>
                    </a:cubicBezTo>
                    <a:cubicBezTo>
                      <a:pt x="1489512" y="1304973"/>
                      <a:pt x="1489512" y="1304973"/>
                      <a:pt x="1489512" y="1304973"/>
                    </a:cubicBezTo>
                    <a:cubicBezTo>
                      <a:pt x="1445410" y="1304973"/>
                      <a:pt x="1406208" y="1329973"/>
                      <a:pt x="1386607" y="1364972"/>
                    </a:cubicBezTo>
                    <a:cubicBezTo>
                      <a:pt x="1381707" y="1369972"/>
                      <a:pt x="1381707" y="1369972"/>
                      <a:pt x="1381707" y="1374972"/>
                    </a:cubicBezTo>
                    <a:cubicBezTo>
                      <a:pt x="1376807" y="1384972"/>
                      <a:pt x="1371907" y="1399971"/>
                      <a:pt x="1371907" y="1409971"/>
                    </a:cubicBezTo>
                    <a:cubicBezTo>
                      <a:pt x="1371907" y="1414971"/>
                      <a:pt x="1371907" y="1419971"/>
                      <a:pt x="1371907" y="1419971"/>
                    </a:cubicBezTo>
                    <a:cubicBezTo>
                      <a:pt x="1371907" y="1429971"/>
                      <a:pt x="1371907" y="1439971"/>
                      <a:pt x="1371907" y="1444970"/>
                    </a:cubicBezTo>
                    <a:cubicBezTo>
                      <a:pt x="1376807" y="1454970"/>
                      <a:pt x="1376807" y="1459970"/>
                      <a:pt x="1381707" y="1469970"/>
                    </a:cubicBezTo>
                    <a:cubicBezTo>
                      <a:pt x="1381707" y="1469970"/>
                      <a:pt x="1381707" y="1474970"/>
                      <a:pt x="1386607" y="1479970"/>
                    </a:cubicBezTo>
                    <a:cubicBezTo>
                      <a:pt x="1386607" y="1484970"/>
                      <a:pt x="1391507" y="1489970"/>
                      <a:pt x="1396408" y="1494969"/>
                    </a:cubicBezTo>
                    <a:cubicBezTo>
                      <a:pt x="1396408" y="1494969"/>
                      <a:pt x="1401308" y="1499969"/>
                      <a:pt x="1401308" y="1499969"/>
                    </a:cubicBezTo>
                    <a:cubicBezTo>
                      <a:pt x="1401308" y="1504969"/>
                      <a:pt x="1406208" y="1504969"/>
                      <a:pt x="1411108" y="1509969"/>
                    </a:cubicBezTo>
                    <a:cubicBezTo>
                      <a:pt x="1411108" y="1509969"/>
                      <a:pt x="1416008" y="1514969"/>
                      <a:pt x="1416008" y="1514969"/>
                    </a:cubicBezTo>
                    <a:cubicBezTo>
                      <a:pt x="1420908" y="1519969"/>
                      <a:pt x="1425809" y="1519969"/>
                      <a:pt x="1425809" y="1524969"/>
                    </a:cubicBezTo>
                    <a:cubicBezTo>
                      <a:pt x="1435610" y="1529969"/>
                      <a:pt x="1440510" y="1529969"/>
                      <a:pt x="1450311" y="1534969"/>
                    </a:cubicBezTo>
                    <a:cubicBezTo>
                      <a:pt x="1450311" y="1534969"/>
                      <a:pt x="1455211" y="1534969"/>
                      <a:pt x="1455211" y="1534969"/>
                    </a:cubicBezTo>
                    <a:cubicBezTo>
                      <a:pt x="1465011" y="1539969"/>
                      <a:pt x="1474812" y="1539969"/>
                      <a:pt x="1489512" y="1539969"/>
                    </a:cubicBezTo>
                    <a:lnTo>
                      <a:pt x="1475702" y="1539969"/>
                    </a:lnTo>
                    <a:lnTo>
                      <a:pt x="1348905" y="1539969"/>
                    </a:lnTo>
                    <a:lnTo>
                      <a:pt x="1347833" y="1539969"/>
                    </a:lnTo>
                    <a:lnTo>
                      <a:pt x="1340330" y="1539969"/>
                    </a:lnTo>
                    <a:lnTo>
                      <a:pt x="1332817" y="1539969"/>
                    </a:lnTo>
                    <a:lnTo>
                      <a:pt x="1319963" y="1539969"/>
                    </a:lnTo>
                    <a:lnTo>
                      <a:pt x="1280301" y="1539969"/>
                    </a:lnTo>
                    <a:lnTo>
                      <a:pt x="821573" y="1539969"/>
                    </a:lnTo>
                    <a:lnTo>
                      <a:pt x="753030" y="1539969"/>
                    </a:lnTo>
                    <a:lnTo>
                      <a:pt x="612362" y="1539969"/>
                    </a:lnTo>
                    <a:lnTo>
                      <a:pt x="543819" y="1539969"/>
                    </a:lnTo>
                    <a:cubicBezTo>
                      <a:pt x="529072" y="1539969"/>
                      <a:pt x="519519" y="1539969"/>
                      <a:pt x="509799" y="1535041"/>
                    </a:cubicBezTo>
                    <a:lnTo>
                      <a:pt x="504771" y="1535041"/>
                    </a:lnTo>
                    <a:cubicBezTo>
                      <a:pt x="494884" y="1529959"/>
                      <a:pt x="490024" y="1529959"/>
                      <a:pt x="480136" y="1525031"/>
                    </a:cubicBezTo>
                    <a:cubicBezTo>
                      <a:pt x="480136" y="1519949"/>
                      <a:pt x="475109" y="1519949"/>
                      <a:pt x="470416" y="1515022"/>
                    </a:cubicBezTo>
                    <a:cubicBezTo>
                      <a:pt x="468740" y="1513328"/>
                      <a:pt x="467232" y="1511634"/>
                      <a:pt x="465556" y="1509940"/>
                    </a:cubicBezTo>
                    <a:cubicBezTo>
                      <a:pt x="460696" y="1505012"/>
                      <a:pt x="455836" y="1505012"/>
                      <a:pt x="455836" y="1499930"/>
                    </a:cubicBezTo>
                    <a:cubicBezTo>
                      <a:pt x="454160" y="1498236"/>
                      <a:pt x="452484" y="1496696"/>
                      <a:pt x="450808" y="1495002"/>
                    </a:cubicBezTo>
                    <a:cubicBezTo>
                      <a:pt x="445949" y="1489920"/>
                      <a:pt x="441089" y="1484992"/>
                      <a:pt x="441089" y="1479910"/>
                    </a:cubicBezTo>
                    <a:cubicBezTo>
                      <a:pt x="436061" y="1474982"/>
                      <a:pt x="436061" y="1469900"/>
                      <a:pt x="436061" y="1469900"/>
                    </a:cubicBezTo>
                    <a:cubicBezTo>
                      <a:pt x="431368" y="1460045"/>
                      <a:pt x="431368" y="1454963"/>
                      <a:pt x="426340" y="1444953"/>
                    </a:cubicBezTo>
                    <a:lnTo>
                      <a:pt x="426340" y="1420005"/>
                    </a:lnTo>
                    <a:lnTo>
                      <a:pt x="426340" y="1409996"/>
                    </a:lnTo>
                    <a:cubicBezTo>
                      <a:pt x="426340" y="1399986"/>
                      <a:pt x="431368" y="1385048"/>
                      <a:pt x="436061" y="1375038"/>
                    </a:cubicBezTo>
                    <a:cubicBezTo>
                      <a:pt x="436061" y="1369956"/>
                      <a:pt x="436061" y="1369956"/>
                      <a:pt x="441089" y="1365029"/>
                    </a:cubicBezTo>
                    <a:cubicBezTo>
                      <a:pt x="460696" y="1329917"/>
                      <a:pt x="499911" y="1304970"/>
                      <a:pt x="543819" y="1304970"/>
                    </a:cubicBezTo>
                    <a:lnTo>
                      <a:pt x="612362" y="1304970"/>
                    </a:lnTo>
                    <a:lnTo>
                      <a:pt x="647053" y="1304970"/>
                    </a:lnTo>
                    <a:cubicBezTo>
                      <a:pt x="700847" y="1304970"/>
                      <a:pt x="740063" y="1260003"/>
                      <a:pt x="740063" y="1205026"/>
                    </a:cubicBezTo>
                    <a:cubicBezTo>
                      <a:pt x="740063" y="1144967"/>
                      <a:pt x="700847" y="1100000"/>
                      <a:pt x="647053" y="1100000"/>
                    </a:cubicBezTo>
                    <a:lnTo>
                      <a:pt x="612362" y="1100000"/>
                    </a:lnTo>
                    <a:lnTo>
                      <a:pt x="465556" y="1100000"/>
                    </a:lnTo>
                    <a:cubicBezTo>
                      <a:pt x="401705" y="1100000"/>
                      <a:pt x="347742" y="1049951"/>
                      <a:pt x="347742" y="984964"/>
                    </a:cubicBezTo>
                    <a:lnTo>
                      <a:pt x="347742" y="970027"/>
                    </a:lnTo>
                    <a:cubicBezTo>
                      <a:pt x="347742" y="960017"/>
                      <a:pt x="352770" y="950007"/>
                      <a:pt x="357630" y="939997"/>
                    </a:cubicBezTo>
                    <a:cubicBezTo>
                      <a:pt x="362658" y="924905"/>
                      <a:pt x="367518" y="915050"/>
                      <a:pt x="372546" y="909968"/>
                    </a:cubicBezTo>
                    <a:cubicBezTo>
                      <a:pt x="382265" y="895030"/>
                      <a:pt x="397013" y="885020"/>
                      <a:pt x="406566" y="879938"/>
                    </a:cubicBezTo>
                    <a:cubicBezTo>
                      <a:pt x="411593" y="879938"/>
                      <a:pt x="416454" y="875010"/>
                      <a:pt x="421481" y="875010"/>
                    </a:cubicBezTo>
                    <a:cubicBezTo>
                      <a:pt x="426340" y="869929"/>
                      <a:pt x="431368" y="869929"/>
                      <a:pt x="441089" y="869929"/>
                    </a:cubicBezTo>
                    <a:lnTo>
                      <a:pt x="553707" y="869929"/>
                    </a:lnTo>
                    <a:cubicBezTo>
                      <a:pt x="602810" y="869929"/>
                      <a:pt x="642025" y="824961"/>
                      <a:pt x="642025" y="765057"/>
                    </a:cubicBezTo>
                    <a:cubicBezTo>
                      <a:pt x="642025" y="709926"/>
                      <a:pt x="602810" y="664959"/>
                      <a:pt x="553707" y="664959"/>
                    </a:cubicBezTo>
                    <a:lnTo>
                      <a:pt x="538959" y="664959"/>
                    </a:lnTo>
                    <a:lnTo>
                      <a:pt x="326690" y="664959"/>
                    </a:lnTo>
                    <a:lnTo>
                      <a:pt x="117479" y="664959"/>
                    </a:lnTo>
                    <a:cubicBezTo>
                      <a:pt x="53963" y="664959"/>
                      <a:pt x="0" y="615064"/>
                      <a:pt x="0" y="549923"/>
                    </a:cubicBezTo>
                    <a:close/>
                  </a:path>
                </a:pathLst>
              </a:custGeom>
              <a:solidFill>
                <a:srgbClr val="48BDFF"/>
              </a:solidFill>
              <a:ln w="571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9" name="任意多边形 78"/>
              <p:cNvSpPr/>
              <p:nvPr/>
            </p:nvSpPr>
            <p:spPr>
              <a:xfrm>
                <a:off x="9991400" y="960895"/>
                <a:ext cx="327668" cy="666348"/>
              </a:xfrm>
              <a:custGeom>
                <a:avLst/>
                <a:gdLst>
                  <a:gd name="connsiteX0" fmla="*/ 117102 w 234204"/>
                  <a:gd name="connsiteY0" fmla="*/ 0 h 476278"/>
                  <a:gd name="connsiteX1" fmla="*/ 225002 w 234204"/>
                  <a:gd name="connsiteY1" fmla="*/ 71520 h 476278"/>
                  <a:gd name="connsiteX2" fmla="*/ 233283 w 234204"/>
                  <a:gd name="connsiteY2" fmla="*/ 112539 h 476278"/>
                  <a:gd name="connsiteX3" fmla="*/ 234204 w 234204"/>
                  <a:gd name="connsiteY3" fmla="*/ 112539 h 476278"/>
                  <a:gd name="connsiteX4" fmla="*/ 234204 w 234204"/>
                  <a:gd name="connsiteY4" fmla="*/ 117102 h 476278"/>
                  <a:gd name="connsiteX5" fmla="*/ 234204 w 234204"/>
                  <a:gd name="connsiteY5" fmla="*/ 359176 h 476278"/>
                  <a:gd name="connsiteX6" fmla="*/ 234204 w 234204"/>
                  <a:gd name="connsiteY6" fmla="*/ 374444 h 476278"/>
                  <a:gd name="connsiteX7" fmla="*/ 231122 w 234204"/>
                  <a:gd name="connsiteY7" fmla="*/ 374444 h 476278"/>
                  <a:gd name="connsiteX8" fmla="*/ 225002 w 234204"/>
                  <a:gd name="connsiteY8" fmla="*/ 404758 h 476278"/>
                  <a:gd name="connsiteX9" fmla="*/ 117102 w 234204"/>
                  <a:gd name="connsiteY9" fmla="*/ 476278 h 476278"/>
                  <a:gd name="connsiteX10" fmla="*/ 9202 w 234204"/>
                  <a:gd name="connsiteY10" fmla="*/ 404758 h 476278"/>
                  <a:gd name="connsiteX11" fmla="*/ 3083 w 234204"/>
                  <a:gd name="connsiteY11" fmla="*/ 374444 h 476278"/>
                  <a:gd name="connsiteX12" fmla="*/ 0 w 234204"/>
                  <a:gd name="connsiteY12" fmla="*/ 374444 h 476278"/>
                  <a:gd name="connsiteX13" fmla="*/ 0 w 234204"/>
                  <a:gd name="connsiteY13" fmla="*/ 359176 h 476278"/>
                  <a:gd name="connsiteX14" fmla="*/ 0 w 234204"/>
                  <a:gd name="connsiteY14" fmla="*/ 117102 h 476278"/>
                  <a:gd name="connsiteX15" fmla="*/ 0 w 234204"/>
                  <a:gd name="connsiteY15" fmla="*/ 112539 h 476278"/>
                  <a:gd name="connsiteX16" fmla="*/ 921 w 234204"/>
                  <a:gd name="connsiteY16" fmla="*/ 112539 h 476278"/>
                  <a:gd name="connsiteX17" fmla="*/ 9202 w 234204"/>
                  <a:gd name="connsiteY17" fmla="*/ 71520 h 476278"/>
                  <a:gd name="connsiteX18" fmla="*/ 117102 w 234204"/>
                  <a:gd name="connsiteY18" fmla="*/ 0 h 476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34204" h="476278">
                    <a:moveTo>
                      <a:pt x="117102" y="0"/>
                    </a:moveTo>
                    <a:cubicBezTo>
                      <a:pt x="165608" y="0"/>
                      <a:pt x="207225" y="29491"/>
                      <a:pt x="225002" y="71520"/>
                    </a:cubicBezTo>
                    <a:lnTo>
                      <a:pt x="233283" y="112539"/>
                    </a:lnTo>
                    <a:lnTo>
                      <a:pt x="234204" y="112539"/>
                    </a:lnTo>
                    <a:lnTo>
                      <a:pt x="234204" y="117102"/>
                    </a:lnTo>
                    <a:lnTo>
                      <a:pt x="234204" y="359176"/>
                    </a:lnTo>
                    <a:lnTo>
                      <a:pt x="234204" y="374444"/>
                    </a:lnTo>
                    <a:lnTo>
                      <a:pt x="231122" y="374444"/>
                    </a:lnTo>
                    <a:lnTo>
                      <a:pt x="225002" y="404758"/>
                    </a:lnTo>
                    <a:cubicBezTo>
                      <a:pt x="207225" y="446787"/>
                      <a:pt x="165608" y="476278"/>
                      <a:pt x="117102" y="476278"/>
                    </a:cubicBezTo>
                    <a:cubicBezTo>
                      <a:pt x="68597" y="476278"/>
                      <a:pt x="26979" y="446787"/>
                      <a:pt x="9202" y="404758"/>
                    </a:cubicBezTo>
                    <a:lnTo>
                      <a:pt x="3083" y="374444"/>
                    </a:lnTo>
                    <a:lnTo>
                      <a:pt x="0" y="374444"/>
                    </a:lnTo>
                    <a:lnTo>
                      <a:pt x="0" y="359176"/>
                    </a:lnTo>
                    <a:lnTo>
                      <a:pt x="0" y="117102"/>
                    </a:lnTo>
                    <a:lnTo>
                      <a:pt x="0" y="112539"/>
                    </a:lnTo>
                    <a:lnTo>
                      <a:pt x="921" y="112539"/>
                    </a:lnTo>
                    <a:lnTo>
                      <a:pt x="9202" y="71520"/>
                    </a:lnTo>
                    <a:cubicBezTo>
                      <a:pt x="26979" y="29491"/>
                      <a:pt x="68597" y="0"/>
                      <a:pt x="117102" y="0"/>
                    </a:cubicBezTo>
                    <a:close/>
                  </a:path>
                </a:pathLst>
              </a:custGeom>
              <a:solidFill>
                <a:srgbClr val="2C97F7"/>
              </a:solidFill>
              <a:ln w="571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任意多边形 79"/>
              <p:cNvSpPr/>
              <p:nvPr/>
            </p:nvSpPr>
            <p:spPr>
              <a:xfrm>
                <a:off x="9991400" y="-602599"/>
                <a:ext cx="327668" cy="666348"/>
              </a:xfrm>
              <a:custGeom>
                <a:avLst/>
                <a:gdLst>
                  <a:gd name="connsiteX0" fmla="*/ 117102 w 234204"/>
                  <a:gd name="connsiteY0" fmla="*/ 0 h 476278"/>
                  <a:gd name="connsiteX1" fmla="*/ 225002 w 234204"/>
                  <a:gd name="connsiteY1" fmla="*/ 71520 h 476278"/>
                  <a:gd name="connsiteX2" fmla="*/ 233283 w 234204"/>
                  <a:gd name="connsiteY2" fmla="*/ 112539 h 476278"/>
                  <a:gd name="connsiteX3" fmla="*/ 234204 w 234204"/>
                  <a:gd name="connsiteY3" fmla="*/ 112539 h 476278"/>
                  <a:gd name="connsiteX4" fmla="*/ 234204 w 234204"/>
                  <a:gd name="connsiteY4" fmla="*/ 117102 h 476278"/>
                  <a:gd name="connsiteX5" fmla="*/ 234204 w 234204"/>
                  <a:gd name="connsiteY5" fmla="*/ 359176 h 476278"/>
                  <a:gd name="connsiteX6" fmla="*/ 234204 w 234204"/>
                  <a:gd name="connsiteY6" fmla="*/ 374444 h 476278"/>
                  <a:gd name="connsiteX7" fmla="*/ 231122 w 234204"/>
                  <a:gd name="connsiteY7" fmla="*/ 374444 h 476278"/>
                  <a:gd name="connsiteX8" fmla="*/ 225002 w 234204"/>
                  <a:gd name="connsiteY8" fmla="*/ 404758 h 476278"/>
                  <a:gd name="connsiteX9" fmla="*/ 117102 w 234204"/>
                  <a:gd name="connsiteY9" fmla="*/ 476278 h 476278"/>
                  <a:gd name="connsiteX10" fmla="*/ 9202 w 234204"/>
                  <a:gd name="connsiteY10" fmla="*/ 404758 h 476278"/>
                  <a:gd name="connsiteX11" fmla="*/ 3083 w 234204"/>
                  <a:gd name="connsiteY11" fmla="*/ 374444 h 476278"/>
                  <a:gd name="connsiteX12" fmla="*/ 0 w 234204"/>
                  <a:gd name="connsiteY12" fmla="*/ 374444 h 476278"/>
                  <a:gd name="connsiteX13" fmla="*/ 0 w 234204"/>
                  <a:gd name="connsiteY13" fmla="*/ 359176 h 476278"/>
                  <a:gd name="connsiteX14" fmla="*/ 0 w 234204"/>
                  <a:gd name="connsiteY14" fmla="*/ 117102 h 476278"/>
                  <a:gd name="connsiteX15" fmla="*/ 0 w 234204"/>
                  <a:gd name="connsiteY15" fmla="*/ 112539 h 476278"/>
                  <a:gd name="connsiteX16" fmla="*/ 921 w 234204"/>
                  <a:gd name="connsiteY16" fmla="*/ 112539 h 476278"/>
                  <a:gd name="connsiteX17" fmla="*/ 9202 w 234204"/>
                  <a:gd name="connsiteY17" fmla="*/ 71520 h 476278"/>
                  <a:gd name="connsiteX18" fmla="*/ 117102 w 234204"/>
                  <a:gd name="connsiteY18" fmla="*/ 0 h 476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34204" h="476278">
                    <a:moveTo>
                      <a:pt x="117102" y="0"/>
                    </a:moveTo>
                    <a:cubicBezTo>
                      <a:pt x="165608" y="0"/>
                      <a:pt x="207225" y="29491"/>
                      <a:pt x="225002" y="71520"/>
                    </a:cubicBezTo>
                    <a:lnTo>
                      <a:pt x="233283" y="112539"/>
                    </a:lnTo>
                    <a:lnTo>
                      <a:pt x="234204" y="112539"/>
                    </a:lnTo>
                    <a:lnTo>
                      <a:pt x="234204" y="117102"/>
                    </a:lnTo>
                    <a:lnTo>
                      <a:pt x="234204" y="359176"/>
                    </a:lnTo>
                    <a:lnTo>
                      <a:pt x="234204" y="374444"/>
                    </a:lnTo>
                    <a:lnTo>
                      <a:pt x="231122" y="374444"/>
                    </a:lnTo>
                    <a:lnTo>
                      <a:pt x="225002" y="404758"/>
                    </a:lnTo>
                    <a:cubicBezTo>
                      <a:pt x="207225" y="446787"/>
                      <a:pt x="165608" y="476278"/>
                      <a:pt x="117102" y="476278"/>
                    </a:cubicBezTo>
                    <a:cubicBezTo>
                      <a:pt x="68597" y="476278"/>
                      <a:pt x="26979" y="446787"/>
                      <a:pt x="9202" y="404758"/>
                    </a:cubicBezTo>
                    <a:lnTo>
                      <a:pt x="3083" y="374444"/>
                    </a:lnTo>
                    <a:lnTo>
                      <a:pt x="0" y="374444"/>
                    </a:lnTo>
                    <a:lnTo>
                      <a:pt x="0" y="359176"/>
                    </a:lnTo>
                    <a:lnTo>
                      <a:pt x="0" y="117102"/>
                    </a:lnTo>
                    <a:lnTo>
                      <a:pt x="0" y="112539"/>
                    </a:lnTo>
                    <a:lnTo>
                      <a:pt x="921" y="112539"/>
                    </a:lnTo>
                    <a:lnTo>
                      <a:pt x="9202" y="71520"/>
                    </a:lnTo>
                    <a:cubicBezTo>
                      <a:pt x="26979" y="29491"/>
                      <a:pt x="68597" y="0"/>
                      <a:pt x="117102" y="0"/>
                    </a:cubicBezTo>
                    <a:close/>
                  </a:path>
                </a:pathLst>
              </a:custGeom>
              <a:solidFill>
                <a:srgbClr val="48BDFF"/>
              </a:solidFill>
              <a:ln w="571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9375515" y="189709"/>
                <a:ext cx="327668" cy="327668"/>
              </a:xfrm>
              <a:prstGeom prst="ellipse">
                <a:avLst/>
              </a:prstGeom>
              <a:solidFill>
                <a:srgbClr val="48BDFF"/>
              </a:solidFill>
              <a:ln w="571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椭圆 81"/>
              <p:cNvSpPr/>
              <p:nvPr/>
            </p:nvSpPr>
            <p:spPr>
              <a:xfrm>
                <a:off x="11204315" y="-45241"/>
                <a:ext cx="327668" cy="327668"/>
              </a:xfrm>
              <a:prstGeom prst="ellipse">
                <a:avLst/>
              </a:prstGeom>
              <a:solidFill>
                <a:srgbClr val="48BDFF"/>
              </a:solidFill>
              <a:ln w="571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 rot="17613301">
              <a:off x="734410" y="311715"/>
              <a:ext cx="1631170" cy="1631170"/>
              <a:chOff x="3869744" y="1785256"/>
              <a:chExt cx="4862286" cy="4862287"/>
            </a:xfrm>
          </p:grpSpPr>
          <p:sp>
            <p:nvSpPr>
              <p:cNvPr id="69" name="弧形 68"/>
              <p:cNvSpPr/>
              <p:nvPr/>
            </p:nvSpPr>
            <p:spPr>
              <a:xfrm>
                <a:off x="3869744" y="1785257"/>
                <a:ext cx="4862286" cy="4862286"/>
              </a:xfrm>
              <a:prstGeom prst="arc">
                <a:avLst>
                  <a:gd name="adj1" fmla="val 2948367"/>
                  <a:gd name="adj2" fmla="val 7241101"/>
                </a:avLst>
              </a:prstGeom>
              <a:noFill/>
              <a:ln w="571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弧形 69"/>
              <p:cNvSpPr/>
              <p:nvPr/>
            </p:nvSpPr>
            <p:spPr>
              <a:xfrm>
                <a:off x="3869744" y="1785256"/>
                <a:ext cx="4862285" cy="4862286"/>
              </a:xfrm>
              <a:prstGeom prst="arc">
                <a:avLst>
                  <a:gd name="adj1" fmla="val 20928052"/>
                  <a:gd name="adj2" fmla="val 2528459"/>
                </a:avLst>
              </a:prstGeom>
              <a:noFill/>
              <a:ln w="571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弧形 70"/>
              <p:cNvSpPr/>
              <p:nvPr/>
            </p:nvSpPr>
            <p:spPr>
              <a:xfrm>
                <a:off x="3869744" y="1785256"/>
                <a:ext cx="4862286" cy="4862287"/>
              </a:xfrm>
              <a:prstGeom prst="arc">
                <a:avLst>
                  <a:gd name="adj1" fmla="val 8241274"/>
                  <a:gd name="adj2" fmla="val 12303553"/>
                </a:avLst>
              </a:prstGeom>
              <a:noFill/>
              <a:ln w="571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弧形 71"/>
              <p:cNvSpPr/>
              <p:nvPr/>
            </p:nvSpPr>
            <p:spPr>
              <a:xfrm>
                <a:off x="3869744" y="1785257"/>
                <a:ext cx="4862286" cy="4862286"/>
              </a:xfrm>
              <a:prstGeom prst="arc">
                <a:avLst>
                  <a:gd name="adj1" fmla="val 13042605"/>
                  <a:gd name="adj2" fmla="val 20196888"/>
                </a:avLst>
              </a:prstGeom>
              <a:noFill/>
              <a:ln w="571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77" name="组合 176"/>
          <p:cNvGrpSpPr/>
          <p:nvPr/>
        </p:nvGrpSpPr>
        <p:grpSpPr>
          <a:xfrm rot="17022484">
            <a:off x="3164258" y="-222106"/>
            <a:ext cx="962414" cy="2251524"/>
            <a:chOff x="2764208" y="330343"/>
            <a:chExt cx="962414" cy="2251524"/>
          </a:xfrm>
        </p:grpSpPr>
        <p:sp>
          <p:nvSpPr>
            <p:cNvPr id="87" name="椭圆 86"/>
            <p:cNvSpPr/>
            <p:nvPr/>
          </p:nvSpPr>
          <p:spPr>
            <a:xfrm rot="21476847">
              <a:off x="3267628" y="1048812"/>
              <a:ext cx="109358" cy="115115"/>
            </a:xfrm>
            <a:prstGeom prst="ellipse">
              <a:avLst/>
            </a:prstGeom>
            <a:noFill/>
            <a:ln w="47625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9" name="组合 88"/>
            <p:cNvGrpSpPr/>
            <p:nvPr/>
          </p:nvGrpSpPr>
          <p:grpSpPr>
            <a:xfrm rot="21476847">
              <a:off x="3536943" y="2392188"/>
              <a:ext cx="189679" cy="189679"/>
              <a:chOff x="6573135" y="2487386"/>
              <a:chExt cx="406898" cy="406898"/>
            </a:xfrm>
          </p:grpSpPr>
          <p:cxnSp>
            <p:nvCxnSpPr>
              <p:cNvPr id="103" name="直接连接符 102"/>
              <p:cNvCxnSpPr/>
              <p:nvPr/>
            </p:nvCxnSpPr>
            <p:spPr>
              <a:xfrm rot="16200000">
                <a:off x="66241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103"/>
              <p:cNvCxnSpPr/>
              <p:nvPr/>
            </p:nvCxnSpPr>
            <p:spPr>
              <a:xfrm rot="13500000">
                <a:off x="6668821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104"/>
              <p:cNvCxnSpPr/>
              <p:nvPr/>
            </p:nvCxnSpPr>
            <p:spPr>
              <a:xfrm rot="10800000">
                <a:off x="6776584" y="27921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直接连接符 105"/>
              <p:cNvCxnSpPr/>
              <p:nvPr/>
            </p:nvCxnSpPr>
            <p:spPr>
              <a:xfrm rot="8100000">
                <a:off x="6884347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接连接符 106"/>
              <p:cNvCxnSpPr/>
              <p:nvPr/>
            </p:nvCxnSpPr>
            <p:spPr>
              <a:xfrm rot="5400000">
                <a:off x="69289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接连接符 107"/>
              <p:cNvCxnSpPr/>
              <p:nvPr/>
            </p:nvCxnSpPr>
            <p:spPr>
              <a:xfrm rot="2700000">
                <a:off x="6884347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108"/>
              <p:cNvCxnSpPr/>
              <p:nvPr/>
            </p:nvCxnSpPr>
            <p:spPr>
              <a:xfrm>
                <a:off x="6776584" y="24873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09"/>
              <p:cNvCxnSpPr/>
              <p:nvPr/>
            </p:nvCxnSpPr>
            <p:spPr>
              <a:xfrm rot="18900000">
                <a:off x="6668821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1" name="椭圆 90"/>
            <p:cNvSpPr/>
            <p:nvPr/>
          </p:nvSpPr>
          <p:spPr>
            <a:xfrm rot="21476847" flipV="1">
              <a:off x="3475507" y="1261229"/>
              <a:ext cx="46046" cy="48470"/>
            </a:xfrm>
            <a:prstGeom prst="ellipse">
              <a:avLst/>
            </a:prstGeom>
            <a:solidFill>
              <a:srgbClr val="FEDF1F"/>
            </a:solidFill>
            <a:ln w="4762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 rot="21476847">
              <a:off x="2764208" y="330343"/>
              <a:ext cx="337023" cy="337022"/>
            </a:xfrm>
            <a:prstGeom prst="ellipse">
              <a:avLst/>
            </a:prstGeom>
            <a:noFill/>
            <a:ln w="571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7" name="组合 96"/>
          <p:cNvGrpSpPr/>
          <p:nvPr/>
        </p:nvGrpSpPr>
        <p:grpSpPr>
          <a:xfrm rot="3716914">
            <a:off x="1364609" y="1127099"/>
            <a:ext cx="334769" cy="334769"/>
            <a:chOff x="3765599" y="622300"/>
            <a:chExt cx="1134533" cy="1134533"/>
          </a:xfrm>
          <a:solidFill>
            <a:srgbClr val="FFFF00"/>
          </a:solidFill>
        </p:grpSpPr>
        <p:sp>
          <p:nvSpPr>
            <p:cNvPr id="99" name="圆角矩形 98"/>
            <p:cNvSpPr/>
            <p:nvPr/>
          </p:nvSpPr>
          <p:spPr>
            <a:xfrm>
              <a:off x="4144531" y="622300"/>
              <a:ext cx="376669" cy="113453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圆角矩形 99"/>
            <p:cNvSpPr/>
            <p:nvPr/>
          </p:nvSpPr>
          <p:spPr>
            <a:xfrm rot="5400000">
              <a:off x="4144531" y="622300"/>
              <a:ext cx="376669" cy="113453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1" name="组合 110"/>
          <p:cNvGrpSpPr/>
          <p:nvPr/>
        </p:nvGrpSpPr>
        <p:grpSpPr>
          <a:xfrm rot="4021695">
            <a:off x="3729986" y="5565827"/>
            <a:ext cx="5559891" cy="3720751"/>
            <a:chOff x="7266354" y="1238329"/>
            <a:chExt cx="4303510" cy="2879965"/>
          </a:xfrm>
        </p:grpSpPr>
        <p:sp>
          <p:nvSpPr>
            <p:cNvPr id="112" name="椭圆 111"/>
            <p:cNvSpPr/>
            <p:nvPr/>
          </p:nvSpPr>
          <p:spPr>
            <a:xfrm rot="20942295">
              <a:off x="8674028" y="1256298"/>
              <a:ext cx="275259" cy="275259"/>
            </a:xfrm>
            <a:prstGeom prst="ellipse">
              <a:avLst/>
            </a:prstGeom>
            <a:noFill/>
            <a:ln w="57150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 rot="20942295">
              <a:off x="10681037" y="2102878"/>
              <a:ext cx="145275" cy="152922"/>
            </a:xfrm>
            <a:prstGeom prst="ellipse">
              <a:avLst/>
            </a:prstGeom>
            <a:noFill/>
            <a:ln w="47625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 rot="20942295">
              <a:off x="8875387" y="1625512"/>
              <a:ext cx="108150" cy="113842"/>
            </a:xfrm>
            <a:prstGeom prst="ellipse">
              <a:avLst/>
            </a:prstGeom>
            <a:solidFill>
              <a:srgbClr val="47BEFE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5" name="组合 114"/>
            <p:cNvGrpSpPr/>
            <p:nvPr/>
          </p:nvGrpSpPr>
          <p:grpSpPr>
            <a:xfrm rot="20942295">
              <a:off x="11317889" y="3801662"/>
              <a:ext cx="251975" cy="251975"/>
              <a:chOff x="6573135" y="2487386"/>
              <a:chExt cx="406898" cy="406898"/>
            </a:xfrm>
          </p:grpSpPr>
          <p:cxnSp>
            <p:nvCxnSpPr>
              <p:cNvPr id="125" name="直接连接符 124"/>
              <p:cNvCxnSpPr/>
              <p:nvPr/>
            </p:nvCxnSpPr>
            <p:spPr>
              <a:xfrm rot="16200000">
                <a:off x="66241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直接连接符 125"/>
              <p:cNvCxnSpPr/>
              <p:nvPr/>
            </p:nvCxnSpPr>
            <p:spPr>
              <a:xfrm rot="13500000">
                <a:off x="6668821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直接连接符 126"/>
              <p:cNvCxnSpPr/>
              <p:nvPr/>
            </p:nvCxnSpPr>
            <p:spPr>
              <a:xfrm rot="10800000">
                <a:off x="6776584" y="27921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直接连接符 127"/>
              <p:cNvCxnSpPr/>
              <p:nvPr/>
            </p:nvCxnSpPr>
            <p:spPr>
              <a:xfrm rot="8100000">
                <a:off x="6884347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直接连接符 128"/>
              <p:cNvCxnSpPr/>
              <p:nvPr/>
            </p:nvCxnSpPr>
            <p:spPr>
              <a:xfrm rot="5400000">
                <a:off x="69289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直接连接符 129"/>
              <p:cNvCxnSpPr/>
              <p:nvPr/>
            </p:nvCxnSpPr>
            <p:spPr>
              <a:xfrm rot="2700000">
                <a:off x="6884347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直接连接符 130"/>
              <p:cNvCxnSpPr/>
              <p:nvPr/>
            </p:nvCxnSpPr>
            <p:spPr>
              <a:xfrm>
                <a:off x="6776584" y="24873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直接连接符 131"/>
              <p:cNvCxnSpPr/>
              <p:nvPr/>
            </p:nvCxnSpPr>
            <p:spPr>
              <a:xfrm rot="18900000">
                <a:off x="6668821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6" name="组合 115"/>
            <p:cNvGrpSpPr/>
            <p:nvPr/>
          </p:nvGrpSpPr>
          <p:grpSpPr>
            <a:xfrm rot="20942295">
              <a:off x="7758728" y="2499503"/>
              <a:ext cx="207294" cy="207294"/>
              <a:chOff x="3765599" y="622300"/>
              <a:chExt cx="1134533" cy="1134533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123" name="圆角矩形 122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圆角矩形 123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7" name="椭圆 116"/>
            <p:cNvSpPr/>
            <p:nvPr/>
          </p:nvSpPr>
          <p:spPr>
            <a:xfrm rot="20942295" flipV="1">
              <a:off x="10991211" y="2345934"/>
              <a:ext cx="61169" cy="64389"/>
            </a:xfrm>
            <a:prstGeom prst="ellipse">
              <a:avLst/>
            </a:prstGeom>
            <a:solidFill>
              <a:srgbClr val="FEDF1F"/>
            </a:solidFill>
            <a:ln w="4762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/>
            <p:cNvSpPr/>
            <p:nvPr/>
          </p:nvSpPr>
          <p:spPr>
            <a:xfrm rot="20942295">
              <a:off x="7894670" y="1835202"/>
              <a:ext cx="101692" cy="107045"/>
            </a:xfrm>
            <a:prstGeom prst="ellipse">
              <a:avLst/>
            </a:prstGeom>
            <a:solidFill>
              <a:srgbClr val="C00000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 rot="20942295">
              <a:off x="9893537" y="1238329"/>
              <a:ext cx="447711" cy="447711"/>
            </a:xfrm>
            <a:prstGeom prst="ellipse">
              <a:avLst/>
            </a:prstGeom>
            <a:noFill/>
            <a:ln w="571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0" name="组合 119"/>
            <p:cNvGrpSpPr/>
            <p:nvPr/>
          </p:nvGrpSpPr>
          <p:grpSpPr>
            <a:xfrm rot="3182362">
              <a:off x="7266354" y="3911000"/>
              <a:ext cx="207294" cy="207294"/>
              <a:chOff x="3765599" y="622300"/>
              <a:chExt cx="1134533" cy="1134533"/>
            </a:xfrm>
            <a:solidFill>
              <a:srgbClr val="FFFF00"/>
            </a:solidFill>
          </p:grpSpPr>
          <p:sp>
            <p:nvSpPr>
              <p:cNvPr id="121" name="圆角矩形 120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圆角矩形 121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3" name="组合 132"/>
          <p:cNvGrpSpPr/>
          <p:nvPr/>
        </p:nvGrpSpPr>
        <p:grpSpPr>
          <a:xfrm rot="14052846">
            <a:off x="8992955" y="5889678"/>
            <a:ext cx="5559891" cy="3720751"/>
            <a:chOff x="7266354" y="1238329"/>
            <a:chExt cx="4303510" cy="2879965"/>
          </a:xfrm>
        </p:grpSpPr>
        <p:sp>
          <p:nvSpPr>
            <p:cNvPr id="134" name="椭圆 133"/>
            <p:cNvSpPr/>
            <p:nvPr/>
          </p:nvSpPr>
          <p:spPr>
            <a:xfrm rot="20942295">
              <a:off x="8674028" y="1256298"/>
              <a:ext cx="275259" cy="275259"/>
            </a:xfrm>
            <a:prstGeom prst="ellipse">
              <a:avLst/>
            </a:prstGeom>
            <a:noFill/>
            <a:ln w="57150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椭圆 134"/>
            <p:cNvSpPr/>
            <p:nvPr/>
          </p:nvSpPr>
          <p:spPr>
            <a:xfrm rot="20942295">
              <a:off x="10681037" y="2102878"/>
              <a:ext cx="145275" cy="152922"/>
            </a:xfrm>
            <a:prstGeom prst="ellipse">
              <a:avLst/>
            </a:prstGeom>
            <a:noFill/>
            <a:ln w="47625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椭圆 135"/>
            <p:cNvSpPr/>
            <p:nvPr/>
          </p:nvSpPr>
          <p:spPr>
            <a:xfrm rot="20942295">
              <a:off x="8875387" y="1625512"/>
              <a:ext cx="108150" cy="113842"/>
            </a:xfrm>
            <a:prstGeom prst="ellipse">
              <a:avLst/>
            </a:prstGeom>
            <a:solidFill>
              <a:srgbClr val="47BEFE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7" name="组合 136"/>
            <p:cNvGrpSpPr/>
            <p:nvPr/>
          </p:nvGrpSpPr>
          <p:grpSpPr>
            <a:xfrm rot="20942295">
              <a:off x="11317889" y="3801662"/>
              <a:ext cx="251975" cy="251975"/>
              <a:chOff x="6573135" y="2487386"/>
              <a:chExt cx="406898" cy="406898"/>
            </a:xfrm>
          </p:grpSpPr>
          <p:cxnSp>
            <p:nvCxnSpPr>
              <p:cNvPr id="147" name="直接连接符 146"/>
              <p:cNvCxnSpPr/>
              <p:nvPr/>
            </p:nvCxnSpPr>
            <p:spPr>
              <a:xfrm rot="16200000">
                <a:off x="66241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直接连接符 147"/>
              <p:cNvCxnSpPr/>
              <p:nvPr/>
            </p:nvCxnSpPr>
            <p:spPr>
              <a:xfrm rot="13500000">
                <a:off x="6668821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直接连接符 148"/>
              <p:cNvCxnSpPr/>
              <p:nvPr/>
            </p:nvCxnSpPr>
            <p:spPr>
              <a:xfrm rot="10800000">
                <a:off x="6776584" y="27921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直接连接符 149"/>
              <p:cNvCxnSpPr/>
              <p:nvPr/>
            </p:nvCxnSpPr>
            <p:spPr>
              <a:xfrm rot="8100000">
                <a:off x="6884347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直接连接符 150"/>
              <p:cNvCxnSpPr/>
              <p:nvPr/>
            </p:nvCxnSpPr>
            <p:spPr>
              <a:xfrm rot="5400000">
                <a:off x="69289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直接连接符 151"/>
              <p:cNvCxnSpPr/>
              <p:nvPr/>
            </p:nvCxnSpPr>
            <p:spPr>
              <a:xfrm rot="2700000">
                <a:off x="6884347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直接连接符 152"/>
              <p:cNvCxnSpPr/>
              <p:nvPr/>
            </p:nvCxnSpPr>
            <p:spPr>
              <a:xfrm>
                <a:off x="6776584" y="24873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直接连接符 153"/>
              <p:cNvCxnSpPr/>
              <p:nvPr/>
            </p:nvCxnSpPr>
            <p:spPr>
              <a:xfrm rot="18900000">
                <a:off x="6668821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8" name="组合 137"/>
            <p:cNvGrpSpPr/>
            <p:nvPr/>
          </p:nvGrpSpPr>
          <p:grpSpPr>
            <a:xfrm rot="20942295">
              <a:off x="7758728" y="2499503"/>
              <a:ext cx="207294" cy="207294"/>
              <a:chOff x="3765599" y="622300"/>
              <a:chExt cx="1134533" cy="1134533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145" name="圆角矩形 144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" name="圆角矩形 145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9" name="椭圆 138"/>
            <p:cNvSpPr/>
            <p:nvPr/>
          </p:nvSpPr>
          <p:spPr>
            <a:xfrm rot="20942295" flipV="1">
              <a:off x="10991211" y="2345934"/>
              <a:ext cx="61169" cy="64389"/>
            </a:xfrm>
            <a:prstGeom prst="ellipse">
              <a:avLst/>
            </a:prstGeom>
            <a:solidFill>
              <a:srgbClr val="FEDF1F"/>
            </a:solidFill>
            <a:ln w="4762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椭圆 139"/>
            <p:cNvSpPr/>
            <p:nvPr/>
          </p:nvSpPr>
          <p:spPr>
            <a:xfrm rot="20942295">
              <a:off x="7894670" y="1835202"/>
              <a:ext cx="101692" cy="107045"/>
            </a:xfrm>
            <a:prstGeom prst="ellipse">
              <a:avLst/>
            </a:prstGeom>
            <a:solidFill>
              <a:srgbClr val="C00000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 rot="20942295">
              <a:off x="9893537" y="1238329"/>
              <a:ext cx="447711" cy="447711"/>
            </a:xfrm>
            <a:prstGeom prst="ellipse">
              <a:avLst/>
            </a:prstGeom>
            <a:noFill/>
            <a:ln w="571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2" name="组合 141"/>
            <p:cNvGrpSpPr/>
            <p:nvPr/>
          </p:nvGrpSpPr>
          <p:grpSpPr>
            <a:xfrm rot="3182362">
              <a:off x="7266354" y="3911000"/>
              <a:ext cx="207294" cy="207294"/>
              <a:chOff x="3765599" y="622300"/>
              <a:chExt cx="1134533" cy="1134533"/>
            </a:xfrm>
            <a:solidFill>
              <a:srgbClr val="FFFF00"/>
            </a:solidFill>
          </p:grpSpPr>
          <p:sp>
            <p:nvSpPr>
              <p:cNvPr id="143" name="圆角矩形 142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4" name="圆角矩形 143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55" name="组合 154"/>
          <p:cNvGrpSpPr/>
          <p:nvPr/>
        </p:nvGrpSpPr>
        <p:grpSpPr>
          <a:xfrm rot="14052846">
            <a:off x="5443197" y="-1745022"/>
            <a:ext cx="3452905" cy="2310729"/>
            <a:chOff x="7266354" y="1238329"/>
            <a:chExt cx="4303510" cy="2879965"/>
          </a:xfrm>
        </p:grpSpPr>
        <p:sp>
          <p:nvSpPr>
            <p:cNvPr id="156" name="椭圆 155"/>
            <p:cNvSpPr/>
            <p:nvPr/>
          </p:nvSpPr>
          <p:spPr>
            <a:xfrm rot="20942295">
              <a:off x="8674028" y="1256298"/>
              <a:ext cx="275259" cy="275259"/>
            </a:xfrm>
            <a:prstGeom prst="ellipse">
              <a:avLst/>
            </a:prstGeom>
            <a:noFill/>
            <a:ln w="57150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椭圆 156"/>
            <p:cNvSpPr/>
            <p:nvPr/>
          </p:nvSpPr>
          <p:spPr>
            <a:xfrm rot="20942295">
              <a:off x="10681037" y="2102878"/>
              <a:ext cx="145275" cy="152922"/>
            </a:xfrm>
            <a:prstGeom prst="ellipse">
              <a:avLst/>
            </a:prstGeom>
            <a:noFill/>
            <a:ln w="47625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椭圆 157"/>
            <p:cNvSpPr/>
            <p:nvPr/>
          </p:nvSpPr>
          <p:spPr>
            <a:xfrm rot="20942295">
              <a:off x="8875387" y="1625512"/>
              <a:ext cx="108150" cy="113842"/>
            </a:xfrm>
            <a:prstGeom prst="ellipse">
              <a:avLst/>
            </a:prstGeom>
            <a:solidFill>
              <a:srgbClr val="47BEFE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9" name="组合 158"/>
            <p:cNvGrpSpPr/>
            <p:nvPr/>
          </p:nvGrpSpPr>
          <p:grpSpPr>
            <a:xfrm rot="20942295">
              <a:off x="11317889" y="3801662"/>
              <a:ext cx="251975" cy="251975"/>
              <a:chOff x="6573135" y="2487386"/>
              <a:chExt cx="406898" cy="406898"/>
            </a:xfrm>
          </p:grpSpPr>
          <p:cxnSp>
            <p:nvCxnSpPr>
              <p:cNvPr id="169" name="直接连接符 168"/>
              <p:cNvCxnSpPr/>
              <p:nvPr/>
            </p:nvCxnSpPr>
            <p:spPr>
              <a:xfrm rot="16200000">
                <a:off x="66241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直接连接符 169"/>
              <p:cNvCxnSpPr/>
              <p:nvPr/>
            </p:nvCxnSpPr>
            <p:spPr>
              <a:xfrm rot="13500000">
                <a:off x="6668821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直接连接符 170"/>
              <p:cNvCxnSpPr/>
              <p:nvPr/>
            </p:nvCxnSpPr>
            <p:spPr>
              <a:xfrm rot="10800000">
                <a:off x="6776584" y="27921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直接连接符 171"/>
              <p:cNvCxnSpPr/>
              <p:nvPr/>
            </p:nvCxnSpPr>
            <p:spPr>
              <a:xfrm rot="8100000">
                <a:off x="6884347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/>
              <p:cNvCxnSpPr/>
              <p:nvPr/>
            </p:nvCxnSpPr>
            <p:spPr>
              <a:xfrm rot="5400000">
                <a:off x="69289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直接连接符 173"/>
              <p:cNvCxnSpPr/>
              <p:nvPr/>
            </p:nvCxnSpPr>
            <p:spPr>
              <a:xfrm rot="2700000">
                <a:off x="6884347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/>
              <p:cNvCxnSpPr/>
              <p:nvPr/>
            </p:nvCxnSpPr>
            <p:spPr>
              <a:xfrm>
                <a:off x="6776584" y="24873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直接连接符 175"/>
              <p:cNvCxnSpPr/>
              <p:nvPr/>
            </p:nvCxnSpPr>
            <p:spPr>
              <a:xfrm rot="18900000">
                <a:off x="6668821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0" name="组合 159"/>
            <p:cNvGrpSpPr/>
            <p:nvPr/>
          </p:nvGrpSpPr>
          <p:grpSpPr>
            <a:xfrm rot="20942295">
              <a:off x="7758728" y="2499503"/>
              <a:ext cx="207294" cy="207294"/>
              <a:chOff x="3765599" y="622300"/>
              <a:chExt cx="1134533" cy="1134533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167" name="圆角矩形 166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8" name="圆角矩形 167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1" name="椭圆 160"/>
            <p:cNvSpPr/>
            <p:nvPr/>
          </p:nvSpPr>
          <p:spPr>
            <a:xfrm rot="20942295" flipV="1">
              <a:off x="10991211" y="2345934"/>
              <a:ext cx="61169" cy="64389"/>
            </a:xfrm>
            <a:prstGeom prst="ellipse">
              <a:avLst/>
            </a:prstGeom>
            <a:solidFill>
              <a:srgbClr val="FEDF1F"/>
            </a:solidFill>
            <a:ln w="4762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椭圆 161"/>
            <p:cNvSpPr/>
            <p:nvPr/>
          </p:nvSpPr>
          <p:spPr>
            <a:xfrm rot="20942295">
              <a:off x="7894670" y="1835202"/>
              <a:ext cx="101692" cy="107045"/>
            </a:xfrm>
            <a:prstGeom prst="ellipse">
              <a:avLst/>
            </a:prstGeom>
            <a:solidFill>
              <a:srgbClr val="C00000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椭圆 162"/>
            <p:cNvSpPr/>
            <p:nvPr/>
          </p:nvSpPr>
          <p:spPr>
            <a:xfrm rot="20942295">
              <a:off x="9893537" y="1238329"/>
              <a:ext cx="447711" cy="447711"/>
            </a:xfrm>
            <a:prstGeom prst="ellipse">
              <a:avLst/>
            </a:prstGeom>
            <a:noFill/>
            <a:ln w="571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4" name="组合 163"/>
            <p:cNvGrpSpPr/>
            <p:nvPr/>
          </p:nvGrpSpPr>
          <p:grpSpPr>
            <a:xfrm rot="3182362">
              <a:off x="7266354" y="3911000"/>
              <a:ext cx="207294" cy="207294"/>
              <a:chOff x="3765599" y="622300"/>
              <a:chExt cx="1134533" cy="1134533"/>
            </a:xfrm>
            <a:solidFill>
              <a:srgbClr val="FFFF00"/>
            </a:solidFill>
          </p:grpSpPr>
          <p:sp>
            <p:nvSpPr>
              <p:cNvPr id="165" name="圆角矩形 164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6" name="圆角矩形 165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78" name="组合 177"/>
          <p:cNvGrpSpPr/>
          <p:nvPr/>
        </p:nvGrpSpPr>
        <p:grpSpPr>
          <a:xfrm rot="3716914">
            <a:off x="221609" y="517499"/>
            <a:ext cx="334769" cy="334769"/>
            <a:chOff x="3765599" y="622300"/>
            <a:chExt cx="1134533" cy="1134533"/>
          </a:xfrm>
          <a:solidFill>
            <a:srgbClr val="018CD9"/>
          </a:solidFill>
        </p:grpSpPr>
        <p:sp>
          <p:nvSpPr>
            <p:cNvPr id="179" name="圆角矩形 178"/>
            <p:cNvSpPr/>
            <p:nvPr/>
          </p:nvSpPr>
          <p:spPr>
            <a:xfrm>
              <a:off x="4144531" y="622300"/>
              <a:ext cx="376669" cy="113453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圆角矩形 179"/>
            <p:cNvSpPr/>
            <p:nvPr/>
          </p:nvSpPr>
          <p:spPr>
            <a:xfrm rot="5400000">
              <a:off x="4144531" y="622300"/>
              <a:ext cx="376669" cy="113453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518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任意多边形 155"/>
          <p:cNvSpPr/>
          <p:nvPr/>
        </p:nvSpPr>
        <p:spPr bwMode="auto">
          <a:xfrm>
            <a:off x="1730205" y="2937608"/>
            <a:ext cx="1662964" cy="2146020"/>
          </a:xfrm>
          <a:custGeom>
            <a:avLst/>
            <a:gdLst>
              <a:gd name="connsiteX0" fmla="*/ 786765 w 1573530"/>
              <a:gd name="connsiteY0" fmla="*/ 0 h 2030608"/>
              <a:gd name="connsiteX1" fmla="*/ 1565120 w 1573530"/>
              <a:gd name="connsiteY1" fmla="*/ 702398 h 2030608"/>
              <a:gd name="connsiteX2" fmla="*/ 1568475 w 1573530"/>
              <a:gd name="connsiteY2" fmla="*/ 768842 h 2030608"/>
              <a:gd name="connsiteX3" fmla="*/ 1573530 w 1573530"/>
              <a:gd name="connsiteY3" fmla="*/ 768842 h 2030608"/>
              <a:gd name="connsiteX4" fmla="*/ 1573530 w 1573530"/>
              <a:gd name="connsiteY4" fmla="*/ 1075576 h 2030608"/>
              <a:gd name="connsiteX5" fmla="*/ 1573116 w 1573530"/>
              <a:gd name="connsiteY5" fmla="*/ 1075576 h 2030608"/>
              <a:gd name="connsiteX6" fmla="*/ 1573116 w 1573530"/>
              <a:gd name="connsiteY6" fmla="*/ 1224005 h 2030608"/>
              <a:gd name="connsiteX7" fmla="*/ 1573530 w 1573530"/>
              <a:gd name="connsiteY7" fmla="*/ 1224005 h 2030608"/>
              <a:gd name="connsiteX8" fmla="*/ 1573530 w 1573530"/>
              <a:gd name="connsiteY8" fmla="*/ 1662507 h 2030608"/>
              <a:gd name="connsiteX9" fmla="*/ 1571020 w 1573530"/>
              <a:gd name="connsiteY9" fmla="*/ 1662507 h 2030608"/>
              <a:gd name="connsiteX10" fmla="*/ 1571020 w 1573530"/>
              <a:gd name="connsiteY10" fmla="*/ 1663805 h 2030608"/>
              <a:gd name="connsiteX11" fmla="*/ 1571020 w 1573530"/>
              <a:gd name="connsiteY11" fmla="*/ 1800312 h 2030608"/>
              <a:gd name="connsiteX12" fmla="*/ 1434410 w 1573530"/>
              <a:gd name="connsiteY12" fmla="*/ 1941462 h 2030608"/>
              <a:gd name="connsiteX13" fmla="*/ 1290210 w 1573530"/>
              <a:gd name="connsiteY13" fmla="*/ 1807741 h 2030608"/>
              <a:gd name="connsiteX14" fmla="*/ 1290210 w 1573530"/>
              <a:gd name="connsiteY14" fmla="*/ 1800312 h 2030608"/>
              <a:gd name="connsiteX15" fmla="*/ 1221905 w 1573530"/>
              <a:gd name="connsiteY15" fmla="*/ 1733452 h 2030608"/>
              <a:gd name="connsiteX16" fmla="*/ 1146010 w 1573530"/>
              <a:gd name="connsiteY16" fmla="*/ 1800312 h 2030608"/>
              <a:gd name="connsiteX17" fmla="*/ 1001810 w 1573530"/>
              <a:gd name="connsiteY17" fmla="*/ 1919174 h 2030608"/>
              <a:gd name="connsiteX18" fmla="*/ 865200 w 1573530"/>
              <a:gd name="connsiteY18" fmla="*/ 1800312 h 2030608"/>
              <a:gd name="connsiteX19" fmla="*/ 789305 w 1573530"/>
              <a:gd name="connsiteY19" fmla="*/ 1726022 h 2030608"/>
              <a:gd name="connsiteX20" fmla="*/ 713410 w 1573530"/>
              <a:gd name="connsiteY20" fmla="*/ 1800312 h 2030608"/>
              <a:gd name="connsiteX21" fmla="*/ 713410 w 1573530"/>
              <a:gd name="connsiteY21" fmla="*/ 1815170 h 2030608"/>
              <a:gd name="connsiteX22" fmla="*/ 713410 w 1573530"/>
              <a:gd name="connsiteY22" fmla="*/ 1889459 h 2030608"/>
              <a:gd name="connsiteX23" fmla="*/ 576800 w 1573530"/>
              <a:gd name="connsiteY23" fmla="*/ 2030608 h 2030608"/>
              <a:gd name="connsiteX24" fmla="*/ 432600 w 1573530"/>
              <a:gd name="connsiteY24" fmla="*/ 1889459 h 2030608"/>
              <a:gd name="connsiteX25" fmla="*/ 432600 w 1573530"/>
              <a:gd name="connsiteY25" fmla="*/ 1800312 h 2030608"/>
              <a:gd name="connsiteX26" fmla="*/ 356705 w 1573530"/>
              <a:gd name="connsiteY26" fmla="*/ 1726022 h 2030608"/>
              <a:gd name="connsiteX27" fmla="*/ 280810 w 1573530"/>
              <a:gd name="connsiteY27" fmla="*/ 1800312 h 2030608"/>
              <a:gd name="connsiteX28" fmla="*/ 136611 w 1573530"/>
              <a:gd name="connsiteY28" fmla="*/ 1934033 h 2030608"/>
              <a:gd name="connsiteX29" fmla="*/ 0 w 1573530"/>
              <a:gd name="connsiteY29" fmla="*/ 1800312 h 2030608"/>
              <a:gd name="connsiteX30" fmla="*/ 0 w 1573530"/>
              <a:gd name="connsiteY30" fmla="*/ 1673352 h 2030608"/>
              <a:gd name="connsiteX31" fmla="*/ 0 w 1573530"/>
              <a:gd name="connsiteY31" fmla="*/ 1662507 h 2030608"/>
              <a:gd name="connsiteX32" fmla="*/ 0 w 1573530"/>
              <a:gd name="connsiteY32" fmla="*/ 1631329 h 2030608"/>
              <a:gd name="connsiteX33" fmla="*/ 0 w 1573530"/>
              <a:gd name="connsiteY33" fmla="*/ 1280286 h 2030608"/>
              <a:gd name="connsiteX34" fmla="*/ 0 w 1573530"/>
              <a:gd name="connsiteY34" fmla="*/ 1224005 h 2030608"/>
              <a:gd name="connsiteX35" fmla="*/ 414 w 1573530"/>
              <a:gd name="connsiteY35" fmla="*/ 1224005 h 2030608"/>
              <a:gd name="connsiteX36" fmla="*/ 414 w 1573530"/>
              <a:gd name="connsiteY36" fmla="*/ 1075576 h 2030608"/>
              <a:gd name="connsiteX37" fmla="*/ 0 w 1573530"/>
              <a:gd name="connsiteY37" fmla="*/ 1075576 h 2030608"/>
              <a:gd name="connsiteX38" fmla="*/ 0 w 1573530"/>
              <a:gd name="connsiteY38" fmla="*/ 768842 h 2030608"/>
              <a:gd name="connsiteX39" fmla="*/ 5055 w 1573530"/>
              <a:gd name="connsiteY39" fmla="*/ 768842 h 2030608"/>
              <a:gd name="connsiteX40" fmla="*/ 8410 w 1573530"/>
              <a:gd name="connsiteY40" fmla="*/ 702398 h 2030608"/>
              <a:gd name="connsiteX41" fmla="*/ 786765 w 1573530"/>
              <a:gd name="connsiteY41" fmla="*/ 0 h 2030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573530" h="2030608">
                <a:moveTo>
                  <a:pt x="786765" y="0"/>
                </a:moveTo>
                <a:cubicBezTo>
                  <a:pt x="1191862" y="0"/>
                  <a:pt x="1525054" y="307872"/>
                  <a:pt x="1565120" y="702398"/>
                </a:cubicBezTo>
                <a:lnTo>
                  <a:pt x="1568475" y="768842"/>
                </a:lnTo>
                <a:lnTo>
                  <a:pt x="1573530" y="768842"/>
                </a:lnTo>
                <a:lnTo>
                  <a:pt x="1573530" y="1075576"/>
                </a:lnTo>
                <a:lnTo>
                  <a:pt x="1573116" y="1075576"/>
                </a:lnTo>
                <a:lnTo>
                  <a:pt x="1573116" y="1224005"/>
                </a:lnTo>
                <a:lnTo>
                  <a:pt x="1573530" y="1224005"/>
                </a:lnTo>
                <a:lnTo>
                  <a:pt x="1573530" y="1662507"/>
                </a:lnTo>
                <a:lnTo>
                  <a:pt x="1571020" y="1662507"/>
                </a:lnTo>
                <a:lnTo>
                  <a:pt x="1571020" y="1663805"/>
                </a:lnTo>
                <a:cubicBezTo>
                  <a:pt x="1571020" y="1683306"/>
                  <a:pt x="1571020" y="1722308"/>
                  <a:pt x="1571020" y="1800312"/>
                </a:cubicBezTo>
                <a:cubicBezTo>
                  <a:pt x="1571020" y="1874601"/>
                  <a:pt x="1510304" y="1941462"/>
                  <a:pt x="1434410" y="1941462"/>
                </a:cubicBezTo>
                <a:cubicBezTo>
                  <a:pt x="1358516" y="1941462"/>
                  <a:pt x="1297800" y="1882030"/>
                  <a:pt x="1290210" y="1807741"/>
                </a:cubicBezTo>
                <a:cubicBezTo>
                  <a:pt x="1290210" y="1807741"/>
                  <a:pt x="1290210" y="1807741"/>
                  <a:pt x="1290210" y="1800312"/>
                </a:cubicBezTo>
                <a:cubicBezTo>
                  <a:pt x="1290210" y="1763167"/>
                  <a:pt x="1259853" y="1733452"/>
                  <a:pt x="1221905" y="1733452"/>
                </a:cubicBezTo>
                <a:cubicBezTo>
                  <a:pt x="1176368" y="1733452"/>
                  <a:pt x="1146010" y="1763167"/>
                  <a:pt x="1146010" y="1800312"/>
                </a:cubicBezTo>
                <a:cubicBezTo>
                  <a:pt x="1138421" y="1867172"/>
                  <a:pt x="1077705" y="1919174"/>
                  <a:pt x="1001810" y="1919174"/>
                </a:cubicBezTo>
                <a:cubicBezTo>
                  <a:pt x="933504" y="1919174"/>
                  <a:pt x="872789" y="1867172"/>
                  <a:pt x="865200" y="1800312"/>
                </a:cubicBezTo>
                <a:cubicBezTo>
                  <a:pt x="865200" y="1755738"/>
                  <a:pt x="834842" y="1726022"/>
                  <a:pt x="789305" y="1726022"/>
                </a:cubicBezTo>
                <a:cubicBezTo>
                  <a:pt x="743769" y="1726022"/>
                  <a:pt x="713410" y="1755738"/>
                  <a:pt x="713410" y="1800312"/>
                </a:cubicBezTo>
                <a:cubicBezTo>
                  <a:pt x="713410" y="1800312"/>
                  <a:pt x="713410" y="1807741"/>
                  <a:pt x="713410" y="1815170"/>
                </a:cubicBezTo>
                <a:cubicBezTo>
                  <a:pt x="713410" y="1815170"/>
                  <a:pt x="713410" y="1815170"/>
                  <a:pt x="713410" y="1889459"/>
                </a:cubicBezTo>
                <a:cubicBezTo>
                  <a:pt x="713410" y="1963748"/>
                  <a:pt x="652694" y="2030608"/>
                  <a:pt x="576800" y="2030608"/>
                </a:cubicBezTo>
                <a:cubicBezTo>
                  <a:pt x="493315" y="2030608"/>
                  <a:pt x="432600" y="1963748"/>
                  <a:pt x="432600" y="1889459"/>
                </a:cubicBezTo>
                <a:cubicBezTo>
                  <a:pt x="432600" y="1889459"/>
                  <a:pt x="432600" y="1889459"/>
                  <a:pt x="432600" y="1800312"/>
                </a:cubicBezTo>
                <a:cubicBezTo>
                  <a:pt x="432600" y="1755738"/>
                  <a:pt x="394652" y="1726022"/>
                  <a:pt x="356705" y="1726022"/>
                </a:cubicBezTo>
                <a:cubicBezTo>
                  <a:pt x="311168" y="1726022"/>
                  <a:pt x="280810" y="1755738"/>
                  <a:pt x="280810" y="1800312"/>
                </a:cubicBezTo>
                <a:cubicBezTo>
                  <a:pt x="280810" y="1874601"/>
                  <a:pt x="220095" y="1934033"/>
                  <a:pt x="136611" y="1934033"/>
                </a:cubicBezTo>
                <a:cubicBezTo>
                  <a:pt x="60716" y="1934033"/>
                  <a:pt x="0" y="1874601"/>
                  <a:pt x="0" y="1800312"/>
                </a:cubicBezTo>
                <a:cubicBezTo>
                  <a:pt x="0" y="1800312"/>
                  <a:pt x="0" y="1800312"/>
                  <a:pt x="0" y="1673352"/>
                </a:cubicBezTo>
                <a:lnTo>
                  <a:pt x="0" y="1662507"/>
                </a:lnTo>
                <a:lnTo>
                  <a:pt x="0" y="1631329"/>
                </a:lnTo>
                <a:cubicBezTo>
                  <a:pt x="0" y="1554518"/>
                  <a:pt x="0" y="1442794"/>
                  <a:pt x="0" y="1280286"/>
                </a:cubicBezTo>
                <a:lnTo>
                  <a:pt x="0" y="1224005"/>
                </a:lnTo>
                <a:lnTo>
                  <a:pt x="414" y="1224005"/>
                </a:lnTo>
                <a:lnTo>
                  <a:pt x="414" y="1075576"/>
                </a:lnTo>
                <a:lnTo>
                  <a:pt x="0" y="1075576"/>
                </a:lnTo>
                <a:lnTo>
                  <a:pt x="0" y="768842"/>
                </a:lnTo>
                <a:lnTo>
                  <a:pt x="5055" y="768842"/>
                </a:lnTo>
                <a:lnTo>
                  <a:pt x="8410" y="702398"/>
                </a:lnTo>
                <a:cubicBezTo>
                  <a:pt x="48477" y="307872"/>
                  <a:pt x="381668" y="0"/>
                  <a:pt x="786765" y="0"/>
                </a:cubicBezTo>
                <a:close/>
              </a:path>
            </a:pathLst>
          </a:custGeom>
          <a:solidFill>
            <a:schemeClr val="bg1"/>
          </a:solidFill>
          <a:ln w="952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400"/>
          </a:p>
        </p:txBody>
      </p:sp>
      <p:grpSp>
        <p:nvGrpSpPr>
          <p:cNvPr id="22" name="组合 21"/>
          <p:cNvGrpSpPr/>
          <p:nvPr/>
        </p:nvGrpSpPr>
        <p:grpSpPr>
          <a:xfrm>
            <a:off x="1649281" y="2852564"/>
            <a:ext cx="1649323" cy="2123378"/>
            <a:chOff x="1846263" y="500063"/>
            <a:chExt cx="3983037" cy="5127855"/>
          </a:xfrm>
        </p:grpSpPr>
        <p:sp>
          <p:nvSpPr>
            <p:cNvPr id="28" name="Freeform 29"/>
            <p:cNvSpPr/>
            <p:nvPr/>
          </p:nvSpPr>
          <p:spPr bwMode="auto">
            <a:xfrm>
              <a:off x="2457799" y="971769"/>
              <a:ext cx="74443" cy="74443"/>
            </a:xfrm>
            <a:custGeom>
              <a:avLst/>
              <a:gdLst>
                <a:gd name="T0" fmla="*/ 6 w 6"/>
                <a:gd name="T1" fmla="*/ 0 h 6"/>
                <a:gd name="T2" fmla="*/ 0 w 6"/>
                <a:gd name="T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cubicBezTo>
                    <a:pt x="4" y="2"/>
                    <a:pt x="2" y="4"/>
                    <a:pt x="0" y="6"/>
                  </a:cubicBezTo>
                </a:path>
              </a:pathLst>
            </a:custGeom>
            <a:noFill/>
            <a:ln w="635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Freeform 30"/>
            <p:cNvSpPr/>
            <p:nvPr/>
          </p:nvSpPr>
          <p:spPr bwMode="auto">
            <a:xfrm>
              <a:off x="2694170" y="500063"/>
              <a:ext cx="3135126" cy="3484267"/>
            </a:xfrm>
            <a:custGeom>
              <a:avLst/>
              <a:gdLst>
                <a:gd name="T0" fmla="*/ 163 w 163"/>
                <a:gd name="T1" fmla="*/ 181 h 181"/>
                <a:gd name="T2" fmla="*/ 163 w 163"/>
                <a:gd name="T3" fmla="*/ 103 h 181"/>
                <a:gd name="T4" fmla="*/ 163 w 163"/>
                <a:gd name="T5" fmla="*/ 103 h 181"/>
                <a:gd name="T6" fmla="*/ 60 w 163"/>
                <a:gd name="T7" fmla="*/ 0 h 181"/>
                <a:gd name="T8" fmla="*/ 0 w 163"/>
                <a:gd name="T9" fmla="*/ 19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81">
                  <a:moveTo>
                    <a:pt x="163" y="181"/>
                  </a:moveTo>
                  <a:cubicBezTo>
                    <a:pt x="163" y="103"/>
                    <a:pt x="163" y="103"/>
                    <a:pt x="163" y="103"/>
                  </a:cubicBezTo>
                  <a:cubicBezTo>
                    <a:pt x="163" y="103"/>
                    <a:pt x="163" y="103"/>
                    <a:pt x="163" y="103"/>
                  </a:cubicBezTo>
                  <a:cubicBezTo>
                    <a:pt x="163" y="46"/>
                    <a:pt x="117" y="0"/>
                    <a:pt x="60" y="0"/>
                  </a:cubicBezTo>
                  <a:cubicBezTo>
                    <a:pt x="37" y="0"/>
                    <a:pt x="17" y="7"/>
                    <a:pt x="0" y="19"/>
                  </a:cubicBezTo>
                </a:path>
              </a:pathLst>
            </a:custGeom>
            <a:noFill/>
            <a:ln w="635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Freeform 32"/>
            <p:cNvSpPr/>
            <p:nvPr/>
          </p:nvSpPr>
          <p:spPr bwMode="auto">
            <a:xfrm>
              <a:off x="1846263" y="1169840"/>
              <a:ext cx="498770" cy="2237340"/>
            </a:xfrm>
            <a:custGeom>
              <a:avLst/>
              <a:gdLst>
                <a:gd name="T0" fmla="*/ 26 w 26"/>
                <a:gd name="T1" fmla="*/ 0 h 116"/>
                <a:gd name="T2" fmla="*/ 0 w 26"/>
                <a:gd name="T3" fmla="*/ 68 h 116"/>
                <a:gd name="T4" fmla="*/ 0 w 26"/>
                <a:gd name="T5" fmla="*/ 68 h 116"/>
                <a:gd name="T6" fmla="*/ 0 w 26"/>
                <a:gd name="T7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6">
                  <a:moveTo>
                    <a:pt x="26" y="0"/>
                  </a:moveTo>
                  <a:cubicBezTo>
                    <a:pt x="10" y="18"/>
                    <a:pt x="0" y="42"/>
                    <a:pt x="0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116"/>
                    <a:pt x="0" y="116"/>
                    <a:pt x="0" y="116"/>
                  </a:cubicBezTo>
                </a:path>
              </a:pathLst>
            </a:custGeom>
            <a:noFill/>
            <a:ln w="635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Freeform 31"/>
            <p:cNvSpPr/>
            <p:nvPr/>
          </p:nvSpPr>
          <p:spPr bwMode="auto">
            <a:xfrm>
              <a:off x="1846263" y="3682714"/>
              <a:ext cx="3983037" cy="1945204"/>
            </a:xfrm>
            <a:custGeom>
              <a:avLst/>
              <a:gdLst>
                <a:gd name="T0" fmla="*/ 0 w 207"/>
                <a:gd name="T1" fmla="*/ 0 h 101"/>
                <a:gd name="T2" fmla="*/ 0 w 207"/>
                <a:gd name="T3" fmla="*/ 70 h 101"/>
                <a:gd name="T4" fmla="*/ 18 w 207"/>
                <a:gd name="T5" fmla="*/ 88 h 101"/>
                <a:gd name="T6" fmla="*/ 37 w 207"/>
                <a:gd name="T7" fmla="*/ 70 h 101"/>
                <a:gd name="T8" fmla="*/ 37 w 207"/>
                <a:gd name="T9" fmla="*/ 70 h 101"/>
                <a:gd name="T10" fmla="*/ 37 w 207"/>
                <a:gd name="T11" fmla="*/ 70 h 101"/>
                <a:gd name="T12" fmla="*/ 47 w 207"/>
                <a:gd name="T13" fmla="*/ 60 h 101"/>
                <a:gd name="T14" fmla="*/ 57 w 207"/>
                <a:gd name="T15" fmla="*/ 70 h 101"/>
                <a:gd name="T16" fmla="*/ 57 w 207"/>
                <a:gd name="T17" fmla="*/ 70 h 101"/>
                <a:gd name="T18" fmla="*/ 57 w 207"/>
                <a:gd name="T19" fmla="*/ 70 h 101"/>
                <a:gd name="T20" fmla="*/ 57 w 207"/>
                <a:gd name="T21" fmla="*/ 82 h 101"/>
                <a:gd name="T22" fmla="*/ 76 w 207"/>
                <a:gd name="T23" fmla="*/ 101 h 101"/>
                <a:gd name="T24" fmla="*/ 94 w 207"/>
                <a:gd name="T25" fmla="*/ 82 h 101"/>
                <a:gd name="T26" fmla="*/ 94 w 207"/>
                <a:gd name="T27" fmla="*/ 72 h 101"/>
                <a:gd name="T28" fmla="*/ 94 w 207"/>
                <a:gd name="T29" fmla="*/ 70 h 101"/>
                <a:gd name="T30" fmla="*/ 104 w 207"/>
                <a:gd name="T31" fmla="*/ 60 h 101"/>
                <a:gd name="T32" fmla="*/ 114 w 207"/>
                <a:gd name="T33" fmla="*/ 70 h 101"/>
                <a:gd name="T34" fmla="*/ 114 w 207"/>
                <a:gd name="T35" fmla="*/ 70 h 101"/>
                <a:gd name="T36" fmla="*/ 132 w 207"/>
                <a:gd name="T37" fmla="*/ 86 h 101"/>
                <a:gd name="T38" fmla="*/ 151 w 207"/>
                <a:gd name="T39" fmla="*/ 70 h 101"/>
                <a:gd name="T40" fmla="*/ 151 w 207"/>
                <a:gd name="T41" fmla="*/ 70 h 101"/>
                <a:gd name="T42" fmla="*/ 161 w 207"/>
                <a:gd name="T43" fmla="*/ 61 h 101"/>
                <a:gd name="T44" fmla="*/ 170 w 207"/>
                <a:gd name="T45" fmla="*/ 70 h 101"/>
                <a:gd name="T46" fmla="*/ 170 w 207"/>
                <a:gd name="T47" fmla="*/ 71 h 101"/>
                <a:gd name="T48" fmla="*/ 189 w 207"/>
                <a:gd name="T49" fmla="*/ 89 h 101"/>
                <a:gd name="T50" fmla="*/ 207 w 207"/>
                <a:gd name="T51" fmla="*/ 70 h 101"/>
                <a:gd name="T52" fmla="*/ 207 w 207"/>
                <a:gd name="T53" fmla="*/ 49 h 101"/>
                <a:gd name="T54" fmla="*/ 207 w 207"/>
                <a:gd name="T55" fmla="*/ 3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7" h="101">
                  <a:moveTo>
                    <a:pt x="0" y="0"/>
                  </a:moveTo>
                  <a:cubicBezTo>
                    <a:pt x="0" y="70"/>
                    <a:pt x="0" y="70"/>
                    <a:pt x="0" y="70"/>
                  </a:cubicBezTo>
                  <a:cubicBezTo>
                    <a:pt x="0" y="80"/>
                    <a:pt x="8" y="88"/>
                    <a:pt x="18" y="88"/>
                  </a:cubicBezTo>
                  <a:cubicBezTo>
                    <a:pt x="29" y="88"/>
                    <a:pt x="37" y="80"/>
                    <a:pt x="37" y="70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64"/>
                    <a:pt x="41" y="60"/>
                    <a:pt x="47" y="60"/>
                  </a:cubicBezTo>
                  <a:cubicBezTo>
                    <a:pt x="52" y="60"/>
                    <a:pt x="57" y="64"/>
                    <a:pt x="57" y="70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7" y="82"/>
                    <a:pt x="57" y="82"/>
                    <a:pt x="57" y="82"/>
                  </a:cubicBezTo>
                  <a:cubicBezTo>
                    <a:pt x="57" y="92"/>
                    <a:pt x="65" y="101"/>
                    <a:pt x="76" y="101"/>
                  </a:cubicBezTo>
                  <a:cubicBezTo>
                    <a:pt x="86" y="101"/>
                    <a:pt x="94" y="92"/>
                    <a:pt x="94" y="82"/>
                  </a:cubicBezTo>
                  <a:cubicBezTo>
                    <a:pt x="94" y="72"/>
                    <a:pt x="94" y="72"/>
                    <a:pt x="94" y="72"/>
                  </a:cubicBezTo>
                  <a:cubicBezTo>
                    <a:pt x="94" y="71"/>
                    <a:pt x="94" y="70"/>
                    <a:pt x="94" y="70"/>
                  </a:cubicBezTo>
                  <a:cubicBezTo>
                    <a:pt x="94" y="64"/>
                    <a:pt x="98" y="60"/>
                    <a:pt x="104" y="60"/>
                  </a:cubicBezTo>
                  <a:cubicBezTo>
                    <a:pt x="110" y="60"/>
                    <a:pt x="114" y="64"/>
                    <a:pt x="114" y="70"/>
                  </a:cubicBezTo>
                  <a:cubicBezTo>
                    <a:pt x="114" y="70"/>
                    <a:pt x="114" y="70"/>
                    <a:pt x="114" y="70"/>
                  </a:cubicBezTo>
                  <a:cubicBezTo>
                    <a:pt x="115" y="79"/>
                    <a:pt x="123" y="86"/>
                    <a:pt x="132" y="86"/>
                  </a:cubicBezTo>
                  <a:cubicBezTo>
                    <a:pt x="142" y="86"/>
                    <a:pt x="150" y="79"/>
                    <a:pt x="151" y="70"/>
                  </a:cubicBezTo>
                  <a:cubicBezTo>
                    <a:pt x="151" y="70"/>
                    <a:pt x="151" y="70"/>
                    <a:pt x="151" y="70"/>
                  </a:cubicBezTo>
                  <a:cubicBezTo>
                    <a:pt x="151" y="65"/>
                    <a:pt x="155" y="61"/>
                    <a:pt x="161" y="61"/>
                  </a:cubicBezTo>
                  <a:cubicBezTo>
                    <a:pt x="166" y="61"/>
                    <a:pt x="170" y="65"/>
                    <a:pt x="170" y="70"/>
                  </a:cubicBezTo>
                  <a:cubicBezTo>
                    <a:pt x="170" y="71"/>
                    <a:pt x="170" y="71"/>
                    <a:pt x="170" y="71"/>
                  </a:cubicBezTo>
                  <a:cubicBezTo>
                    <a:pt x="171" y="81"/>
                    <a:pt x="179" y="89"/>
                    <a:pt x="189" y="89"/>
                  </a:cubicBezTo>
                  <a:cubicBezTo>
                    <a:pt x="199" y="89"/>
                    <a:pt x="207" y="80"/>
                    <a:pt x="207" y="70"/>
                  </a:cubicBezTo>
                  <a:cubicBezTo>
                    <a:pt x="207" y="49"/>
                    <a:pt x="207" y="49"/>
                    <a:pt x="207" y="49"/>
                  </a:cubicBezTo>
                  <a:cubicBezTo>
                    <a:pt x="207" y="33"/>
                    <a:pt x="207" y="33"/>
                    <a:pt x="207" y="33"/>
                  </a:cubicBezTo>
                </a:path>
              </a:pathLst>
            </a:custGeom>
            <a:noFill/>
            <a:ln w="635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004919" y="1861406"/>
            <a:ext cx="3680154" cy="948921"/>
            <a:chOff x="4463478" y="948820"/>
            <a:chExt cx="3680154" cy="948921"/>
          </a:xfrm>
        </p:grpSpPr>
        <p:grpSp>
          <p:nvGrpSpPr>
            <p:cNvPr id="60" name="组合 59"/>
            <p:cNvGrpSpPr/>
            <p:nvPr/>
          </p:nvGrpSpPr>
          <p:grpSpPr>
            <a:xfrm>
              <a:off x="4583000" y="1712005"/>
              <a:ext cx="2659629" cy="185736"/>
              <a:chOff x="4592525" y="1616755"/>
              <a:chExt cx="2659629" cy="185736"/>
            </a:xfrm>
          </p:grpSpPr>
          <p:cxnSp>
            <p:nvCxnSpPr>
              <p:cNvPr id="62" name="直接连接符 61"/>
              <p:cNvCxnSpPr/>
              <p:nvPr/>
            </p:nvCxnSpPr>
            <p:spPr>
              <a:xfrm>
                <a:off x="5004481" y="1616755"/>
                <a:ext cx="2247673" cy="0"/>
              </a:xfrm>
              <a:prstGeom prst="line">
                <a:avLst/>
              </a:prstGeom>
              <a:noFill/>
              <a:ln w="635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63" name="直接连接符 62"/>
              <p:cNvCxnSpPr/>
              <p:nvPr/>
            </p:nvCxnSpPr>
            <p:spPr>
              <a:xfrm>
                <a:off x="4786312" y="1616755"/>
                <a:ext cx="247650" cy="185736"/>
              </a:xfrm>
              <a:prstGeom prst="line">
                <a:avLst/>
              </a:prstGeom>
              <a:noFill/>
              <a:ln w="635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64" name="直接连接符 63"/>
              <p:cNvCxnSpPr/>
              <p:nvPr/>
            </p:nvCxnSpPr>
            <p:spPr>
              <a:xfrm>
                <a:off x="4592525" y="1616755"/>
                <a:ext cx="186644" cy="0"/>
              </a:xfrm>
              <a:prstGeom prst="line">
                <a:avLst/>
              </a:prstGeom>
              <a:noFill/>
              <a:ln w="635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61" name="文本框 60"/>
            <p:cNvSpPr txBox="1"/>
            <p:nvPr/>
          </p:nvSpPr>
          <p:spPr>
            <a:xfrm>
              <a:off x="4463478" y="948820"/>
              <a:ext cx="368015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Everything is </a:t>
              </a:r>
              <a:r>
                <a:rPr lang="en-US" altLang="zh-CN" dirty="0" err="1">
                  <a:solidFill>
                    <a:schemeClr val="bg1"/>
                  </a:solidFill>
                </a:rPr>
                <a:t>gonna</a:t>
              </a:r>
              <a:r>
                <a:rPr lang="en-US" altLang="zh-CN" dirty="0">
                  <a:solidFill>
                    <a:schemeClr val="bg1"/>
                  </a:solidFill>
                </a:rPr>
                <a:t> be 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better</a:t>
              </a:r>
            </a:p>
            <a:p>
              <a:r>
                <a:rPr lang="en-US" altLang="zh-CN" dirty="0" smtClean="0">
                  <a:solidFill>
                    <a:schemeClr val="bg1"/>
                  </a:solidFill>
                </a:rPr>
                <a:t>Everything </a:t>
              </a:r>
              <a:r>
                <a:rPr lang="en-US" altLang="zh-CN" dirty="0">
                  <a:solidFill>
                    <a:schemeClr val="bg1"/>
                  </a:solidFill>
                </a:rPr>
                <a:t>is </a:t>
              </a:r>
              <a:r>
                <a:rPr lang="en-US" altLang="zh-CN" dirty="0" err="1">
                  <a:solidFill>
                    <a:schemeClr val="bg1"/>
                  </a:solidFill>
                </a:rPr>
                <a:t>gonna</a:t>
              </a:r>
              <a:r>
                <a:rPr lang="en-US" altLang="zh-CN" dirty="0">
                  <a:solidFill>
                    <a:schemeClr val="bg1"/>
                  </a:solidFill>
                </a:rPr>
                <a:t> be 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better</a:t>
              </a:r>
            </a:p>
          </p:txBody>
        </p:sp>
      </p:grpSp>
      <p:sp>
        <p:nvSpPr>
          <p:cNvPr id="187" name="任意多边形 186"/>
          <p:cNvSpPr/>
          <p:nvPr/>
        </p:nvSpPr>
        <p:spPr bwMode="auto">
          <a:xfrm>
            <a:off x="5104039" y="2429204"/>
            <a:ext cx="2410163" cy="3110264"/>
          </a:xfrm>
          <a:custGeom>
            <a:avLst/>
            <a:gdLst>
              <a:gd name="connsiteX0" fmla="*/ 786765 w 1573530"/>
              <a:gd name="connsiteY0" fmla="*/ 0 h 2030608"/>
              <a:gd name="connsiteX1" fmla="*/ 1565120 w 1573530"/>
              <a:gd name="connsiteY1" fmla="*/ 702398 h 2030608"/>
              <a:gd name="connsiteX2" fmla="*/ 1568475 w 1573530"/>
              <a:gd name="connsiteY2" fmla="*/ 768842 h 2030608"/>
              <a:gd name="connsiteX3" fmla="*/ 1573530 w 1573530"/>
              <a:gd name="connsiteY3" fmla="*/ 768842 h 2030608"/>
              <a:gd name="connsiteX4" fmla="*/ 1573530 w 1573530"/>
              <a:gd name="connsiteY4" fmla="*/ 1075576 h 2030608"/>
              <a:gd name="connsiteX5" fmla="*/ 1573116 w 1573530"/>
              <a:gd name="connsiteY5" fmla="*/ 1075576 h 2030608"/>
              <a:gd name="connsiteX6" fmla="*/ 1573116 w 1573530"/>
              <a:gd name="connsiteY6" fmla="*/ 1224005 h 2030608"/>
              <a:gd name="connsiteX7" fmla="*/ 1573530 w 1573530"/>
              <a:gd name="connsiteY7" fmla="*/ 1224005 h 2030608"/>
              <a:gd name="connsiteX8" fmla="*/ 1573530 w 1573530"/>
              <a:gd name="connsiteY8" fmla="*/ 1662507 h 2030608"/>
              <a:gd name="connsiteX9" fmla="*/ 1571020 w 1573530"/>
              <a:gd name="connsiteY9" fmla="*/ 1662507 h 2030608"/>
              <a:gd name="connsiteX10" fmla="*/ 1571020 w 1573530"/>
              <a:gd name="connsiteY10" fmla="*/ 1663805 h 2030608"/>
              <a:gd name="connsiteX11" fmla="*/ 1571020 w 1573530"/>
              <a:gd name="connsiteY11" fmla="*/ 1800312 h 2030608"/>
              <a:gd name="connsiteX12" fmla="*/ 1434410 w 1573530"/>
              <a:gd name="connsiteY12" fmla="*/ 1941462 h 2030608"/>
              <a:gd name="connsiteX13" fmla="*/ 1290210 w 1573530"/>
              <a:gd name="connsiteY13" fmla="*/ 1807741 h 2030608"/>
              <a:gd name="connsiteX14" fmla="*/ 1290210 w 1573530"/>
              <a:gd name="connsiteY14" fmla="*/ 1800312 h 2030608"/>
              <a:gd name="connsiteX15" fmla="*/ 1221905 w 1573530"/>
              <a:gd name="connsiteY15" fmla="*/ 1733452 h 2030608"/>
              <a:gd name="connsiteX16" fmla="*/ 1146010 w 1573530"/>
              <a:gd name="connsiteY16" fmla="*/ 1800312 h 2030608"/>
              <a:gd name="connsiteX17" fmla="*/ 1001810 w 1573530"/>
              <a:gd name="connsiteY17" fmla="*/ 1919174 h 2030608"/>
              <a:gd name="connsiteX18" fmla="*/ 865200 w 1573530"/>
              <a:gd name="connsiteY18" fmla="*/ 1800312 h 2030608"/>
              <a:gd name="connsiteX19" fmla="*/ 789305 w 1573530"/>
              <a:gd name="connsiteY19" fmla="*/ 1726022 h 2030608"/>
              <a:gd name="connsiteX20" fmla="*/ 713410 w 1573530"/>
              <a:gd name="connsiteY20" fmla="*/ 1800312 h 2030608"/>
              <a:gd name="connsiteX21" fmla="*/ 713410 w 1573530"/>
              <a:gd name="connsiteY21" fmla="*/ 1815170 h 2030608"/>
              <a:gd name="connsiteX22" fmla="*/ 713410 w 1573530"/>
              <a:gd name="connsiteY22" fmla="*/ 1889459 h 2030608"/>
              <a:gd name="connsiteX23" fmla="*/ 576800 w 1573530"/>
              <a:gd name="connsiteY23" fmla="*/ 2030608 h 2030608"/>
              <a:gd name="connsiteX24" fmla="*/ 432600 w 1573530"/>
              <a:gd name="connsiteY24" fmla="*/ 1889459 h 2030608"/>
              <a:gd name="connsiteX25" fmla="*/ 432600 w 1573530"/>
              <a:gd name="connsiteY25" fmla="*/ 1800312 h 2030608"/>
              <a:gd name="connsiteX26" fmla="*/ 356705 w 1573530"/>
              <a:gd name="connsiteY26" fmla="*/ 1726022 h 2030608"/>
              <a:gd name="connsiteX27" fmla="*/ 280810 w 1573530"/>
              <a:gd name="connsiteY27" fmla="*/ 1800312 h 2030608"/>
              <a:gd name="connsiteX28" fmla="*/ 136611 w 1573530"/>
              <a:gd name="connsiteY28" fmla="*/ 1934033 h 2030608"/>
              <a:gd name="connsiteX29" fmla="*/ 0 w 1573530"/>
              <a:gd name="connsiteY29" fmla="*/ 1800312 h 2030608"/>
              <a:gd name="connsiteX30" fmla="*/ 0 w 1573530"/>
              <a:gd name="connsiteY30" fmla="*/ 1673352 h 2030608"/>
              <a:gd name="connsiteX31" fmla="*/ 0 w 1573530"/>
              <a:gd name="connsiteY31" fmla="*/ 1662507 h 2030608"/>
              <a:gd name="connsiteX32" fmla="*/ 0 w 1573530"/>
              <a:gd name="connsiteY32" fmla="*/ 1631329 h 2030608"/>
              <a:gd name="connsiteX33" fmla="*/ 0 w 1573530"/>
              <a:gd name="connsiteY33" fmla="*/ 1280286 h 2030608"/>
              <a:gd name="connsiteX34" fmla="*/ 0 w 1573530"/>
              <a:gd name="connsiteY34" fmla="*/ 1224005 h 2030608"/>
              <a:gd name="connsiteX35" fmla="*/ 414 w 1573530"/>
              <a:gd name="connsiteY35" fmla="*/ 1224005 h 2030608"/>
              <a:gd name="connsiteX36" fmla="*/ 414 w 1573530"/>
              <a:gd name="connsiteY36" fmla="*/ 1075576 h 2030608"/>
              <a:gd name="connsiteX37" fmla="*/ 0 w 1573530"/>
              <a:gd name="connsiteY37" fmla="*/ 1075576 h 2030608"/>
              <a:gd name="connsiteX38" fmla="*/ 0 w 1573530"/>
              <a:gd name="connsiteY38" fmla="*/ 768842 h 2030608"/>
              <a:gd name="connsiteX39" fmla="*/ 5055 w 1573530"/>
              <a:gd name="connsiteY39" fmla="*/ 768842 h 2030608"/>
              <a:gd name="connsiteX40" fmla="*/ 8410 w 1573530"/>
              <a:gd name="connsiteY40" fmla="*/ 702398 h 2030608"/>
              <a:gd name="connsiteX41" fmla="*/ 786765 w 1573530"/>
              <a:gd name="connsiteY41" fmla="*/ 0 h 2030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573530" h="2030608">
                <a:moveTo>
                  <a:pt x="786765" y="0"/>
                </a:moveTo>
                <a:cubicBezTo>
                  <a:pt x="1191862" y="0"/>
                  <a:pt x="1525054" y="307872"/>
                  <a:pt x="1565120" y="702398"/>
                </a:cubicBezTo>
                <a:lnTo>
                  <a:pt x="1568475" y="768842"/>
                </a:lnTo>
                <a:lnTo>
                  <a:pt x="1573530" y="768842"/>
                </a:lnTo>
                <a:lnTo>
                  <a:pt x="1573530" y="1075576"/>
                </a:lnTo>
                <a:lnTo>
                  <a:pt x="1573116" y="1075576"/>
                </a:lnTo>
                <a:lnTo>
                  <a:pt x="1573116" y="1224005"/>
                </a:lnTo>
                <a:lnTo>
                  <a:pt x="1573530" y="1224005"/>
                </a:lnTo>
                <a:lnTo>
                  <a:pt x="1573530" y="1662507"/>
                </a:lnTo>
                <a:lnTo>
                  <a:pt x="1571020" y="1662507"/>
                </a:lnTo>
                <a:lnTo>
                  <a:pt x="1571020" y="1663805"/>
                </a:lnTo>
                <a:cubicBezTo>
                  <a:pt x="1571020" y="1683306"/>
                  <a:pt x="1571020" y="1722308"/>
                  <a:pt x="1571020" y="1800312"/>
                </a:cubicBezTo>
                <a:cubicBezTo>
                  <a:pt x="1571020" y="1874601"/>
                  <a:pt x="1510304" y="1941462"/>
                  <a:pt x="1434410" y="1941462"/>
                </a:cubicBezTo>
                <a:cubicBezTo>
                  <a:pt x="1358516" y="1941462"/>
                  <a:pt x="1297800" y="1882030"/>
                  <a:pt x="1290210" y="1807741"/>
                </a:cubicBezTo>
                <a:cubicBezTo>
                  <a:pt x="1290210" y="1807741"/>
                  <a:pt x="1290210" y="1807741"/>
                  <a:pt x="1290210" y="1800312"/>
                </a:cubicBezTo>
                <a:cubicBezTo>
                  <a:pt x="1290210" y="1763167"/>
                  <a:pt x="1259853" y="1733452"/>
                  <a:pt x="1221905" y="1733452"/>
                </a:cubicBezTo>
                <a:cubicBezTo>
                  <a:pt x="1176368" y="1733452"/>
                  <a:pt x="1146010" y="1763167"/>
                  <a:pt x="1146010" y="1800312"/>
                </a:cubicBezTo>
                <a:cubicBezTo>
                  <a:pt x="1138421" y="1867172"/>
                  <a:pt x="1077705" y="1919174"/>
                  <a:pt x="1001810" y="1919174"/>
                </a:cubicBezTo>
                <a:cubicBezTo>
                  <a:pt x="933504" y="1919174"/>
                  <a:pt x="872789" y="1867172"/>
                  <a:pt x="865200" y="1800312"/>
                </a:cubicBezTo>
                <a:cubicBezTo>
                  <a:pt x="865200" y="1755738"/>
                  <a:pt x="834842" y="1726022"/>
                  <a:pt x="789305" y="1726022"/>
                </a:cubicBezTo>
                <a:cubicBezTo>
                  <a:pt x="743769" y="1726022"/>
                  <a:pt x="713410" y="1755738"/>
                  <a:pt x="713410" y="1800312"/>
                </a:cubicBezTo>
                <a:cubicBezTo>
                  <a:pt x="713410" y="1800312"/>
                  <a:pt x="713410" y="1807741"/>
                  <a:pt x="713410" y="1815170"/>
                </a:cubicBezTo>
                <a:cubicBezTo>
                  <a:pt x="713410" y="1815170"/>
                  <a:pt x="713410" y="1815170"/>
                  <a:pt x="713410" y="1889459"/>
                </a:cubicBezTo>
                <a:cubicBezTo>
                  <a:pt x="713410" y="1963748"/>
                  <a:pt x="652694" y="2030608"/>
                  <a:pt x="576800" y="2030608"/>
                </a:cubicBezTo>
                <a:cubicBezTo>
                  <a:pt x="493315" y="2030608"/>
                  <a:pt x="432600" y="1963748"/>
                  <a:pt x="432600" y="1889459"/>
                </a:cubicBezTo>
                <a:cubicBezTo>
                  <a:pt x="432600" y="1889459"/>
                  <a:pt x="432600" y="1889459"/>
                  <a:pt x="432600" y="1800312"/>
                </a:cubicBezTo>
                <a:cubicBezTo>
                  <a:pt x="432600" y="1755738"/>
                  <a:pt x="394652" y="1726022"/>
                  <a:pt x="356705" y="1726022"/>
                </a:cubicBezTo>
                <a:cubicBezTo>
                  <a:pt x="311168" y="1726022"/>
                  <a:pt x="280810" y="1755738"/>
                  <a:pt x="280810" y="1800312"/>
                </a:cubicBezTo>
                <a:cubicBezTo>
                  <a:pt x="280810" y="1874601"/>
                  <a:pt x="220095" y="1934033"/>
                  <a:pt x="136611" y="1934033"/>
                </a:cubicBezTo>
                <a:cubicBezTo>
                  <a:pt x="60716" y="1934033"/>
                  <a:pt x="0" y="1874601"/>
                  <a:pt x="0" y="1800312"/>
                </a:cubicBezTo>
                <a:cubicBezTo>
                  <a:pt x="0" y="1800312"/>
                  <a:pt x="0" y="1800312"/>
                  <a:pt x="0" y="1673352"/>
                </a:cubicBezTo>
                <a:lnTo>
                  <a:pt x="0" y="1662507"/>
                </a:lnTo>
                <a:lnTo>
                  <a:pt x="0" y="1631329"/>
                </a:lnTo>
                <a:cubicBezTo>
                  <a:pt x="0" y="1554518"/>
                  <a:pt x="0" y="1442794"/>
                  <a:pt x="0" y="1280286"/>
                </a:cubicBezTo>
                <a:lnTo>
                  <a:pt x="0" y="1224005"/>
                </a:lnTo>
                <a:lnTo>
                  <a:pt x="414" y="1224005"/>
                </a:lnTo>
                <a:lnTo>
                  <a:pt x="414" y="1075576"/>
                </a:lnTo>
                <a:lnTo>
                  <a:pt x="0" y="1075576"/>
                </a:lnTo>
                <a:lnTo>
                  <a:pt x="0" y="768842"/>
                </a:lnTo>
                <a:lnTo>
                  <a:pt x="5055" y="768842"/>
                </a:lnTo>
                <a:lnTo>
                  <a:pt x="8410" y="702398"/>
                </a:lnTo>
                <a:cubicBezTo>
                  <a:pt x="48477" y="307872"/>
                  <a:pt x="381668" y="0"/>
                  <a:pt x="786765" y="0"/>
                </a:cubicBezTo>
                <a:close/>
              </a:path>
            </a:pathLst>
          </a:custGeom>
          <a:solidFill>
            <a:srgbClr val="FFFFFF"/>
          </a:solidFill>
          <a:ln w="952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/>
          </a:p>
        </p:txBody>
      </p:sp>
      <p:grpSp>
        <p:nvGrpSpPr>
          <p:cNvPr id="195" name="组合 194"/>
          <p:cNvGrpSpPr/>
          <p:nvPr/>
        </p:nvGrpSpPr>
        <p:grpSpPr>
          <a:xfrm>
            <a:off x="5005804" y="2353573"/>
            <a:ext cx="2390393" cy="3077448"/>
            <a:chOff x="1846263" y="500063"/>
            <a:chExt cx="3983037" cy="5127855"/>
          </a:xfrm>
        </p:grpSpPr>
        <p:sp>
          <p:nvSpPr>
            <p:cNvPr id="201" name="Freeform 29"/>
            <p:cNvSpPr/>
            <p:nvPr/>
          </p:nvSpPr>
          <p:spPr bwMode="auto">
            <a:xfrm>
              <a:off x="2457799" y="971769"/>
              <a:ext cx="74443" cy="74443"/>
            </a:xfrm>
            <a:custGeom>
              <a:avLst/>
              <a:gdLst>
                <a:gd name="T0" fmla="*/ 6 w 6"/>
                <a:gd name="T1" fmla="*/ 0 h 6"/>
                <a:gd name="T2" fmla="*/ 0 w 6"/>
                <a:gd name="T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cubicBezTo>
                    <a:pt x="4" y="2"/>
                    <a:pt x="2" y="4"/>
                    <a:pt x="0" y="6"/>
                  </a:cubicBezTo>
                </a:path>
              </a:pathLst>
            </a:custGeom>
            <a:noFill/>
            <a:ln w="6985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800"/>
            </a:p>
          </p:txBody>
        </p:sp>
        <p:sp>
          <p:nvSpPr>
            <p:cNvPr id="202" name="Freeform 30"/>
            <p:cNvSpPr/>
            <p:nvPr/>
          </p:nvSpPr>
          <p:spPr bwMode="auto">
            <a:xfrm>
              <a:off x="2694170" y="500063"/>
              <a:ext cx="3135126" cy="3484267"/>
            </a:xfrm>
            <a:custGeom>
              <a:avLst/>
              <a:gdLst>
                <a:gd name="T0" fmla="*/ 163 w 163"/>
                <a:gd name="T1" fmla="*/ 181 h 181"/>
                <a:gd name="T2" fmla="*/ 163 w 163"/>
                <a:gd name="T3" fmla="*/ 103 h 181"/>
                <a:gd name="T4" fmla="*/ 163 w 163"/>
                <a:gd name="T5" fmla="*/ 103 h 181"/>
                <a:gd name="T6" fmla="*/ 60 w 163"/>
                <a:gd name="T7" fmla="*/ 0 h 181"/>
                <a:gd name="T8" fmla="*/ 0 w 163"/>
                <a:gd name="T9" fmla="*/ 19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81">
                  <a:moveTo>
                    <a:pt x="163" y="181"/>
                  </a:moveTo>
                  <a:cubicBezTo>
                    <a:pt x="163" y="103"/>
                    <a:pt x="163" y="103"/>
                    <a:pt x="163" y="103"/>
                  </a:cubicBezTo>
                  <a:cubicBezTo>
                    <a:pt x="163" y="103"/>
                    <a:pt x="163" y="103"/>
                    <a:pt x="163" y="103"/>
                  </a:cubicBezTo>
                  <a:cubicBezTo>
                    <a:pt x="163" y="46"/>
                    <a:pt x="117" y="0"/>
                    <a:pt x="60" y="0"/>
                  </a:cubicBezTo>
                  <a:cubicBezTo>
                    <a:pt x="37" y="0"/>
                    <a:pt x="17" y="7"/>
                    <a:pt x="0" y="19"/>
                  </a:cubicBezTo>
                </a:path>
              </a:pathLst>
            </a:custGeom>
            <a:noFill/>
            <a:ln w="6985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800"/>
            </a:p>
          </p:txBody>
        </p:sp>
        <p:sp>
          <p:nvSpPr>
            <p:cNvPr id="203" name="Freeform 32"/>
            <p:cNvSpPr/>
            <p:nvPr/>
          </p:nvSpPr>
          <p:spPr bwMode="auto">
            <a:xfrm>
              <a:off x="1846263" y="1169840"/>
              <a:ext cx="498770" cy="2237340"/>
            </a:xfrm>
            <a:custGeom>
              <a:avLst/>
              <a:gdLst>
                <a:gd name="T0" fmla="*/ 26 w 26"/>
                <a:gd name="T1" fmla="*/ 0 h 116"/>
                <a:gd name="T2" fmla="*/ 0 w 26"/>
                <a:gd name="T3" fmla="*/ 68 h 116"/>
                <a:gd name="T4" fmla="*/ 0 w 26"/>
                <a:gd name="T5" fmla="*/ 68 h 116"/>
                <a:gd name="T6" fmla="*/ 0 w 26"/>
                <a:gd name="T7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6">
                  <a:moveTo>
                    <a:pt x="26" y="0"/>
                  </a:moveTo>
                  <a:cubicBezTo>
                    <a:pt x="10" y="18"/>
                    <a:pt x="0" y="42"/>
                    <a:pt x="0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116"/>
                    <a:pt x="0" y="116"/>
                    <a:pt x="0" y="116"/>
                  </a:cubicBezTo>
                </a:path>
              </a:pathLst>
            </a:custGeom>
            <a:noFill/>
            <a:ln w="6985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800"/>
            </a:p>
          </p:txBody>
        </p:sp>
        <p:sp>
          <p:nvSpPr>
            <p:cNvPr id="204" name="Freeform 31"/>
            <p:cNvSpPr/>
            <p:nvPr/>
          </p:nvSpPr>
          <p:spPr bwMode="auto">
            <a:xfrm>
              <a:off x="1846263" y="3682714"/>
              <a:ext cx="3983037" cy="1945204"/>
            </a:xfrm>
            <a:custGeom>
              <a:avLst/>
              <a:gdLst>
                <a:gd name="T0" fmla="*/ 0 w 207"/>
                <a:gd name="T1" fmla="*/ 0 h 101"/>
                <a:gd name="T2" fmla="*/ 0 w 207"/>
                <a:gd name="T3" fmla="*/ 70 h 101"/>
                <a:gd name="T4" fmla="*/ 18 w 207"/>
                <a:gd name="T5" fmla="*/ 88 h 101"/>
                <a:gd name="T6" fmla="*/ 37 w 207"/>
                <a:gd name="T7" fmla="*/ 70 h 101"/>
                <a:gd name="T8" fmla="*/ 37 w 207"/>
                <a:gd name="T9" fmla="*/ 70 h 101"/>
                <a:gd name="T10" fmla="*/ 37 w 207"/>
                <a:gd name="T11" fmla="*/ 70 h 101"/>
                <a:gd name="T12" fmla="*/ 47 w 207"/>
                <a:gd name="T13" fmla="*/ 60 h 101"/>
                <a:gd name="T14" fmla="*/ 57 w 207"/>
                <a:gd name="T15" fmla="*/ 70 h 101"/>
                <a:gd name="T16" fmla="*/ 57 w 207"/>
                <a:gd name="T17" fmla="*/ 70 h 101"/>
                <a:gd name="T18" fmla="*/ 57 w 207"/>
                <a:gd name="T19" fmla="*/ 70 h 101"/>
                <a:gd name="T20" fmla="*/ 57 w 207"/>
                <a:gd name="T21" fmla="*/ 82 h 101"/>
                <a:gd name="T22" fmla="*/ 76 w 207"/>
                <a:gd name="T23" fmla="*/ 101 h 101"/>
                <a:gd name="T24" fmla="*/ 94 w 207"/>
                <a:gd name="T25" fmla="*/ 82 h 101"/>
                <a:gd name="T26" fmla="*/ 94 w 207"/>
                <a:gd name="T27" fmla="*/ 72 h 101"/>
                <a:gd name="T28" fmla="*/ 94 w 207"/>
                <a:gd name="T29" fmla="*/ 70 h 101"/>
                <a:gd name="T30" fmla="*/ 104 w 207"/>
                <a:gd name="T31" fmla="*/ 60 h 101"/>
                <a:gd name="T32" fmla="*/ 114 w 207"/>
                <a:gd name="T33" fmla="*/ 70 h 101"/>
                <a:gd name="T34" fmla="*/ 114 w 207"/>
                <a:gd name="T35" fmla="*/ 70 h 101"/>
                <a:gd name="T36" fmla="*/ 132 w 207"/>
                <a:gd name="T37" fmla="*/ 86 h 101"/>
                <a:gd name="T38" fmla="*/ 151 w 207"/>
                <a:gd name="T39" fmla="*/ 70 h 101"/>
                <a:gd name="T40" fmla="*/ 151 w 207"/>
                <a:gd name="T41" fmla="*/ 70 h 101"/>
                <a:gd name="T42" fmla="*/ 161 w 207"/>
                <a:gd name="T43" fmla="*/ 61 h 101"/>
                <a:gd name="T44" fmla="*/ 170 w 207"/>
                <a:gd name="T45" fmla="*/ 70 h 101"/>
                <a:gd name="T46" fmla="*/ 170 w 207"/>
                <a:gd name="T47" fmla="*/ 71 h 101"/>
                <a:gd name="T48" fmla="*/ 189 w 207"/>
                <a:gd name="T49" fmla="*/ 89 h 101"/>
                <a:gd name="T50" fmla="*/ 207 w 207"/>
                <a:gd name="T51" fmla="*/ 70 h 101"/>
                <a:gd name="T52" fmla="*/ 207 w 207"/>
                <a:gd name="T53" fmla="*/ 49 h 101"/>
                <a:gd name="T54" fmla="*/ 207 w 207"/>
                <a:gd name="T55" fmla="*/ 3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7" h="101">
                  <a:moveTo>
                    <a:pt x="0" y="0"/>
                  </a:moveTo>
                  <a:cubicBezTo>
                    <a:pt x="0" y="70"/>
                    <a:pt x="0" y="70"/>
                    <a:pt x="0" y="70"/>
                  </a:cubicBezTo>
                  <a:cubicBezTo>
                    <a:pt x="0" y="80"/>
                    <a:pt x="8" y="88"/>
                    <a:pt x="18" y="88"/>
                  </a:cubicBezTo>
                  <a:cubicBezTo>
                    <a:pt x="29" y="88"/>
                    <a:pt x="37" y="80"/>
                    <a:pt x="37" y="70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64"/>
                    <a:pt x="41" y="60"/>
                    <a:pt x="47" y="60"/>
                  </a:cubicBezTo>
                  <a:cubicBezTo>
                    <a:pt x="52" y="60"/>
                    <a:pt x="57" y="64"/>
                    <a:pt x="57" y="70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7" y="82"/>
                    <a:pt x="57" y="82"/>
                    <a:pt x="57" y="82"/>
                  </a:cubicBezTo>
                  <a:cubicBezTo>
                    <a:pt x="57" y="92"/>
                    <a:pt x="65" y="101"/>
                    <a:pt x="76" y="101"/>
                  </a:cubicBezTo>
                  <a:cubicBezTo>
                    <a:pt x="86" y="101"/>
                    <a:pt x="94" y="92"/>
                    <a:pt x="94" y="82"/>
                  </a:cubicBezTo>
                  <a:cubicBezTo>
                    <a:pt x="94" y="72"/>
                    <a:pt x="94" y="72"/>
                    <a:pt x="94" y="72"/>
                  </a:cubicBezTo>
                  <a:cubicBezTo>
                    <a:pt x="94" y="71"/>
                    <a:pt x="94" y="70"/>
                    <a:pt x="94" y="70"/>
                  </a:cubicBezTo>
                  <a:cubicBezTo>
                    <a:pt x="94" y="64"/>
                    <a:pt x="98" y="60"/>
                    <a:pt x="104" y="60"/>
                  </a:cubicBezTo>
                  <a:cubicBezTo>
                    <a:pt x="110" y="60"/>
                    <a:pt x="114" y="64"/>
                    <a:pt x="114" y="70"/>
                  </a:cubicBezTo>
                  <a:cubicBezTo>
                    <a:pt x="114" y="70"/>
                    <a:pt x="114" y="70"/>
                    <a:pt x="114" y="70"/>
                  </a:cubicBezTo>
                  <a:cubicBezTo>
                    <a:pt x="115" y="79"/>
                    <a:pt x="123" y="86"/>
                    <a:pt x="132" y="86"/>
                  </a:cubicBezTo>
                  <a:cubicBezTo>
                    <a:pt x="142" y="86"/>
                    <a:pt x="150" y="79"/>
                    <a:pt x="151" y="70"/>
                  </a:cubicBezTo>
                  <a:cubicBezTo>
                    <a:pt x="151" y="70"/>
                    <a:pt x="151" y="70"/>
                    <a:pt x="151" y="70"/>
                  </a:cubicBezTo>
                  <a:cubicBezTo>
                    <a:pt x="151" y="65"/>
                    <a:pt x="155" y="61"/>
                    <a:pt x="161" y="61"/>
                  </a:cubicBezTo>
                  <a:cubicBezTo>
                    <a:pt x="166" y="61"/>
                    <a:pt x="170" y="65"/>
                    <a:pt x="170" y="70"/>
                  </a:cubicBezTo>
                  <a:cubicBezTo>
                    <a:pt x="170" y="71"/>
                    <a:pt x="170" y="71"/>
                    <a:pt x="170" y="71"/>
                  </a:cubicBezTo>
                  <a:cubicBezTo>
                    <a:pt x="171" y="81"/>
                    <a:pt x="179" y="89"/>
                    <a:pt x="189" y="89"/>
                  </a:cubicBezTo>
                  <a:cubicBezTo>
                    <a:pt x="199" y="89"/>
                    <a:pt x="207" y="80"/>
                    <a:pt x="207" y="70"/>
                  </a:cubicBezTo>
                  <a:cubicBezTo>
                    <a:pt x="207" y="49"/>
                    <a:pt x="207" y="49"/>
                    <a:pt x="207" y="49"/>
                  </a:cubicBezTo>
                  <a:cubicBezTo>
                    <a:pt x="207" y="33"/>
                    <a:pt x="207" y="33"/>
                    <a:pt x="207" y="33"/>
                  </a:cubicBezTo>
                </a:path>
              </a:pathLst>
            </a:custGeom>
            <a:noFill/>
            <a:ln w="6985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800"/>
            </a:p>
          </p:txBody>
        </p:sp>
      </p:grpSp>
      <p:grpSp>
        <p:nvGrpSpPr>
          <p:cNvPr id="190" name="组合 189"/>
          <p:cNvGrpSpPr/>
          <p:nvPr/>
        </p:nvGrpSpPr>
        <p:grpSpPr>
          <a:xfrm>
            <a:off x="5056222" y="2060534"/>
            <a:ext cx="2784536" cy="194460"/>
            <a:chOff x="4592525" y="1616755"/>
            <a:chExt cx="2659629" cy="185736"/>
          </a:xfrm>
        </p:grpSpPr>
        <p:cxnSp>
          <p:nvCxnSpPr>
            <p:cNvPr id="192" name="直接连接符 191"/>
            <p:cNvCxnSpPr/>
            <p:nvPr/>
          </p:nvCxnSpPr>
          <p:spPr>
            <a:xfrm>
              <a:off x="5004481" y="1616755"/>
              <a:ext cx="2247673" cy="0"/>
            </a:xfrm>
            <a:prstGeom prst="line">
              <a:avLst/>
            </a:prstGeom>
            <a:noFill/>
            <a:ln w="762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3" name="直接连接符 192"/>
            <p:cNvCxnSpPr/>
            <p:nvPr/>
          </p:nvCxnSpPr>
          <p:spPr>
            <a:xfrm>
              <a:off x="4786312" y="1616755"/>
              <a:ext cx="247650" cy="185736"/>
            </a:xfrm>
            <a:prstGeom prst="line">
              <a:avLst/>
            </a:prstGeom>
            <a:noFill/>
            <a:ln w="762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4" name="直接连接符 193"/>
            <p:cNvCxnSpPr/>
            <p:nvPr/>
          </p:nvCxnSpPr>
          <p:spPr>
            <a:xfrm>
              <a:off x="4592525" y="1616755"/>
              <a:ext cx="186644" cy="0"/>
            </a:xfrm>
            <a:prstGeom prst="line">
              <a:avLst/>
            </a:prstGeom>
            <a:noFill/>
            <a:ln w="762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91" name="文本框 190"/>
          <p:cNvSpPr txBox="1"/>
          <p:nvPr/>
        </p:nvSpPr>
        <p:spPr>
          <a:xfrm>
            <a:off x="4577249" y="1250901"/>
            <a:ext cx="37424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Everything is </a:t>
            </a:r>
            <a:r>
              <a:rPr lang="en-US" altLang="zh-CN" sz="2000" dirty="0" err="1">
                <a:solidFill>
                  <a:schemeClr val="bg1"/>
                </a:solidFill>
              </a:rPr>
              <a:t>gonna</a:t>
            </a:r>
            <a:r>
              <a:rPr lang="en-US" altLang="zh-CN" sz="2000" dirty="0">
                <a:solidFill>
                  <a:schemeClr val="bg1"/>
                </a:solidFill>
              </a:rPr>
              <a:t> be </a:t>
            </a:r>
            <a:r>
              <a:rPr lang="en-US" altLang="zh-CN" sz="2000" dirty="0" smtClean="0">
                <a:solidFill>
                  <a:schemeClr val="bg1"/>
                </a:solidFill>
              </a:rPr>
              <a:t>better</a:t>
            </a:r>
          </a:p>
          <a:p>
            <a:pPr algn="ctr"/>
            <a:r>
              <a:rPr lang="en-US" altLang="zh-CN" sz="2000" dirty="0" smtClean="0">
                <a:solidFill>
                  <a:schemeClr val="bg1"/>
                </a:solidFill>
              </a:rPr>
              <a:t>Everything </a:t>
            </a:r>
            <a:r>
              <a:rPr lang="en-US" altLang="zh-CN" sz="2000" dirty="0">
                <a:solidFill>
                  <a:schemeClr val="bg1"/>
                </a:solidFill>
              </a:rPr>
              <a:t>is </a:t>
            </a:r>
            <a:r>
              <a:rPr lang="en-US" altLang="zh-CN" sz="2000" dirty="0" err="1">
                <a:solidFill>
                  <a:schemeClr val="bg1"/>
                </a:solidFill>
              </a:rPr>
              <a:t>gonna</a:t>
            </a:r>
            <a:r>
              <a:rPr lang="en-US" altLang="zh-CN" sz="2000" dirty="0">
                <a:solidFill>
                  <a:schemeClr val="bg1"/>
                </a:solidFill>
              </a:rPr>
              <a:t> be </a:t>
            </a:r>
            <a:r>
              <a:rPr lang="en-US" altLang="zh-CN" sz="2000" dirty="0" smtClean="0">
                <a:solidFill>
                  <a:schemeClr val="bg1"/>
                </a:solidFill>
              </a:rPr>
              <a:t>better</a:t>
            </a:r>
          </a:p>
        </p:txBody>
      </p:sp>
      <p:sp>
        <p:nvSpPr>
          <p:cNvPr id="205" name="任意多边形 204"/>
          <p:cNvSpPr/>
          <p:nvPr/>
        </p:nvSpPr>
        <p:spPr bwMode="auto">
          <a:xfrm>
            <a:off x="9237132" y="2937608"/>
            <a:ext cx="1662964" cy="2146020"/>
          </a:xfrm>
          <a:custGeom>
            <a:avLst/>
            <a:gdLst>
              <a:gd name="connsiteX0" fmla="*/ 786765 w 1573530"/>
              <a:gd name="connsiteY0" fmla="*/ 0 h 2030608"/>
              <a:gd name="connsiteX1" fmla="*/ 1565120 w 1573530"/>
              <a:gd name="connsiteY1" fmla="*/ 702398 h 2030608"/>
              <a:gd name="connsiteX2" fmla="*/ 1568475 w 1573530"/>
              <a:gd name="connsiteY2" fmla="*/ 768842 h 2030608"/>
              <a:gd name="connsiteX3" fmla="*/ 1573530 w 1573530"/>
              <a:gd name="connsiteY3" fmla="*/ 768842 h 2030608"/>
              <a:gd name="connsiteX4" fmla="*/ 1573530 w 1573530"/>
              <a:gd name="connsiteY4" fmla="*/ 1075576 h 2030608"/>
              <a:gd name="connsiteX5" fmla="*/ 1573116 w 1573530"/>
              <a:gd name="connsiteY5" fmla="*/ 1075576 h 2030608"/>
              <a:gd name="connsiteX6" fmla="*/ 1573116 w 1573530"/>
              <a:gd name="connsiteY6" fmla="*/ 1224005 h 2030608"/>
              <a:gd name="connsiteX7" fmla="*/ 1573530 w 1573530"/>
              <a:gd name="connsiteY7" fmla="*/ 1224005 h 2030608"/>
              <a:gd name="connsiteX8" fmla="*/ 1573530 w 1573530"/>
              <a:gd name="connsiteY8" fmla="*/ 1662507 h 2030608"/>
              <a:gd name="connsiteX9" fmla="*/ 1571020 w 1573530"/>
              <a:gd name="connsiteY9" fmla="*/ 1662507 h 2030608"/>
              <a:gd name="connsiteX10" fmla="*/ 1571020 w 1573530"/>
              <a:gd name="connsiteY10" fmla="*/ 1663805 h 2030608"/>
              <a:gd name="connsiteX11" fmla="*/ 1571020 w 1573530"/>
              <a:gd name="connsiteY11" fmla="*/ 1800312 h 2030608"/>
              <a:gd name="connsiteX12" fmla="*/ 1434410 w 1573530"/>
              <a:gd name="connsiteY12" fmla="*/ 1941462 h 2030608"/>
              <a:gd name="connsiteX13" fmla="*/ 1290210 w 1573530"/>
              <a:gd name="connsiteY13" fmla="*/ 1807741 h 2030608"/>
              <a:gd name="connsiteX14" fmla="*/ 1290210 w 1573530"/>
              <a:gd name="connsiteY14" fmla="*/ 1800312 h 2030608"/>
              <a:gd name="connsiteX15" fmla="*/ 1221905 w 1573530"/>
              <a:gd name="connsiteY15" fmla="*/ 1733452 h 2030608"/>
              <a:gd name="connsiteX16" fmla="*/ 1146010 w 1573530"/>
              <a:gd name="connsiteY16" fmla="*/ 1800312 h 2030608"/>
              <a:gd name="connsiteX17" fmla="*/ 1001810 w 1573530"/>
              <a:gd name="connsiteY17" fmla="*/ 1919174 h 2030608"/>
              <a:gd name="connsiteX18" fmla="*/ 865200 w 1573530"/>
              <a:gd name="connsiteY18" fmla="*/ 1800312 h 2030608"/>
              <a:gd name="connsiteX19" fmla="*/ 789305 w 1573530"/>
              <a:gd name="connsiteY19" fmla="*/ 1726022 h 2030608"/>
              <a:gd name="connsiteX20" fmla="*/ 713410 w 1573530"/>
              <a:gd name="connsiteY20" fmla="*/ 1800312 h 2030608"/>
              <a:gd name="connsiteX21" fmla="*/ 713410 w 1573530"/>
              <a:gd name="connsiteY21" fmla="*/ 1815170 h 2030608"/>
              <a:gd name="connsiteX22" fmla="*/ 713410 w 1573530"/>
              <a:gd name="connsiteY22" fmla="*/ 1889459 h 2030608"/>
              <a:gd name="connsiteX23" fmla="*/ 576800 w 1573530"/>
              <a:gd name="connsiteY23" fmla="*/ 2030608 h 2030608"/>
              <a:gd name="connsiteX24" fmla="*/ 432600 w 1573530"/>
              <a:gd name="connsiteY24" fmla="*/ 1889459 h 2030608"/>
              <a:gd name="connsiteX25" fmla="*/ 432600 w 1573530"/>
              <a:gd name="connsiteY25" fmla="*/ 1800312 h 2030608"/>
              <a:gd name="connsiteX26" fmla="*/ 356705 w 1573530"/>
              <a:gd name="connsiteY26" fmla="*/ 1726022 h 2030608"/>
              <a:gd name="connsiteX27" fmla="*/ 280810 w 1573530"/>
              <a:gd name="connsiteY27" fmla="*/ 1800312 h 2030608"/>
              <a:gd name="connsiteX28" fmla="*/ 136611 w 1573530"/>
              <a:gd name="connsiteY28" fmla="*/ 1934033 h 2030608"/>
              <a:gd name="connsiteX29" fmla="*/ 0 w 1573530"/>
              <a:gd name="connsiteY29" fmla="*/ 1800312 h 2030608"/>
              <a:gd name="connsiteX30" fmla="*/ 0 w 1573530"/>
              <a:gd name="connsiteY30" fmla="*/ 1673352 h 2030608"/>
              <a:gd name="connsiteX31" fmla="*/ 0 w 1573530"/>
              <a:gd name="connsiteY31" fmla="*/ 1662507 h 2030608"/>
              <a:gd name="connsiteX32" fmla="*/ 0 w 1573530"/>
              <a:gd name="connsiteY32" fmla="*/ 1631329 h 2030608"/>
              <a:gd name="connsiteX33" fmla="*/ 0 w 1573530"/>
              <a:gd name="connsiteY33" fmla="*/ 1280286 h 2030608"/>
              <a:gd name="connsiteX34" fmla="*/ 0 w 1573530"/>
              <a:gd name="connsiteY34" fmla="*/ 1224005 h 2030608"/>
              <a:gd name="connsiteX35" fmla="*/ 414 w 1573530"/>
              <a:gd name="connsiteY35" fmla="*/ 1224005 h 2030608"/>
              <a:gd name="connsiteX36" fmla="*/ 414 w 1573530"/>
              <a:gd name="connsiteY36" fmla="*/ 1075576 h 2030608"/>
              <a:gd name="connsiteX37" fmla="*/ 0 w 1573530"/>
              <a:gd name="connsiteY37" fmla="*/ 1075576 h 2030608"/>
              <a:gd name="connsiteX38" fmla="*/ 0 w 1573530"/>
              <a:gd name="connsiteY38" fmla="*/ 768842 h 2030608"/>
              <a:gd name="connsiteX39" fmla="*/ 5055 w 1573530"/>
              <a:gd name="connsiteY39" fmla="*/ 768842 h 2030608"/>
              <a:gd name="connsiteX40" fmla="*/ 8410 w 1573530"/>
              <a:gd name="connsiteY40" fmla="*/ 702398 h 2030608"/>
              <a:gd name="connsiteX41" fmla="*/ 786765 w 1573530"/>
              <a:gd name="connsiteY41" fmla="*/ 0 h 2030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573530" h="2030608">
                <a:moveTo>
                  <a:pt x="786765" y="0"/>
                </a:moveTo>
                <a:cubicBezTo>
                  <a:pt x="1191862" y="0"/>
                  <a:pt x="1525054" y="307872"/>
                  <a:pt x="1565120" y="702398"/>
                </a:cubicBezTo>
                <a:lnTo>
                  <a:pt x="1568475" y="768842"/>
                </a:lnTo>
                <a:lnTo>
                  <a:pt x="1573530" y="768842"/>
                </a:lnTo>
                <a:lnTo>
                  <a:pt x="1573530" y="1075576"/>
                </a:lnTo>
                <a:lnTo>
                  <a:pt x="1573116" y="1075576"/>
                </a:lnTo>
                <a:lnTo>
                  <a:pt x="1573116" y="1224005"/>
                </a:lnTo>
                <a:lnTo>
                  <a:pt x="1573530" y="1224005"/>
                </a:lnTo>
                <a:lnTo>
                  <a:pt x="1573530" y="1662507"/>
                </a:lnTo>
                <a:lnTo>
                  <a:pt x="1571020" y="1662507"/>
                </a:lnTo>
                <a:lnTo>
                  <a:pt x="1571020" y="1663805"/>
                </a:lnTo>
                <a:cubicBezTo>
                  <a:pt x="1571020" y="1683306"/>
                  <a:pt x="1571020" y="1722308"/>
                  <a:pt x="1571020" y="1800312"/>
                </a:cubicBezTo>
                <a:cubicBezTo>
                  <a:pt x="1571020" y="1874601"/>
                  <a:pt x="1510304" y="1941462"/>
                  <a:pt x="1434410" y="1941462"/>
                </a:cubicBezTo>
                <a:cubicBezTo>
                  <a:pt x="1358516" y="1941462"/>
                  <a:pt x="1297800" y="1882030"/>
                  <a:pt x="1290210" y="1807741"/>
                </a:cubicBezTo>
                <a:cubicBezTo>
                  <a:pt x="1290210" y="1807741"/>
                  <a:pt x="1290210" y="1807741"/>
                  <a:pt x="1290210" y="1800312"/>
                </a:cubicBezTo>
                <a:cubicBezTo>
                  <a:pt x="1290210" y="1763167"/>
                  <a:pt x="1259853" y="1733452"/>
                  <a:pt x="1221905" y="1733452"/>
                </a:cubicBezTo>
                <a:cubicBezTo>
                  <a:pt x="1176368" y="1733452"/>
                  <a:pt x="1146010" y="1763167"/>
                  <a:pt x="1146010" y="1800312"/>
                </a:cubicBezTo>
                <a:cubicBezTo>
                  <a:pt x="1138421" y="1867172"/>
                  <a:pt x="1077705" y="1919174"/>
                  <a:pt x="1001810" y="1919174"/>
                </a:cubicBezTo>
                <a:cubicBezTo>
                  <a:pt x="933504" y="1919174"/>
                  <a:pt x="872789" y="1867172"/>
                  <a:pt x="865200" y="1800312"/>
                </a:cubicBezTo>
                <a:cubicBezTo>
                  <a:pt x="865200" y="1755738"/>
                  <a:pt x="834842" y="1726022"/>
                  <a:pt x="789305" y="1726022"/>
                </a:cubicBezTo>
                <a:cubicBezTo>
                  <a:pt x="743769" y="1726022"/>
                  <a:pt x="713410" y="1755738"/>
                  <a:pt x="713410" y="1800312"/>
                </a:cubicBezTo>
                <a:cubicBezTo>
                  <a:pt x="713410" y="1800312"/>
                  <a:pt x="713410" y="1807741"/>
                  <a:pt x="713410" y="1815170"/>
                </a:cubicBezTo>
                <a:cubicBezTo>
                  <a:pt x="713410" y="1815170"/>
                  <a:pt x="713410" y="1815170"/>
                  <a:pt x="713410" y="1889459"/>
                </a:cubicBezTo>
                <a:cubicBezTo>
                  <a:pt x="713410" y="1963748"/>
                  <a:pt x="652694" y="2030608"/>
                  <a:pt x="576800" y="2030608"/>
                </a:cubicBezTo>
                <a:cubicBezTo>
                  <a:pt x="493315" y="2030608"/>
                  <a:pt x="432600" y="1963748"/>
                  <a:pt x="432600" y="1889459"/>
                </a:cubicBezTo>
                <a:cubicBezTo>
                  <a:pt x="432600" y="1889459"/>
                  <a:pt x="432600" y="1889459"/>
                  <a:pt x="432600" y="1800312"/>
                </a:cubicBezTo>
                <a:cubicBezTo>
                  <a:pt x="432600" y="1755738"/>
                  <a:pt x="394652" y="1726022"/>
                  <a:pt x="356705" y="1726022"/>
                </a:cubicBezTo>
                <a:cubicBezTo>
                  <a:pt x="311168" y="1726022"/>
                  <a:pt x="280810" y="1755738"/>
                  <a:pt x="280810" y="1800312"/>
                </a:cubicBezTo>
                <a:cubicBezTo>
                  <a:pt x="280810" y="1874601"/>
                  <a:pt x="220095" y="1934033"/>
                  <a:pt x="136611" y="1934033"/>
                </a:cubicBezTo>
                <a:cubicBezTo>
                  <a:pt x="60716" y="1934033"/>
                  <a:pt x="0" y="1874601"/>
                  <a:pt x="0" y="1800312"/>
                </a:cubicBezTo>
                <a:cubicBezTo>
                  <a:pt x="0" y="1800312"/>
                  <a:pt x="0" y="1800312"/>
                  <a:pt x="0" y="1673352"/>
                </a:cubicBezTo>
                <a:lnTo>
                  <a:pt x="0" y="1662507"/>
                </a:lnTo>
                <a:lnTo>
                  <a:pt x="0" y="1631329"/>
                </a:lnTo>
                <a:cubicBezTo>
                  <a:pt x="0" y="1554518"/>
                  <a:pt x="0" y="1442794"/>
                  <a:pt x="0" y="1280286"/>
                </a:cubicBezTo>
                <a:lnTo>
                  <a:pt x="0" y="1224005"/>
                </a:lnTo>
                <a:lnTo>
                  <a:pt x="414" y="1224005"/>
                </a:lnTo>
                <a:lnTo>
                  <a:pt x="414" y="1075576"/>
                </a:lnTo>
                <a:lnTo>
                  <a:pt x="0" y="1075576"/>
                </a:lnTo>
                <a:lnTo>
                  <a:pt x="0" y="768842"/>
                </a:lnTo>
                <a:lnTo>
                  <a:pt x="5055" y="768842"/>
                </a:lnTo>
                <a:lnTo>
                  <a:pt x="8410" y="702398"/>
                </a:lnTo>
                <a:cubicBezTo>
                  <a:pt x="48477" y="307872"/>
                  <a:pt x="381668" y="0"/>
                  <a:pt x="786765" y="0"/>
                </a:cubicBezTo>
                <a:close/>
              </a:path>
            </a:pathLst>
          </a:custGeom>
          <a:solidFill>
            <a:schemeClr val="bg1"/>
          </a:solidFill>
          <a:ln w="952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400"/>
          </a:p>
        </p:txBody>
      </p:sp>
      <p:grpSp>
        <p:nvGrpSpPr>
          <p:cNvPr id="206" name="组合 205"/>
          <p:cNvGrpSpPr/>
          <p:nvPr/>
        </p:nvGrpSpPr>
        <p:grpSpPr>
          <a:xfrm>
            <a:off x="9156208" y="2852564"/>
            <a:ext cx="1649323" cy="2123378"/>
            <a:chOff x="1846263" y="500063"/>
            <a:chExt cx="3983037" cy="5127855"/>
          </a:xfrm>
        </p:grpSpPr>
        <p:sp>
          <p:nvSpPr>
            <p:cNvPr id="207" name="Freeform 29"/>
            <p:cNvSpPr/>
            <p:nvPr/>
          </p:nvSpPr>
          <p:spPr bwMode="auto">
            <a:xfrm>
              <a:off x="2457799" y="971769"/>
              <a:ext cx="74443" cy="74443"/>
            </a:xfrm>
            <a:custGeom>
              <a:avLst/>
              <a:gdLst>
                <a:gd name="T0" fmla="*/ 6 w 6"/>
                <a:gd name="T1" fmla="*/ 0 h 6"/>
                <a:gd name="T2" fmla="*/ 0 w 6"/>
                <a:gd name="T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cubicBezTo>
                    <a:pt x="4" y="2"/>
                    <a:pt x="2" y="4"/>
                    <a:pt x="0" y="6"/>
                  </a:cubicBezTo>
                </a:path>
              </a:pathLst>
            </a:custGeom>
            <a:noFill/>
            <a:ln w="635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8" name="Freeform 30"/>
            <p:cNvSpPr/>
            <p:nvPr/>
          </p:nvSpPr>
          <p:spPr bwMode="auto">
            <a:xfrm>
              <a:off x="2694170" y="500063"/>
              <a:ext cx="3135126" cy="3484267"/>
            </a:xfrm>
            <a:custGeom>
              <a:avLst/>
              <a:gdLst>
                <a:gd name="T0" fmla="*/ 163 w 163"/>
                <a:gd name="T1" fmla="*/ 181 h 181"/>
                <a:gd name="T2" fmla="*/ 163 w 163"/>
                <a:gd name="T3" fmla="*/ 103 h 181"/>
                <a:gd name="T4" fmla="*/ 163 w 163"/>
                <a:gd name="T5" fmla="*/ 103 h 181"/>
                <a:gd name="T6" fmla="*/ 60 w 163"/>
                <a:gd name="T7" fmla="*/ 0 h 181"/>
                <a:gd name="T8" fmla="*/ 0 w 163"/>
                <a:gd name="T9" fmla="*/ 19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81">
                  <a:moveTo>
                    <a:pt x="163" y="181"/>
                  </a:moveTo>
                  <a:cubicBezTo>
                    <a:pt x="163" y="103"/>
                    <a:pt x="163" y="103"/>
                    <a:pt x="163" y="103"/>
                  </a:cubicBezTo>
                  <a:cubicBezTo>
                    <a:pt x="163" y="103"/>
                    <a:pt x="163" y="103"/>
                    <a:pt x="163" y="103"/>
                  </a:cubicBezTo>
                  <a:cubicBezTo>
                    <a:pt x="163" y="46"/>
                    <a:pt x="117" y="0"/>
                    <a:pt x="60" y="0"/>
                  </a:cubicBezTo>
                  <a:cubicBezTo>
                    <a:pt x="37" y="0"/>
                    <a:pt x="17" y="7"/>
                    <a:pt x="0" y="19"/>
                  </a:cubicBezTo>
                </a:path>
              </a:pathLst>
            </a:custGeom>
            <a:noFill/>
            <a:ln w="635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9" name="Freeform 32"/>
            <p:cNvSpPr/>
            <p:nvPr/>
          </p:nvSpPr>
          <p:spPr bwMode="auto">
            <a:xfrm>
              <a:off x="1846263" y="1169840"/>
              <a:ext cx="498770" cy="2237340"/>
            </a:xfrm>
            <a:custGeom>
              <a:avLst/>
              <a:gdLst>
                <a:gd name="T0" fmla="*/ 26 w 26"/>
                <a:gd name="T1" fmla="*/ 0 h 116"/>
                <a:gd name="T2" fmla="*/ 0 w 26"/>
                <a:gd name="T3" fmla="*/ 68 h 116"/>
                <a:gd name="T4" fmla="*/ 0 w 26"/>
                <a:gd name="T5" fmla="*/ 68 h 116"/>
                <a:gd name="T6" fmla="*/ 0 w 26"/>
                <a:gd name="T7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6">
                  <a:moveTo>
                    <a:pt x="26" y="0"/>
                  </a:moveTo>
                  <a:cubicBezTo>
                    <a:pt x="10" y="18"/>
                    <a:pt x="0" y="42"/>
                    <a:pt x="0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116"/>
                    <a:pt x="0" y="116"/>
                    <a:pt x="0" y="116"/>
                  </a:cubicBezTo>
                </a:path>
              </a:pathLst>
            </a:custGeom>
            <a:noFill/>
            <a:ln w="635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0" name="Freeform 31"/>
            <p:cNvSpPr/>
            <p:nvPr/>
          </p:nvSpPr>
          <p:spPr bwMode="auto">
            <a:xfrm>
              <a:off x="1846263" y="3682714"/>
              <a:ext cx="3983037" cy="1945204"/>
            </a:xfrm>
            <a:custGeom>
              <a:avLst/>
              <a:gdLst>
                <a:gd name="T0" fmla="*/ 0 w 207"/>
                <a:gd name="T1" fmla="*/ 0 h 101"/>
                <a:gd name="T2" fmla="*/ 0 w 207"/>
                <a:gd name="T3" fmla="*/ 70 h 101"/>
                <a:gd name="T4" fmla="*/ 18 w 207"/>
                <a:gd name="T5" fmla="*/ 88 h 101"/>
                <a:gd name="T6" fmla="*/ 37 w 207"/>
                <a:gd name="T7" fmla="*/ 70 h 101"/>
                <a:gd name="T8" fmla="*/ 37 w 207"/>
                <a:gd name="T9" fmla="*/ 70 h 101"/>
                <a:gd name="T10" fmla="*/ 37 w 207"/>
                <a:gd name="T11" fmla="*/ 70 h 101"/>
                <a:gd name="T12" fmla="*/ 47 w 207"/>
                <a:gd name="T13" fmla="*/ 60 h 101"/>
                <a:gd name="T14" fmla="*/ 57 w 207"/>
                <a:gd name="T15" fmla="*/ 70 h 101"/>
                <a:gd name="T16" fmla="*/ 57 w 207"/>
                <a:gd name="T17" fmla="*/ 70 h 101"/>
                <a:gd name="T18" fmla="*/ 57 w 207"/>
                <a:gd name="T19" fmla="*/ 70 h 101"/>
                <a:gd name="T20" fmla="*/ 57 w 207"/>
                <a:gd name="T21" fmla="*/ 82 h 101"/>
                <a:gd name="T22" fmla="*/ 76 w 207"/>
                <a:gd name="T23" fmla="*/ 101 h 101"/>
                <a:gd name="T24" fmla="*/ 94 w 207"/>
                <a:gd name="T25" fmla="*/ 82 h 101"/>
                <a:gd name="T26" fmla="*/ 94 w 207"/>
                <a:gd name="T27" fmla="*/ 72 h 101"/>
                <a:gd name="T28" fmla="*/ 94 w 207"/>
                <a:gd name="T29" fmla="*/ 70 h 101"/>
                <a:gd name="T30" fmla="*/ 104 w 207"/>
                <a:gd name="T31" fmla="*/ 60 h 101"/>
                <a:gd name="T32" fmla="*/ 114 w 207"/>
                <a:gd name="T33" fmla="*/ 70 h 101"/>
                <a:gd name="T34" fmla="*/ 114 w 207"/>
                <a:gd name="T35" fmla="*/ 70 h 101"/>
                <a:gd name="T36" fmla="*/ 132 w 207"/>
                <a:gd name="T37" fmla="*/ 86 h 101"/>
                <a:gd name="T38" fmla="*/ 151 w 207"/>
                <a:gd name="T39" fmla="*/ 70 h 101"/>
                <a:gd name="T40" fmla="*/ 151 w 207"/>
                <a:gd name="T41" fmla="*/ 70 h 101"/>
                <a:gd name="T42" fmla="*/ 161 w 207"/>
                <a:gd name="T43" fmla="*/ 61 h 101"/>
                <a:gd name="T44" fmla="*/ 170 w 207"/>
                <a:gd name="T45" fmla="*/ 70 h 101"/>
                <a:gd name="T46" fmla="*/ 170 w 207"/>
                <a:gd name="T47" fmla="*/ 71 h 101"/>
                <a:gd name="T48" fmla="*/ 189 w 207"/>
                <a:gd name="T49" fmla="*/ 89 h 101"/>
                <a:gd name="T50" fmla="*/ 207 w 207"/>
                <a:gd name="T51" fmla="*/ 70 h 101"/>
                <a:gd name="T52" fmla="*/ 207 w 207"/>
                <a:gd name="T53" fmla="*/ 49 h 101"/>
                <a:gd name="T54" fmla="*/ 207 w 207"/>
                <a:gd name="T55" fmla="*/ 3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7" h="101">
                  <a:moveTo>
                    <a:pt x="0" y="0"/>
                  </a:moveTo>
                  <a:cubicBezTo>
                    <a:pt x="0" y="70"/>
                    <a:pt x="0" y="70"/>
                    <a:pt x="0" y="70"/>
                  </a:cubicBezTo>
                  <a:cubicBezTo>
                    <a:pt x="0" y="80"/>
                    <a:pt x="8" y="88"/>
                    <a:pt x="18" y="88"/>
                  </a:cubicBezTo>
                  <a:cubicBezTo>
                    <a:pt x="29" y="88"/>
                    <a:pt x="37" y="80"/>
                    <a:pt x="37" y="70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64"/>
                    <a:pt x="41" y="60"/>
                    <a:pt x="47" y="60"/>
                  </a:cubicBezTo>
                  <a:cubicBezTo>
                    <a:pt x="52" y="60"/>
                    <a:pt x="57" y="64"/>
                    <a:pt x="57" y="70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7" y="82"/>
                    <a:pt x="57" y="82"/>
                    <a:pt x="57" y="82"/>
                  </a:cubicBezTo>
                  <a:cubicBezTo>
                    <a:pt x="57" y="92"/>
                    <a:pt x="65" y="101"/>
                    <a:pt x="76" y="101"/>
                  </a:cubicBezTo>
                  <a:cubicBezTo>
                    <a:pt x="86" y="101"/>
                    <a:pt x="94" y="92"/>
                    <a:pt x="94" y="82"/>
                  </a:cubicBezTo>
                  <a:cubicBezTo>
                    <a:pt x="94" y="72"/>
                    <a:pt x="94" y="72"/>
                    <a:pt x="94" y="72"/>
                  </a:cubicBezTo>
                  <a:cubicBezTo>
                    <a:pt x="94" y="71"/>
                    <a:pt x="94" y="70"/>
                    <a:pt x="94" y="70"/>
                  </a:cubicBezTo>
                  <a:cubicBezTo>
                    <a:pt x="94" y="64"/>
                    <a:pt x="98" y="60"/>
                    <a:pt x="104" y="60"/>
                  </a:cubicBezTo>
                  <a:cubicBezTo>
                    <a:pt x="110" y="60"/>
                    <a:pt x="114" y="64"/>
                    <a:pt x="114" y="70"/>
                  </a:cubicBezTo>
                  <a:cubicBezTo>
                    <a:pt x="114" y="70"/>
                    <a:pt x="114" y="70"/>
                    <a:pt x="114" y="70"/>
                  </a:cubicBezTo>
                  <a:cubicBezTo>
                    <a:pt x="115" y="79"/>
                    <a:pt x="123" y="86"/>
                    <a:pt x="132" y="86"/>
                  </a:cubicBezTo>
                  <a:cubicBezTo>
                    <a:pt x="142" y="86"/>
                    <a:pt x="150" y="79"/>
                    <a:pt x="151" y="70"/>
                  </a:cubicBezTo>
                  <a:cubicBezTo>
                    <a:pt x="151" y="70"/>
                    <a:pt x="151" y="70"/>
                    <a:pt x="151" y="70"/>
                  </a:cubicBezTo>
                  <a:cubicBezTo>
                    <a:pt x="151" y="65"/>
                    <a:pt x="155" y="61"/>
                    <a:pt x="161" y="61"/>
                  </a:cubicBezTo>
                  <a:cubicBezTo>
                    <a:pt x="166" y="61"/>
                    <a:pt x="170" y="65"/>
                    <a:pt x="170" y="70"/>
                  </a:cubicBezTo>
                  <a:cubicBezTo>
                    <a:pt x="170" y="71"/>
                    <a:pt x="170" y="71"/>
                    <a:pt x="170" y="71"/>
                  </a:cubicBezTo>
                  <a:cubicBezTo>
                    <a:pt x="171" y="81"/>
                    <a:pt x="179" y="89"/>
                    <a:pt x="189" y="89"/>
                  </a:cubicBezTo>
                  <a:cubicBezTo>
                    <a:pt x="199" y="89"/>
                    <a:pt x="207" y="80"/>
                    <a:pt x="207" y="70"/>
                  </a:cubicBezTo>
                  <a:cubicBezTo>
                    <a:pt x="207" y="49"/>
                    <a:pt x="207" y="49"/>
                    <a:pt x="207" y="49"/>
                  </a:cubicBezTo>
                  <a:cubicBezTo>
                    <a:pt x="207" y="33"/>
                    <a:pt x="207" y="33"/>
                    <a:pt x="207" y="33"/>
                  </a:cubicBezTo>
                </a:path>
              </a:pathLst>
            </a:custGeom>
            <a:noFill/>
            <a:ln w="635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11" name="组合 210"/>
          <p:cNvGrpSpPr/>
          <p:nvPr/>
        </p:nvGrpSpPr>
        <p:grpSpPr>
          <a:xfrm>
            <a:off x="8511846" y="1861406"/>
            <a:ext cx="3680154" cy="948921"/>
            <a:chOff x="4463478" y="948820"/>
            <a:chExt cx="3680154" cy="948921"/>
          </a:xfrm>
        </p:grpSpPr>
        <p:grpSp>
          <p:nvGrpSpPr>
            <p:cNvPr id="212" name="组合 211"/>
            <p:cNvGrpSpPr/>
            <p:nvPr/>
          </p:nvGrpSpPr>
          <p:grpSpPr>
            <a:xfrm>
              <a:off x="4583000" y="1712005"/>
              <a:ext cx="2659629" cy="185736"/>
              <a:chOff x="4592525" y="1616755"/>
              <a:chExt cx="2659629" cy="185736"/>
            </a:xfrm>
          </p:grpSpPr>
          <p:cxnSp>
            <p:nvCxnSpPr>
              <p:cNvPr id="214" name="直接连接符 213"/>
              <p:cNvCxnSpPr/>
              <p:nvPr/>
            </p:nvCxnSpPr>
            <p:spPr>
              <a:xfrm>
                <a:off x="5004481" y="1616755"/>
                <a:ext cx="2247673" cy="0"/>
              </a:xfrm>
              <a:prstGeom prst="line">
                <a:avLst/>
              </a:prstGeom>
              <a:noFill/>
              <a:ln w="635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15" name="直接连接符 214"/>
              <p:cNvCxnSpPr/>
              <p:nvPr/>
            </p:nvCxnSpPr>
            <p:spPr>
              <a:xfrm>
                <a:off x="4786312" y="1616755"/>
                <a:ext cx="247650" cy="185736"/>
              </a:xfrm>
              <a:prstGeom prst="line">
                <a:avLst/>
              </a:prstGeom>
              <a:noFill/>
              <a:ln w="635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16" name="直接连接符 215"/>
              <p:cNvCxnSpPr/>
              <p:nvPr/>
            </p:nvCxnSpPr>
            <p:spPr>
              <a:xfrm>
                <a:off x="4592525" y="1616755"/>
                <a:ext cx="186644" cy="0"/>
              </a:xfrm>
              <a:prstGeom prst="line">
                <a:avLst/>
              </a:prstGeom>
              <a:noFill/>
              <a:ln w="635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213" name="文本框 212"/>
            <p:cNvSpPr txBox="1"/>
            <p:nvPr/>
          </p:nvSpPr>
          <p:spPr>
            <a:xfrm>
              <a:off x="4463478" y="948820"/>
              <a:ext cx="368015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Everything is </a:t>
              </a:r>
              <a:r>
                <a:rPr lang="en-US" altLang="zh-CN" dirty="0" err="1">
                  <a:solidFill>
                    <a:schemeClr val="bg1"/>
                  </a:solidFill>
                </a:rPr>
                <a:t>gonna</a:t>
              </a:r>
              <a:r>
                <a:rPr lang="en-US" altLang="zh-CN" dirty="0">
                  <a:solidFill>
                    <a:schemeClr val="bg1"/>
                  </a:solidFill>
                </a:rPr>
                <a:t> be 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better</a:t>
              </a:r>
            </a:p>
            <a:p>
              <a:r>
                <a:rPr lang="en-US" altLang="zh-CN" dirty="0" smtClean="0">
                  <a:solidFill>
                    <a:schemeClr val="bg1"/>
                  </a:solidFill>
                </a:rPr>
                <a:t>Everything </a:t>
              </a:r>
              <a:r>
                <a:rPr lang="en-US" altLang="zh-CN" dirty="0">
                  <a:solidFill>
                    <a:schemeClr val="bg1"/>
                  </a:solidFill>
                </a:rPr>
                <a:t>is </a:t>
              </a:r>
              <a:r>
                <a:rPr lang="en-US" altLang="zh-CN" dirty="0" err="1">
                  <a:solidFill>
                    <a:schemeClr val="bg1"/>
                  </a:solidFill>
                </a:rPr>
                <a:t>gonna</a:t>
              </a:r>
              <a:r>
                <a:rPr lang="en-US" altLang="zh-CN" dirty="0">
                  <a:solidFill>
                    <a:schemeClr val="bg1"/>
                  </a:solidFill>
                </a:rPr>
                <a:t> be 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better</a:t>
              </a:r>
            </a:p>
          </p:txBody>
        </p:sp>
      </p:grpSp>
      <p:sp>
        <p:nvSpPr>
          <p:cNvPr id="235" name="椭圆 234"/>
          <p:cNvSpPr/>
          <p:nvPr/>
        </p:nvSpPr>
        <p:spPr>
          <a:xfrm>
            <a:off x="5650446" y="5999189"/>
            <a:ext cx="1101110" cy="206876"/>
          </a:xfrm>
          <a:prstGeom prst="ellipse">
            <a:avLst/>
          </a:prstGeom>
          <a:solidFill>
            <a:srgbClr val="0A0C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6" name="椭圆 235"/>
          <p:cNvSpPr/>
          <p:nvPr/>
        </p:nvSpPr>
        <p:spPr>
          <a:xfrm>
            <a:off x="2343339" y="5738193"/>
            <a:ext cx="493744" cy="92764"/>
          </a:xfrm>
          <a:prstGeom prst="ellipse">
            <a:avLst/>
          </a:prstGeom>
          <a:solidFill>
            <a:srgbClr val="0A0C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7" name="椭圆 236"/>
          <p:cNvSpPr/>
          <p:nvPr/>
        </p:nvSpPr>
        <p:spPr>
          <a:xfrm>
            <a:off x="9910330" y="5738193"/>
            <a:ext cx="493744" cy="92764"/>
          </a:xfrm>
          <a:prstGeom prst="ellipse">
            <a:avLst/>
          </a:prstGeom>
          <a:solidFill>
            <a:srgbClr val="0A0C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6" name="组合 285"/>
          <p:cNvGrpSpPr/>
          <p:nvPr/>
        </p:nvGrpSpPr>
        <p:grpSpPr>
          <a:xfrm>
            <a:off x="7694913" y="3724693"/>
            <a:ext cx="1301604" cy="427703"/>
            <a:chOff x="7694913" y="3724693"/>
            <a:chExt cx="1301604" cy="427703"/>
          </a:xfrm>
        </p:grpSpPr>
        <p:cxnSp>
          <p:nvCxnSpPr>
            <p:cNvPr id="269" name="直接连接符 268"/>
            <p:cNvCxnSpPr/>
            <p:nvPr/>
          </p:nvCxnSpPr>
          <p:spPr>
            <a:xfrm>
              <a:off x="7694913" y="3724693"/>
              <a:ext cx="490442" cy="0"/>
            </a:xfrm>
            <a:prstGeom prst="line">
              <a:avLst/>
            </a:prstGeom>
            <a:noFill/>
            <a:ln w="95250" cap="rnd">
              <a:solidFill>
                <a:srgbClr val="FFFFF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71" name="直接连接符 270"/>
            <p:cNvCxnSpPr/>
            <p:nvPr/>
          </p:nvCxnSpPr>
          <p:spPr>
            <a:xfrm>
              <a:off x="7694913" y="3938544"/>
              <a:ext cx="859152" cy="0"/>
            </a:xfrm>
            <a:prstGeom prst="line">
              <a:avLst/>
            </a:prstGeom>
            <a:noFill/>
            <a:ln w="95250" cap="rnd">
              <a:solidFill>
                <a:srgbClr val="FFFFF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73" name="直接连接符 272"/>
            <p:cNvCxnSpPr/>
            <p:nvPr/>
          </p:nvCxnSpPr>
          <p:spPr>
            <a:xfrm>
              <a:off x="7694913" y="4152396"/>
              <a:ext cx="490442" cy="0"/>
            </a:xfrm>
            <a:prstGeom prst="line">
              <a:avLst/>
            </a:prstGeom>
            <a:noFill/>
            <a:ln w="95250" cap="rnd">
              <a:solidFill>
                <a:srgbClr val="FFFFF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75" name="直接连接符 274"/>
            <p:cNvCxnSpPr/>
            <p:nvPr/>
          </p:nvCxnSpPr>
          <p:spPr>
            <a:xfrm>
              <a:off x="8358590" y="4152396"/>
              <a:ext cx="254468" cy="0"/>
            </a:xfrm>
            <a:prstGeom prst="line">
              <a:avLst/>
            </a:prstGeom>
            <a:noFill/>
            <a:ln w="95250" cap="rnd">
              <a:solidFill>
                <a:srgbClr val="FFFFF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4" name="直接连接符 283"/>
            <p:cNvCxnSpPr/>
            <p:nvPr/>
          </p:nvCxnSpPr>
          <p:spPr>
            <a:xfrm>
              <a:off x="8731045" y="3938544"/>
              <a:ext cx="265472" cy="0"/>
            </a:xfrm>
            <a:prstGeom prst="line">
              <a:avLst/>
            </a:prstGeom>
            <a:noFill/>
            <a:ln w="95250" cap="rnd">
              <a:solidFill>
                <a:srgbClr val="FFFFF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300" name="组合 299"/>
          <p:cNvGrpSpPr/>
          <p:nvPr/>
        </p:nvGrpSpPr>
        <p:grpSpPr>
          <a:xfrm>
            <a:off x="3506372" y="3724693"/>
            <a:ext cx="1301604" cy="427703"/>
            <a:chOff x="3506372" y="3724693"/>
            <a:chExt cx="1301604" cy="427703"/>
          </a:xfrm>
        </p:grpSpPr>
        <p:cxnSp>
          <p:nvCxnSpPr>
            <p:cNvPr id="288" name="直接连接符 287"/>
            <p:cNvCxnSpPr/>
            <p:nvPr/>
          </p:nvCxnSpPr>
          <p:spPr>
            <a:xfrm rot="10800000">
              <a:off x="4317534" y="4152396"/>
              <a:ext cx="490442" cy="0"/>
            </a:xfrm>
            <a:prstGeom prst="line">
              <a:avLst/>
            </a:prstGeom>
            <a:noFill/>
            <a:ln w="95250" cap="rnd">
              <a:solidFill>
                <a:srgbClr val="FFFFF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9" name="直接连接符 288"/>
            <p:cNvCxnSpPr/>
            <p:nvPr/>
          </p:nvCxnSpPr>
          <p:spPr>
            <a:xfrm rot="10800000">
              <a:off x="3948824" y="3938545"/>
              <a:ext cx="859152" cy="0"/>
            </a:xfrm>
            <a:prstGeom prst="line">
              <a:avLst/>
            </a:prstGeom>
            <a:noFill/>
            <a:ln w="95250" cap="rnd">
              <a:solidFill>
                <a:srgbClr val="FFFFF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90" name="直接连接符 289"/>
            <p:cNvCxnSpPr/>
            <p:nvPr/>
          </p:nvCxnSpPr>
          <p:spPr>
            <a:xfrm rot="10800000">
              <a:off x="4317534" y="3724693"/>
              <a:ext cx="490442" cy="0"/>
            </a:xfrm>
            <a:prstGeom prst="line">
              <a:avLst/>
            </a:prstGeom>
            <a:noFill/>
            <a:ln w="95250" cap="rnd">
              <a:solidFill>
                <a:srgbClr val="FFFFF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91" name="直接连接符 290"/>
            <p:cNvCxnSpPr/>
            <p:nvPr/>
          </p:nvCxnSpPr>
          <p:spPr>
            <a:xfrm rot="10800000">
              <a:off x="3889831" y="3724693"/>
              <a:ext cx="254468" cy="0"/>
            </a:xfrm>
            <a:prstGeom prst="line">
              <a:avLst/>
            </a:prstGeom>
            <a:noFill/>
            <a:ln w="95250" cap="rnd">
              <a:solidFill>
                <a:srgbClr val="FFFFF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92" name="直接连接符 291"/>
            <p:cNvCxnSpPr/>
            <p:nvPr/>
          </p:nvCxnSpPr>
          <p:spPr>
            <a:xfrm rot="10800000">
              <a:off x="3506372" y="3938545"/>
              <a:ext cx="265472" cy="0"/>
            </a:xfrm>
            <a:prstGeom prst="line">
              <a:avLst/>
            </a:prstGeom>
            <a:noFill/>
            <a:ln w="95250" cap="rnd">
              <a:solidFill>
                <a:srgbClr val="FFFFF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296" name="直接连接符 295"/>
          <p:cNvCxnSpPr/>
          <p:nvPr/>
        </p:nvCxnSpPr>
        <p:spPr>
          <a:xfrm rot="10800000">
            <a:off x="596024" y="3938545"/>
            <a:ext cx="859152" cy="0"/>
          </a:xfrm>
          <a:prstGeom prst="line">
            <a:avLst/>
          </a:prstGeom>
          <a:noFill/>
          <a:ln w="95250" cap="rnd"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97" name="直接连接符 296"/>
          <p:cNvCxnSpPr/>
          <p:nvPr/>
        </p:nvCxnSpPr>
        <p:spPr>
          <a:xfrm rot="10800000">
            <a:off x="-566026" y="3938545"/>
            <a:ext cx="859152" cy="0"/>
          </a:xfrm>
          <a:prstGeom prst="line">
            <a:avLst/>
          </a:prstGeom>
          <a:noFill/>
          <a:ln w="95250" cap="rnd"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98" name="直接连接符 297"/>
          <p:cNvCxnSpPr/>
          <p:nvPr/>
        </p:nvCxnSpPr>
        <p:spPr>
          <a:xfrm rot="10800000">
            <a:off x="12192000" y="3938545"/>
            <a:ext cx="859152" cy="0"/>
          </a:xfrm>
          <a:prstGeom prst="line">
            <a:avLst/>
          </a:prstGeom>
          <a:noFill/>
          <a:ln w="95250" cap="rnd"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99" name="直接连接符 298"/>
          <p:cNvCxnSpPr/>
          <p:nvPr/>
        </p:nvCxnSpPr>
        <p:spPr>
          <a:xfrm rot="10800000">
            <a:off x="11029950" y="3938545"/>
            <a:ext cx="859152" cy="0"/>
          </a:xfrm>
          <a:prstGeom prst="line">
            <a:avLst/>
          </a:prstGeom>
          <a:noFill/>
          <a:ln w="95250" cap="rnd"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301" name="组合 300"/>
          <p:cNvGrpSpPr/>
          <p:nvPr/>
        </p:nvGrpSpPr>
        <p:grpSpPr>
          <a:xfrm rot="17022484">
            <a:off x="3164258" y="-222106"/>
            <a:ext cx="962414" cy="2251524"/>
            <a:chOff x="2764208" y="330343"/>
            <a:chExt cx="962414" cy="2251524"/>
          </a:xfrm>
        </p:grpSpPr>
        <p:sp>
          <p:nvSpPr>
            <p:cNvPr id="302" name="椭圆 301"/>
            <p:cNvSpPr/>
            <p:nvPr/>
          </p:nvSpPr>
          <p:spPr>
            <a:xfrm rot="21476847">
              <a:off x="3267628" y="1048812"/>
              <a:ext cx="109358" cy="115115"/>
            </a:xfrm>
            <a:prstGeom prst="ellipse">
              <a:avLst/>
            </a:prstGeom>
            <a:noFill/>
            <a:ln w="47625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3" name="组合 302"/>
            <p:cNvGrpSpPr/>
            <p:nvPr/>
          </p:nvGrpSpPr>
          <p:grpSpPr>
            <a:xfrm rot="21476847">
              <a:off x="3536943" y="2392188"/>
              <a:ext cx="189679" cy="189679"/>
              <a:chOff x="6573135" y="2487386"/>
              <a:chExt cx="406898" cy="406898"/>
            </a:xfrm>
          </p:grpSpPr>
          <p:cxnSp>
            <p:nvCxnSpPr>
              <p:cNvPr id="306" name="直接连接符 305"/>
              <p:cNvCxnSpPr/>
              <p:nvPr/>
            </p:nvCxnSpPr>
            <p:spPr>
              <a:xfrm rot="16200000">
                <a:off x="66241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7" name="直接连接符 306"/>
              <p:cNvCxnSpPr/>
              <p:nvPr/>
            </p:nvCxnSpPr>
            <p:spPr>
              <a:xfrm rot="13500000">
                <a:off x="6668821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8" name="直接连接符 307"/>
              <p:cNvCxnSpPr/>
              <p:nvPr/>
            </p:nvCxnSpPr>
            <p:spPr>
              <a:xfrm rot="10800000">
                <a:off x="6776584" y="27921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9" name="直接连接符 308"/>
              <p:cNvCxnSpPr/>
              <p:nvPr/>
            </p:nvCxnSpPr>
            <p:spPr>
              <a:xfrm rot="8100000">
                <a:off x="6884347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0" name="直接连接符 309"/>
              <p:cNvCxnSpPr/>
              <p:nvPr/>
            </p:nvCxnSpPr>
            <p:spPr>
              <a:xfrm rot="5400000">
                <a:off x="69289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1" name="直接连接符 310"/>
              <p:cNvCxnSpPr/>
              <p:nvPr/>
            </p:nvCxnSpPr>
            <p:spPr>
              <a:xfrm rot="2700000">
                <a:off x="6884347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2" name="直接连接符 311"/>
              <p:cNvCxnSpPr/>
              <p:nvPr/>
            </p:nvCxnSpPr>
            <p:spPr>
              <a:xfrm>
                <a:off x="6776584" y="24873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3" name="直接连接符 312"/>
              <p:cNvCxnSpPr/>
              <p:nvPr/>
            </p:nvCxnSpPr>
            <p:spPr>
              <a:xfrm rot="18900000">
                <a:off x="6668821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4" name="椭圆 303"/>
            <p:cNvSpPr/>
            <p:nvPr/>
          </p:nvSpPr>
          <p:spPr>
            <a:xfrm rot="21476847" flipV="1">
              <a:off x="3475507" y="1261229"/>
              <a:ext cx="46046" cy="48470"/>
            </a:xfrm>
            <a:prstGeom prst="ellipse">
              <a:avLst/>
            </a:prstGeom>
            <a:solidFill>
              <a:srgbClr val="FEDF1F"/>
            </a:solidFill>
            <a:ln w="4762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椭圆 304"/>
            <p:cNvSpPr/>
            <p:nvPr/>
          </p:nvSpPr>
          <p:spPr>
            <a:xfrm rot="21476847">
              <a:off x="2764208" y="330343"/>
              <a:ext cx="337023" cy="337022"/>
            </a:xfrm>
            <a:prstGeom prst="ellipse">
              <a:avLst/>
            </a:prstGeom>
            <a:noFill/>
            <a:ln w="571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4" name="组合 313"/>
          <p:cNvGrpSpPr/>
          <p:nvPr/>
        </p:nvGrpSpPr>
        <p:grpSpPr>
          <a:xfrm rot="3716914">
            <a:off x="1364609" y="1127099"/>
            <a:ext cx="334769" cy="334769"/>
            <a:chOff x="3765599" y="622300"/>
            <a:chExt cx="1134533" cy="1134533"/>
          </a:xfrm>
          <a:solidFill>
            <a:srgbClr val="FFFF00"/>
          </a:solidFill>
        </p:grpSpPr>
        <p:sp>
          <p:nvSpPr>
            <p:cNvPr id="315" name="圆角矩形 314"/>
            <p:cNvSpPr/>
            <p:nvPr/>
          </p:nvSpPr>
          <p:spPr>
            <a:xfrm>
              <a:off x="4144531" y="622300"/>
              <a:ext cx="376669" cy="113453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6" name="圆角矩形 315"/>
            <p:cNvSpPr/>
            <p:nvPr/>
          </p:nvSpPr>
          <p:spPr>
            <a:xfrm rot="5400000">
              <a:off x="4144531" y="622300"/>
              <a:ext cx="376669" cy="113453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7" name="组合 316"/>
          <p:cNvGrpSpPr/>
          <p:nvPr/>
        </p:nvGrpSpPr>
        <p:grpSpPr>
          <a:xfrm rot="14052846">
            <a:off x="5443197" y="-1745022"/>
            <a:ext cx="3452905" cy="2310729"/>
            <a:chOff x="7266354" y="1238329"/>
            <a:chExt cx="4303510" cy="2879965"/>
          </a:xfrm>
        </p:grpSpPr>
        <p:sp>
          <p:nvSpPr>
            <p:cNvPr id="318" name="椭圆 317"/>
            <p:cNvSpPr/>
            <p:nvPr/>
          </p:nvSpPr>
          <p:spPr>
            <a:xfrm rot="20942295">
              <a:off x="8674028" y="1256298"/>
              <a:ext cx="275259" cy="275259"/>
            </a:xfrm>
            <a:prstGeom prst="ellipse">
              <a:avLst/>
            </a:prstGeom>
            <a:noFill/>
            <a:ln w="57150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9" name="椭圆 318"/>
            <p:cNvSpPr/>
            <p:nvPr/>
          </p:nvSpPr>
          <p:spPr>
            <a:xfrm rot="20942295">
              <a:off x="10681037" y="2102878"/>
              <a:ext cx="145275" cy="152922"/>
            </a:xfrm>
            <a:prstGeom prst="ellipse">
              <a:avLst/>
            </a:prstGeom>
            <a:noFill/>
            <a:ln w="47625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0" name="椭圆 319"/>
            <p:cNvSpPr/>
            <p:nvPr/>
          </p:nvSpPr>
          <p:spPr>
            <a:xfrm rot="20942295">
              <a:off x="8875387" y="1625512"/>
              <a:ext cx="108150" cy="113842"/>
            </a:xfrm>
            <a:prstGeom prst="ellipse">
              <a:avLst/>
            </a:prstGeom>
            <a:solidFill>
              <a:srgbClr val="47BEFE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21" name="组合 320"/>
            <p:cNvGrpSpPr/>
            <p:nvPr/>
          </p:nvGrpSpPr>
          <p:grpSpPr>
            <a:xfrm rot="20942295">
              <a:off x="11317889" y="3801662"/>
              <a:ext cx="251975" cy="251975"/>
              <a:chOff x="6573135" y="2487386"/>
              <a:chExt cx="406898" cy="406898"/>
            </a:xfrm>
          </p:grpSpPr>
          <p:cxnSp>
            <p:nvCxnSpPr>
              <p:cNvPr id="331" name="直接连接符 330"/>
              <p:cNvCxnSpPr/>
              <p:nvPr/>
            </p:nvCxnSpPr>
            <p:spPr>
              <a:xfrm rot="16200000">
                <a:off x="66241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2" name="直接连接符 331"/>
              <p:cNvCxnSpPr/>
              <p:nvPr/>
            </p:nvCxnSpPr>
            <p:spPr>
              <a:xfrm rot="13500000">
                <a:off x="6668821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3" name="直接连接符 332"/>
              <p:cNvCxnSpPr/>
              <p:nvPr/>
            </p:nvCxnSpPr>
            <p:spPr>
              <a:xfrm rot="10800000">
                <a:off x="6776584" y="27921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4" name="直接连接符 333"/>
              <p:cNvCxnSpPr/>
              <p:nvPr/>
            </p:nvCxnSpPr>
            <p:spPr>
              <a:xfrm rot="8100000">
                <a:off x="6884347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5" name="直接连接符 334"/>
              <p:cNvCxnSpPr/>
              <p:nvPr/>
            </p:nvCxnSpPr>
            <p:spPr>
              <a:xfrm rot="5400000">
                <a:off x="69289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6" name="直接连接符 335"/>
              <p:cNvCxnSpPr/>
              <p:nvPr/>
            </p:nvCxnSpPr>
            <p:spPr>
              <a:xfrm rot="2700000">
                <a:off x="6884347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7" name="直接连接符 336"/>
              <p:cNvCxnSpPr/>
              <p:nvPr/>
            </p:nvCxnSpPr>
            <p:spPr>
              <a:xfrm>
                <a:off x="6776584" y="24873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8" name="直接连接符 337"/>
              <p:cNvCxnSpPr/>
              <p:nvPr/>
            </p:nvCxnSpPr>
            <p:spPr>
              <a:xfrm rot="18900000">
                <a:off x="6668821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2" name="组合 321"/>
            <p:cNvGrpSpPr/>
            <p:nvPr/>
          </p:nvGrpSpPr>
          <p:grpSpPr>
            <a:xfrm rot="20942295">
              <a:off x="7758728" y="2499503"/>
              <a:ext cx="207294" cy="207294"/>
              <a:chOff x="3765599" y="622300"/>
              <a:chExt cx="1134533" cy="1134533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329" name="圆角矩形 328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0" name="圆角矩形 329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3" name="椭圆 322"/>
            <p:cNvSpPr/>
            <p:nvPr/>
          </p:nvSpPr>
          <p:spPr>
            <a:xfrm rot="20942295" flipV="1">
              <a:off x="10991211" y="2345934"/>
              <a:ext cx="61169" cy="64389"/>
            </a:xfrm>
            <a:prstGeom prst="ellipse">
              <a:avLst/>
            </a:prstGeom>
            <a:solidFill>
              <a:srgbClr val="FEDF1F"/>
            </a:solidFill>
            <a:ln w="4762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4" name="椭圆 323"/>
            <p:cNvSpPr/>
            <p:nvPr/>
          </p:nvSpPr>
          <p:spPr>
            <a:xfrm rot="20942295">
              <a:off x="7894670" y="1835202"/>
              <a:ext cx="101692" cy="107045"/>
            </a:xfrm>
            <a:prstGeom prst="ellipse">
              <a:avLst/>
            </a:prstGeom>
            <a:solidFill>
              <a:srgbClr val="C00000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5" name="椭圆 324"/>
            <p:cNvSpPr/>
            <p:nvPr/>
          </p:nvSpPr>
          <p:spPr>
            <a:xfrm rot="20942295">
              <a:off x="9893537" y="1238329"/>
              <a:ext cx="447711" cy="447711"/>
            </a:xfrm>
            <a:prstGeom prst="ellipse">
              <a:avLst/>
            </a:prstGeom>
            <a:noFill/>
            <a:ln w="571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26" name="组合 325"/>
            <p:cNvGrpSpPr/>
            <p:nvPr/>
          </p:nvGrpSpPr>
          <p:grpSpPr>
            <a:xfrm rot="3182362">
              <a:off x="7266354" y="3911000"/>
              <a:ext cx="207294" cy="207294"/>
              <a:chOff x="3765599" y="622300"/>
              <a:chExt cx="1134533" cy="1134533"/>
            </a:xfrm>
            <a:solidFill>
              <a:srgbClr val="FFFF00"/>
            </a:solidFill>
          </p:grpSpPr>
          <p:sp>
            <p:nvSpPr>
              <p:cNvPr id="327" name="圆角矩形 326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8" name="圆角矩形 327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39" name="组合 338"/>
          <p:cNvGrpSpPr/>
          <p:nvPr/>
        </p:nvGrpSpPr>
        <p:grpSpPr>
          <a:xfrm rot="3716914">
            <a:off x="221609" y="517499"/>
            <a:ext cx="334769" cy="334769"/>
            <a:chOff x="3765599" y="622300"/>
            <a:chExt cx="1134533" cy="1134533"/>
          </a:xfrm>
          <a:solidFill>
            <a:srgbClr val="018CD9"/>
          </a:solidFill>
        </p:grpSpPr>
        <p:sp>
          <p:nvSpPr>
            <p:cNvPr id="340" name="圆角矩形 339"/>
            <p:cNvSpPr/>
            <p:nvPr/>
          </p:nvSpPr>
          <p:spPr>
            <a:xfrm>
              <a:off x="4144531" y="622300"/>
              <a:ext cx="376669" cy="113453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1" name="圆角矩形 340"/>
            <p:cNvSpPr/>
            <p:nvPr/>
          </p:nvSpPr>
          <p:spPr>
            <a:xfrm rot="5400000">
              <a:off x="4144531" y="622300"/>
              <a:ext cx="376669" cy="113453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2" name="组合 341"/>
          <p:cNvGrpSpPr/>
          <p:nvPr/>
        </p:nvGrpSpPr>
        <p:grpSpPr>
          <a:xfrm rot="9873371">
            <a:off x="11106578" y="-388169"/>
            <a:ext cx="3452905" cy="2310729"/>
            <a:chOff x="7266354" y="1238329"/>
            <a:chExt cx="4303510" cy="2879965"/>
          </a:xfrm>
        </p:grpSpPr>
        <p:sp>
          <p:nvSpPr>
            <p:cNvPr id="343" name="椭圆 342"/>
            <p:cNvSpPr/>
            <p:nvPr/>
          </p:nvSpPr>
          <p:spPr>
            <a:xfrm rot="20942295">
              <a:off x="8674028" y="1256298"/>
              <a:ext cx="275259" cy="275259"/>
            </a:xfrm>
            <a:prstGeom prst="ellipse">
              <a:avLst/>
            </a:prstGeom>
            <a:noFill/>
            <a:ln w="57150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4" name="椭圆 343"/>
            <p:cNvSpPr/>
            <p:nvPr/>
          </p:nvSpPr>
          <p:spPr>
            <a:xfrm rot="20942295">
              <a:off x="10681037" y="2102878"/>
              <a:ext cx="145275" cy="152922"/>
            </a:xfrm>
            <a:prstGeom prst="ellipse">
              <a:avLst/>
            </a:prstGeom>
            <a:noFill/>
            <a:ln w="47625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5" name="椭圆 344"/>
            <p:cNvSpPr/>
            <p:nvPr/>
          </p:nvSpPr>
          <p:spPr>
            <a:xfrm rot="20942295">
              <a:off x="8875387" y="1625512"/>
              <a:ext cx="108150" cy="113842"/>
            </a:xfrm>
            <a:prstGeom prst="ellipse">
              <a:avLst/>
            </a:prstGeom>
            <a:solidFill>
              <a:srgbClr val="47BEFE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46" name="组合 345"/>
            <p:cNvGrpSpPr/>
            <p:nvPr/>
          </p:nvGrpSpPr>
          <p:grpSpPr>
            <a:xfrm rot="20942295">
              <a:off x="11317889" y="3801662"/>
              <a:ext cx="251975" cy="251975"/>
              <a:chOff x="6573135" y="2487386"/>
              <a:chExt cx="406898" cy="406898"/>
            </a:xfrm>
          </p:grpSpPr>
          <p:cxnSp>
            <p:nvCxnSpPr>
              <p:cNvPr id="356" name="直接连接符 355"/>
              <p:cNvCxnSpPr/>
              <p:nvPr/>
            </p:nvCxnSpPr>
            <p:spPr>
              <a:xfrm rot="16200000">
                <a:off x="66241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7" name="直接连接符 356"/>
              <p:cNvCxnSpPr/>
              <p:nvPr/>
            </p:nvCxnSpPr>
            <p:spPr>
              <a:xfrm rot="13500000">
                <a:off x="6668821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8" name="直接连接符 357"/>
              <p:cNvCxnSpPr/>
              <p:nvPr/>
            </p:nvCxnSpPr>
            <p:spPr>
              <a:xfrm rot="10800000">
                <a:off x="6776584" y="27921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9" name="直接连接符 358"/>
              <p:cNvCxnSpPr/>
              <p:nvPr/>
            </p:nvCxnSpPr>
            <p:spPr>
              <a:xfrm rot="8100000">
                <a:off x="6884347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0" name="直接连接符 359"/>
              <p:cNvCxnSpPr/>
              <p:nvPr/>
            </p:nvCxnSpPr>
            <p:spPr>
              <a:xfrm rot="5400000">
                <a:off x="69289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1" name="直接连接符 360"/>
              <p:cNvCxnSpPr/>
              <p:nvPr/>
            </p:nvCxnSpPr>
            <p:spPr>
              <a:xfrm rot="2700000">
                <a:off x="6884347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2" name="直接连接符 361"/>
              <p:cNvCxnSpPr/>
              <p:nvPr/>
            </p:nvCxnSpPr>
            <p:spPr>
              <a:xfrm>
                <a:off x="6776584" y="24873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3" name="直接连接符 362"/>
              <p:cNvCxnSpPr/>
              <p:nvPr/>
            </p:nvCxnSpPr>
            <p:spPr>
              <a:xfrm rot="18900000">
                <a:off x="6668821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7" name="组合 346"/>
            <p:cNvGrpSpPr/>
            <p:nvPr/>
          </p:nvGrpSpPr>
          <p:grpSpPr>
            <a:xfrm rot="20942295">
              <a:off x="7758728" y="2499503"/>
              <a:ext cx="207294" cy="207294"/>
              <a:chOff x="3765599" y="622300"/>
              <a:chExt cx="1134533" cy="1134533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354" name="圆角矩形 353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5" name="圆角矩形 354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48" name="椭圆 347"/>
            <p:cNvSpPr/>
            <p:nvPr/>
          </p:nvSpPr>
          <p:spPr>
            <a:xfrm rot="20942295" flipV="1">
              <a:off x="10991211" y="2345934"/>
              <a:ext cx="61169" cy="64389"/>
            </a:xfrm>
            <a:prstGeom prst="ellipse">
              <a:avLst/>
            </a:prstGeom>
            <a:solidFill>
              <a:srgbClr val="FEDF1F"/>
            </a:solidFill>
            <a:ln w="4762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9" name="椭圆 348"/>
            <p:cNvSpPr/>
            <p:nvPr/>
          </p:nvSpPr>
          <p:spPr>
            <a:xfrm rot="20942295">
              <a:off x="7894670" y="1835202"/>
              <a:ext cx="101692" cy="107045"/>
            </a:xfrm>
            <a:prstGeom prst="ellipse">
              <a:avLst/>
            </a:prstGeom>
            <a:solidFill>
              <a:srgbClr val="C00000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0" name="椭圆 349"/>
            <p:cNvSpPr/>
            <p:nvPr/>
          </p:nvSpPr>
          <p:spPr>
            <a:xfrm rot="20942295">
              <a:off x="9893537" y="1238329"/>
              <a:ext cx="447711" cy="447711"/>
            </a:xfrm>
            <a:prstGeom prst="ellipse">
              <a:avLst/>
            </a:prstGeom>
            <a:noFill/>
            <a:ln w="571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1" name="组合 350"/>
            <p:cNvGrpSpPr/>
            <p:nvPr/>
          </p:nvGrpSpPr>
          <p:grpSpPr>
            <a:xfrm rot="3182362">
              <a:off x="7266354" y="3911000"/>
              <a:ext cx="207294" cy="207294"/>
              <a:chOff x="3765599" y="622300"/>
              <a:chExt cx="1134533" cy="1134533"/>
            </a:xfrm>
            <a:solidFill>
              <a:srgbClr val="FFFF00"/>
            </a:solidFill>
          </p:grpSpPr>
          <p:sp>
            <p:nvSpPr>
              <p:cNvPr id="352" name="圆角矩形 351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3" name="圆角矩形 352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367" name="图片占位符 366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218" name="组合 217"/>
          <p:cNvGrpSpPr/>
          <p:nvPr/>
        </p:nvGrpSpPr>
        <p:grpSpPr>
          <a:xfrm>
            <a:off x="9334343" y="3030339"/>
            <a:ext cx="1318989" cy="1314081"/>
            <a:chOff x="-3131890" y="795359"/>
            <a:chExt cx="2425257" cy="2416232"/>
          </a:xfrm>
        </p:grpSpPr>
        <p:sp>
          <p:nvSpPr>
            <p:cNvPr id="219" name="Freeform 5"/>
            <p:cNvSpPr/>
            <p:nvPr/>
          </p:nvSpPr>
          <p:spPr bwMode="auto">
            <a:xfrm rot="16200000">
              <a:off x="-3086769" y="750238"/>
              <a:ext cx="1687527" cy="1777770"/>
            </a:xfrm>
            <a:custGeom>
              <a:avLst/>
              <a:gdLst>
                <a:gd name="T0" fmla="*/ 0 w 162"/>
                <a:gd name="T1" fmla="*/ 9 h 170"/>
                <a:gd name="T2" fmla="*/ 46 w 162"/>
                <a:gd name="T3" fmla="*/ 0 h 170"/>
                <a:gd name="T4" fmla="*/ 162 w 162"/>
                <a:gd name="T5" fmla="*/ 116 h 170"/>
                <a:gd name="T6" fmla="*/ 149 w 162"/>
                <a:gd name="T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170">
                  <a:moveTo>
                    <a:pt x="0" y="9"/>
                  </a:moveTo>
                  <a:cubicBezTo>
                    <a:pt x="14" y="3"/>
                    <a:pt x="30" y="0"/>
                    <a:pt x="46" y="0"/>
                  </a:cubicBezTo>
                  <a:cubicBezTo>
                    <a:pt x="110" y="0"/>
                    <a:pt x="162" y="52"/>
                    <a:pt x="162" y="116"/>
                  </a:cubicBezTo>
                  <a:cubicBezTo>
                    <a:pt x="162" y="136"/>
                    <a:pt x="157" y="154"/>
                    <a:pt x="149" y="170"/>
                  </a:cubicBezTo>
                </a:path>
              </a:pathLst>
            </a:custGeom>
            <a:noFill/>
            <a:ln w="635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0" name="Freeform 6"/>
            <p:cNvSpPr/>
            <p:nvPr/>
          </p:nvSpPr>
          <p:spPr bwMode="auto">
            <a:xfrm rot="16200000">
              <a:off x="-2971818" y="2642399"/>
              <a:ext cx="97631" cy="65871"/>
            </a:xfrm>
            <a:custGeom>
              <a:avLst/>
              <a:gdLst>
                <a:gd name="T0" fmla="*/ 0 w 18"/>
                <a:gd name="T1" fmla="*/ 12 h 12"/>
                <a:gd name="T2" fmla="*/ 18 w 18"/>
                <a:gd name="T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" h="12">
                  <a:moveTo>
                    <a:pt x="0" y="12"/>
                  </a:moveTo>
                  <a:cubicBezTo>
                    <a:pt x="5" y="8"/>
                    <a:pt x="12" y="4"/>
                    <a:pt x="18" y="0"/>
                  </a:cubicBezTo>
                </a:path>
              </a:pathLst>
            </a:custGeom>
            <a:noFill/>
            <a:ln w="635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1" name="Freeform 7"/>
            <p:cNvSpPr/>
            <p:nvPr/>
          </p:nvSpPr>
          <p:spPr bwMode="auto">
            <a:xfrm rot="16200000">
              <a:off x="-2741593" y="1176632"/>
              <a:ext cx="1978557" cy="2091362"/>
            </a:xfrm>
            <a:custGeom>
              <a:avLst/>
              <a:gdLst>
                <a:gd name="T0" fmla="*/ 190 w 190"/>
                <a:gd name="T1" fmla="*/ 173 h 200"/>
                <a:gd name="T2" fmla="*/ 116 w 190"/>
                <a:gd name="T3" fmla="*/ 200 h 200"/>
                <a:gd name="T4" fmla="*/ 0 w 190"/>
                <a:gd name="T5" fmla="*/ 84 h 200"/>
                <a:gd name="T6" fmla="*/ 36 w 190"/>
                <a:gd name="T7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0" h="200">
                  <a:moveTo>
                    <a:pt x="190" y="173"/>
                  </a:moveTo>
                  <a:cubicBezTo>
                    <a:pt x="170" y="190"/>
                    <a:pt x="144" y="200"/>
                    <a:pt x="116" y="200"/>
                  </a:cubicBezTo>
                  <a:cubicBezTo>
                    <a:pt x="52" y="200"/>
                    <a:pt x="0" y="148"/>
                    <a:pt x="0" y="84"/>
                  </a:cubicBezTo>
                  <a:cubicBezTo>
                    <a:pt x="0" y="51"/>
                    <a:pt x="14" y="21"/>
                    <a:pt x="36" y="0"/>
                  </a:cubicBezTo>
                </a:path>
              </a:pathLst>
            </a:custGeom>
            <a:noFill/>
            <a:ln w="635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2" name="Freeform 8"/>
            <p:cNvSpPr/>
            <p:nvPr/>
          </p:nvSpPr>
          <p:spPr bwMode="auto">
            <a:xfrm rot="16200000">
              <a:off x="-1195830" y="1024730"/>
              <a:ext cx="80615" cy="94903"/>
            </a:xfrm>
            <a:custGeom>
              <a:avLst/>
              <a:gdLst>
                <a:gd name="T0" fmla="*/ 17 w 17"/>
                <a:gd name="T1" fmla="*/ 0 h 20"/>
                <a:gd name="T2" fmla="*/ 0 w 17"/>
                <a:gd name="T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7" h="20">
                  <a:moveTo>
                    <a:pt x="17" y="0"/>
                  </a:moveTo>
                  <a:cubicBezTo>
                    <a:pt x="12" y="7"/>
                    <a:pt x="7" y="14"/>
                    <a:pt x="0" y="20"/>
                  </a:cubicBezTo>
                </a:path>
              </a:pathLst>
            </a:custGeom>
            <a:noFill/>
            <a:ln w="635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369" name="图片占位符 368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421" b="9421"/>
          <a:stretch>
            <a:fillRect/>
          </a:stretch>
        </p:blipFill>
        <p:spPr>
          <a:xfrm>
            <a:off x="5292585" y="2644477"/>
            <a:ext cx="1862958" cy="1862958"/>
          </a:xfrm>
        </p:spPr>
      </p:pic>
      <p:grpSp>
        <p:nvGrpSpPr>
          <p:cNvPr id="196" name="组合 195"/>
          <p:cNvGrpSpPr/>
          <p:nvPr/>
        </p:nvGrpSpPr>
        <p:grpSpPr>
          <a:xfrm>
            <a:off x="5263979" y="2611226"/>
            <a:ext cx="1911634" cy="1904520"/>
            <a:chOff x="-3131890" y="795359"/>
            <a:chExt cx="2425257" cy="2416232"/>
          </a:xfrm>
        </p:grpSpPr>
        <p:sp>
          <p:nvSpPr>
            <p:cNvPr id="197" name="Freeform 5"/>
            <p:cNvSpPr/>
            <p:nvPr/>
          </p:nvSpPr>
          <p:spPr bwMode="auto">
            <a:xfrm rot="16200000">
              <a:off x="-3086769" y="750238"/>
              <a:ext cx="1687527" cy="1777770"/>
            </a:xfrm>
            <a:custGeom>
              <a:avLst/>
              <a:gdLst>
                <a:gd name="T0" fmla="*/ 0 w 162"/>
                <a:gd name="T1" fmla="*/ 9 h 170"/>
                <a:gd name="T2" fmla="*/ 46 w 162"/>
                <a:gd name="T3" fmla="*/ 0 h 170"/>
                <a:gd name="T4" fmla="*/ 162 w 162"/>
                <a:gd name="T5" fmla="*/ 116 h 170"/>
                <a:gd name="T6" fmla="*/ 149 w 162"/>
                <a:gd name="T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170">
                  <a:moveTo>
                    <a:pt x="0" y="9"/>
                  </a:moveTo>
                  <a:cubicBezTo>
                    <a:pt x="14" y="3"/>
                    <a:pt x="30" y="0"/>
                    <a:pt x="46" y="0"/>
                  </a:cubicBezTo>
                  <a:cubicBezTo>
                    <a:pt x="110" y="0"/>
                    <a:pt x="162" y="52"/>
                    <a:pt x="162" y="116"/>
                  </a:cubicBezTo>
                  <a:cubicBezTo>
                    <a:pt x="162" y="136"/>
                    <a:pt x="157" y="154"/>
                    <a:pt x="149" y="170"/>
                  </a:cubicBezTo>
                </a:path>
              </a:pathLst>
            </a:custGeom>
            <a:noFill/>
            <a:ln w="6985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800"/>
            </a:p>
          </p:txBody>
        </p:sp>
        <p:sp>
          <p:nvSpPr>
            <p:cNvPr id="198" name="Freeform 6"/>
            <p:cNvSpPr/>
            <p:nvPr/>
          </p:nvSpPr>
          <p:spPr bwMode="auto">
            <a:xfrm rot="16200000">
              <a:off x="-2971818" y="2642399"/>
              <a:ext cx="97631" cy="65871"/>
            </a:xfrm>
            <a:custGeom>
              <a:avLst/>
              <a:gdLst>
                <a:gd name="T0" fmla="*/ 0 w 18"/>
                <a:gd name="T1" fmla="*/ 12 h 12"/>
                <a:gd name="T2" fmla="*/ 18 w 18"/>
                <a:gd name="T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" h="12">
                  <a:moveTo>
                    <a:pt x="0" y="12"/>
                  </a:moveTo>
                  <a:cubicBezTo>
                    <a:pt x="5" y="8"/>
                    <a:pt x="12" y="4"/>
                    <a:pt x="18" y="0"/>
                  </a:cubicBezTo>
                </a:path>
              </a:pathLst>
            </a:custGeom>
            <a:noFill/>
            <a:ln w="6985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800"/>
            </a:p>
          </p:txBody>
        </p:sp>
        <p:sp>
          <p:nvSpPr>
            <p:cNvPr id="199" name="Freeform 7"/>
            <p:cNvSpPr/>
            <p:nvPr/>
          </p:nvSpPr>
          <p:spPr bwMode="auto">
            <a:xfrm rot="16200000">
              <a:off x="-2741593" y="1176632"/>
              <a:ext cx="1978557" cy="2091362"/>
            </a:xfrm>
            <a:custGeom>
              <a:avLst/>
              <a:gdLst>
                <a:gd name="T0" fmla="*/ 190 w 190"/>
                <a:gd name="T1" fmla="*/ 173 h 200"/>
                <a:gd name="T2" fmla="*/ 116 w 190"/>
                <a:gd name="T3" fmla="*/ 200 h 200"/>
                <a:gd name="T4" fmla="*/ 0 w 190"/>
                <a:gd name="T5" fmla="*/ 84 h 200"/>
                <a:gd name="T6" fmla="*/ 36 w 190"/>
                <a:gd name="T7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0" h="200">
                  <a:moveTo>
                    <a:pt x="190" y="173"/>
                  </a:moveTo>
                  <a:cubicBezTo>
                    <a:pt x="170" y="190"/>
                    <a:pt x="144" y="200"/>
                    <a:pt x="116" y="200"/>
                  </a:cubicBezTo>
                  <a:cubicBezTo>
                    <a:pt x="52" y="200"/>
                    <a:pt x="0" y="148"/>
                    <a:pt x="0" y="84"/>
                  </a:cubicBezTo>
                  <a:cubicBezTo>
                    <a:pt x="0" y="51"/>
                    <a:pt x="14" y="21"/>
                    <a:pt x="36" y="0"/>
                  </a:cubicBezTo>
                </a:path>
              </a:pathLst>
            </a:custGeom>
            <a:noFill/>
            <a:ln w="6985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800"/>
            </a:p>
          </p:txBody>
        </p:sp>
        <p:sp>
          <p:nvSpPr>
            <p:cNvPr id="200" name="Freeform 8"/>
            <p:cNvSpPr/>
            <p:nvPr/>
          </p:nvSpPr>
          <p:spPr bwMode="auto">
            <a:xfrm rot="16200000">
              <a:off x="-1195830" y="1024730"/>
              <a:ext cx="80615" cy="94903"/>
            </a:xfrm>
            <a:custGeom>
              <a:avLst/>
              <a:gdLst>
                <a:gd name="T0" fmla="*/ 17 w 17"/>
                <a:gd name="T1" fmla="*/ 0 h 20"/>
                <a:gd name="T2" fmla="*/ 0 w 17"/>
                <a:gd name="T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7" h="20">
                  <a:moveTo>
                    <a:pt x="17" y="0"/>
                  </a:moveTo>
                  <a:cubicBezTo>
                    <a:pt x="12" y="7"/>
                    <a:pt x="7" y="14"/>
                    <a:pt x="0" y="20"/>
                  </a:cubicBezTo>
                </a:path>
              </a:pathLst>
            </a:custGeom>
            <a:noFill/>
            <a:ln w="6985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800"/>
            </a:p>
          </p:txBody>
        </p:sp>
      </p:grpSp>
      <p:pic>
        <p:nvPicPr>
          <p:cNvPr id="371" name="图片占位符 370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23" name="组合 22"/>
          <p:cNvGrpSpPr/>
          <p:nvPr/>
        </p:nvGrpSpPr>
        <p:grpSpPr>
          <a:xfrm>
            <a:off x="1827416" y="3030339"/>
            <a:ext cx="1318989" cy="1314081"/>
            <a:chOff x="-3131890" y="795359"/>
            <a:chExt cx="2425257" cy="2416232"/>
          </a:xfrm>
        </p:grpSpPr>
        <p:sp>
          <p:nvSpPr>
            <p:cNvPr id="24" name="Freeform 5"/>
            <p:cNvSpPr/>
            <p:nvPr/>
          </p:nvSpPr>
          <p:spPr bwMode="auto">
            <a:xfrm rot="16200000">
              <a:off x="-3086769" y="750238"/>
              <a:ext cx="1687527" cy="1777770"/>
            </a:xfrm>
            <a:custGeom>
              <a:avLst/>
              <a:gdLst>
                <a:gd name="T0" fmla="*/ 0 w 162"/>
                <a:gd name="T1" fmla="*/ 9 h 170"/>
                <a:gd name="T2" fmla="*/ 46 w 162"/>
                <a:gd name="T3" fmla="*/ 0 h 170"/>
                <a:gd name="T4" fmla="*/ 162 w 162"/>
                <a:gd name="T5" fmla="*/ 116 h 170"/>
                <a:gd name="T6" fmla="*/ 149 w 162"/>
                <a:gd name="T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170">
                  <a:moveTo>
                    <a:pt x="0" y="9"/>
                  </a:moveTo>
                  <a:cubicBezTo>
                    <a:pt x="14" y="3"/>
                    <a:pt x="30" y="0"/>
                    <a:pt x="46" y="0"/>
                  </a:cubicBezTo>
                  <a:cubicBezTo>
                    <a:pt x="110" y="0"/>
                    <a:pt x="162" y="52"/>
                    <a:pt x="162" y="116"/>
                  </a:cubicBezTo>
                  <a:cubicBezTo>
                    <a:pt x="162" y="136"/>
                    <a:pt x="157" y="154"/>
                    <a:pt x="149" y="170"/>
                  </a:cubicBezTo>
                </a:path>
              </a:pathLst>
            </a:custGeom>
            <a:noFill/>
            <a:ln w="635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Freeform 6"/>
            <p:cNvSpPr/>
            <p:nvPr/>
          </p:nvSpPr>
          <p:spPr bwMode="auto">
            <a:xfrm rot="16200000">
              <a:off x="-2971818" y="2642399"/>
              <a:ext cx="97631" cy="65871"/>
            </a:xfrm>
            <a:custGeom>
              <a:avLst/>
              <a:gdLst>
                <a:gd name="T0" fmla="*/ 0 w 18"/>
                <a:gd name="T1" fmla="*/ 12 h 12"/>
                <a:gd name="T2" fmla="*/ 18 w 18"/>
                <a:gd name="T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" h="12">
                  <a:moveTo>
                    <a:pt x="0" y="12"/>
                  </a:moveTo>
                  <a:cubicBezTo>
                    <a:pt x="5" y="8"/>
                    <a:pt x="12" y="4"/>
                    <a:pt x="18" y="0"/>
                  </a:cubicBezTo>
                </a:path>
              </a:pathLst>
            </a:custGeom>
            <a:noFill/>
            <a:ln w="635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Freeform 7"/>
            <p:cNvSpPr/>
            <p:nvPr/>
          </p:nvSpPr>
          <p:spPr bwMode="auto">
            <a:xfrm rot="16200000">
              <a:off x="-2741593" y="1176632"/>
              <a:ext cx="1978557" cy="2091362"/>
            </a:xfrm>
            <a:custGeom>
              <a:avLst/>
              <a:gdLst>
                <a:gd name="T0" fmla="*/ 190 w 190"/>
                <a:gd name="T1" fmla="*/ 173 h 200"/>
                <a:gd name="T2" fmla="*/ 116 w 190"/>
                <a:gd name="T3" fmla="*/ 200 h 200"/>
                <a:gd name="T4" fmla="*/ 0 w 190"/>
                <a:gd name="T5" fmla="*/ 84 h 200"/>
                <a:gd name="T6" fmla="*/ 36 w 190"/>
                <a:gd name="T7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0" h="200">
                  <a:moveTo>
                    <a:pt x="190" y="173"/>
                  </a:moveTo>
                  <a:cubicBezTo>
                    <a:pt x="170" y="190"/>
                    <a:pt x="144" y="200"/>
                    <a:pt x="116" y="200"/>
                  </a:cubicBezTo>
                  <a:cubicBezTo>
                    <a:pt x="52" y="200"/>
                    <a:pt x="0" y="148"/>
                    <a:pt x="0" y="84"/>
                  </a:cubicBezTo>
                  <a:cubicBezTo>
                    <a:pt x="0" y="51"/>
                    <a:pt x="14" y="21"/>
                    <a:pt x="36" y="0"/>
                  </a:cubicBezTo>
                </a:path>
              </a:pathLst>
            </a:custGeom>
            <a:noFill/>
            <a:ln w="635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Freeform 8"/>
            <p:cNvSpPr/>
            <p:nvPr/>
          </p:nvSpPr>
          <p:spPr bwMode="auto">
            <a:xfrm rot="16200000">
              <a:off x="-1195830" y="1024730"/>
              <a:ext cx="80615" cy="94903"/>
            </a:xfrm>
            <a:custGeom>
              <a:avLst/>
              <a:gdLst>
                <a:gd name="T0" fmla="*/ 17 w 17"/>
                <a:gd name="T1" fmla="*/ 0 h 20"/>
                <a:gd name="T2" fmla="*/ 0 w 17"/>
                <a:gd name="T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7" h="20">
                  <a:moveTo>
                    <a:pt x="17" y="0"/>
                  </a:moveTo>
                  <a:cubicBezTo>
                    <a:pt x="12" y="7"/>
                    <a:pt x="7" y="14"/>
                    <a:pt x="0" y="20"/>
                  </a:cubicBezTo>
                </a:path>
              </a:pathLst>
            </a:custGeom>
            <a:noFill/>
            <a:ln w="635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518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" name="组合 98"/>
          <p:cNvGrpSpPr/>
          <p:nvPr/>
        </p:nvGrpSpPr>
        <p:grpSpPr>
          <a:xfrm>
            <a:off x="1833668" y="552893"/>
            <a:ext cx="8553902" cy="8553902"/>
            <a:chOff x="1876199" y="0"/>
            <a:chExt cx="8553902" cy="8553902"/>
          </a:xfrm>
        </p:grpSpPr>
        <p:sp>
          <p:nvSpPr>
            <p:cNvPr id="33" name="椭圆 32"/>
            <p:cNvSpPr/>
            <p:nvPr/>
          </p:nvSpPr>
          <p:spPr>
            <a:xfrm>
              <a:off x="1876199" y="0"/>
              <a:ext cx="8553902" cy="8553902"/>
            </a:xfrm>
            <a:prstGeom prst="ellipse">
              <a:avLst/>
            </a:prstGeom>
            <a:solidFill>
              <a:srgbClr val="43168D">
                <a:alpha val="1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2785836" y="967695"/>
              <a:ext cx="6647542" cy="6647542"/>
            </a:xfrm>
            <a:prstGeom prst="ellipse">
              <a:avLst/>
            </a:prstGeom>
            <a:solidFill>
              <a:srgbClr val="43168D">
                <a:alpha val="2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3711348" y="1835149"/>
              <a:ext cx="4883604" cy="4883604"/>
            </a:xfrm>
            <a:prstGeom prst="ellipse">
              <a:avLst/>
            </a:prstGeom>
            <a:solidFill>
              <a:srgbClr val="43168D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4409848" y="2533649"/>
              <a:ext cx="3486604" cy="3486604"/>
            </a:xfrm>
            <a:prstGeom prst="ellipse">
              <a:avLst/>
            </a:prstGeom>
            <a:solidFill>
              <a:srgbClr val="4316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5248048" y="3371849"/>
              <a:ext cx="1810204" cy="1810204"/>
            </a:xfrm>
            <a:prstGeom prst="ellipse">
              <a:avLst/>
            </a:prstGeom>
            <a:solidFill>
              <a:srgbClr val="7C5C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4013451" y="-1978115"/>
            <a:ext cx="3732251" cy="2394598"/>
            <a:chOff x="4013451" y="-1978115"/>
            <a:chExt cx="3732251" cy="2394598"/>
          </a:xfrm>
        </p:grpSpPr>
        <p:sp>
          <p:nvSpPr>
            <p:cNvPr id="36" name="椭圆 35"/>
            <p:cNvSpPr/>
            <p:nvPr/>
          </p:nvSpPr>
          <p:spPr>
            <a:xfrm>
              <a:off x="4037818" y="-1346237"/>
              <a:ext cx="671286" cy="671286"/>
            </a:xfrm>
            <a:prstGeom prst="ellipse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4013451" y="-1978115"/>
              <a:ext cx="35535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 smtClean="0">
                  <a:solidFill>
                    <a:schemeClr val="bg1"/>
                  </a:solidFill>
                  <a:latin typeface="Packet" panose="00000400000000000000" pitchFamily="2" charset="0"/>
                </a:rPr>
                <a:t>1</a:t>
              </a:r>
              <a:endParaRPr lang="zh-CN" altLang="en-US" sz="8000" dirty="0">
                <a:solidFill>
                  <a:schemeClr val="bg1"/>
                </a:solidFill>
                <a:latin typeface="Packet" panose="00000400000000000000" pitchFamily="2" charset="0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4065548" y="-1214733"/>
              <a:ext cx="3680154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</a:rPr>
                <a:t>Everything is </a:t>
              </a:r>
              <a:r>
                <a:rPr lang="en-US" altLang="zh-CN" sz="2000" dirty="0" err="1">
                  <a:solidFill>
                    <a:schemeClr val="bg1"/>
                  </a:solidFill>
                </a:rPr>
                <a:t>gonna</a:t>
              </a:r>
              <a:r>
                <a:rPr lang="en-US" altLang="zh-CN" sz="2000" dirty="0">
                  <a:solidFill>
                    <a:schemeClr val="bg1"/>
                  </a:solidFill>
                </a:rPr>
                <a:t> be </a:t>
              </a:r>
              <a:r>
                <a:rPr lang="en-US" altLang="zh-CN" sz="2000" dirty="0" smtClean="0">
                  <a:solidFill>
                    <a:schemeClr val="bg1"/>
                  </a:solidFill>
                </a:rPr>
                <a:t>better</a:t>
              </a:r>
            </a:p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</a:rPr>
                <a:t>Everything </a:t>
              </a:r>
              <a:r>
                <a:rPr lang="en-US" altLang="zh-CN" sz="2000" dirty="0">
                  <a:solidFill>
                    <a:schemeClr val="bg1"/>
                  </a:solidFill>
                </a:rPr>
                <a:t>is </a:t>
              </a:r>
              <a:r>
                <a:rPr lang="en-US" altLang="zh-CN" sz="2000" dirty="0" err="1">
                  <a:solidFill>
                    <a:schemeClr val="bg1"/>
                  </a:solidFill>
                </a:rPr>
                <a:t>gonna</a:t>
              </a:r>
              <a:r>
                <a:rPr lang="en-US" altLang="zh-CN" sz="2000" dirty="0">
                  <a:solidFill>
                    <a:schemeClr val="bg1"/>
                  </a:solidFill>
                </a:rPr>
                <a:t> be </a:t>
              </a:r>
              <a:r>
                <a:rPr lang="en-US" altLang="zh-CN" sz="2000" dirty="0" smtClean="0">
                  <a:solidFill>
                    <a:schemeClr val="bg1"/>
                  </a:solidFill>
                </a:rPr>
                <a:t>better</a:t>
              </a:r>
            </a:p>
            <a:p>
              <a:pPr algn="ctr"/>
              <a:r>
                <a:rPr lang="en-US" altLang="zh-CN" sz="2000" dirty="0">
                  <a:solidFill>
                    <a:schemeClr val="bg1"/>
                  </a:solidFill>
                </a:rPr>
                <a:t>Everything is </a:t>
              </a:r>
              <a:r>
                <a:rPr lang="en-US" altLang="zh-CN" sz="2000" dirty="0" err="1">
                  <a:solidFill>
                    <a:schemeClr val="bg1"/>
                  </a:solidFill>
                </a:rPr>
                <a:t>gonna</a:t>
              </a:r>
              <a:r>
                <a:rPr lang="en-US" altLang="zh-CN" sz="2000" dirty="0">
                  <a:solidFill>
                    <a:schemeClr val="bg1"/>
                  </a:solidFill>
                </a:rPr>
                <a:t> be better</a:t>
              </a:r>
              <a:endParaRPr lang="zh-CN" altLang="en-US" sz="2000" dirty="0">
                <a:solidFill>
                  <a:schemeClr val="bg1"/>
                </a:solidFill>
              </a:endParaRPr>
            </a:p>
            <a:p>
              <a:pPr algn="ctr"/>
              <a:endParaRPr lang="zh-CN" altLang="en-US" sz="2000" dirty="0">
                <a:solidFill>
                  <a:schemeClr val="bg1"/>
                </a:solidFill>
              </a:endParaRPr>
            </a:p>
            <a:p>
              <a:pPr algn="ctr"/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404826" y="4413842"/>
            <a:ext cx="1229564" cy="2444158"/>
            <a:chOff x="5404826" y="3920849"/>
            <a:chExt cx="1229564" cy="2444158"/>
          </a:xfrm>
        </p:grpSpPr>
        <p:sp>
          <p:nvSpPr>
            <p:cNvPr id="63" name="任意多边形 62"/>
            <p:cNvSpPr/>
            <p:nvPr/>
          </p:nvSpPr>
          <p:spPr>
            <a:xfrm>
              <a:off x="5549900" y="4826000"/>
              <a:ext cx="1066800" cy="1511300"/>
            </a:xfrm>
            <a:custGeom>
              <a:avLst/>
              <a:gdLst>
                <a:gd name="connsiteX0" fmla="*/ 194329 w 1066800"/>
                <a:gd name="connsiteY0" fmla="*/ 0 h 1511300"/>
                <a:gd name="connsiteX1" fmla="*/ 872471 w 1066800"/>
                <a:gd name="connsiteY1" fmla="*/ 0 h 1511300"/>
                <a:gd name="connsiteX2" fmla="*/ 1066800 w 1066800"/>
                <a:gd name="connsiteY2" fmla="*/ 194329 h 1511300"/>
                <a:gd name="connsiteX3" fmla="*/ 1066800 w 1066800"/>
                <a:gd name="connsiteY3" fmla="*/ 632475 h 1511300"/>
                <a:gd name="connsiteX4" fmla="*/ 1066800 w 1066800"/>
                <a:gd name="connsiteY4" fmla="*/ 777221 h 1511300"/>
                <a:gd name="connsiteX5" fmla="*/ 1066800 w 1066800"/>
                <a:gd name="connsiteY5" fmla="*/ 1418575 h 1511300"/>
                <a:gd name="connsiteX6" fmla="*/ 974075 w 1066800"/>
                <a:gd name="connsiteY6" fmla="*/ 1511300 h 1511300"/>
                <a:gd name="connsiteX7" fmla="*/ 92725 w 1066800"/>
                <a:gd name="connsiteY7" fmla="*/ 1511300 h 1511300"/>
                <a:gd name="connsiteX8" fmla="*/ 0 w 1066800"/>
                <a:gd name="connsiteY8" fmla="*/ 1418575 h 1511300"/>
                <a:gd name="connsiteX9" fmla="*/ 0 w 1066800"/>
                <a:gd name="connsiteY9" fmla="*/ 777221 h 1511300"/>
                <a:gd name="connsiteX10" fmla="*/ 0 w 1066800"/>
                <a:gd name="connsiteY10" fmla="*/ 632475 h 1511300"/>
                <a:gd name="connsiteX11" fmla="*/ 0 w 1066800"/>
                <a:gd name="connsiteY11" fmla="*/ 194329 h 1511300"/>
                <a:gd name="connsiteX12" fmla="*/ 194329 w 1066800"/>
                <a:gd name="connsiteY12" fmla="*/ 0 h 151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66800" h="1511300">
                  <a:moveTo>
                    <a:pt x="194329" y="0"/>
                  </a:moveTo>
                  <a:lnTo>
                    <a:pt x="872471" y="0"/>
                  </a:lnTo>
                  <a:cubicBezTo>
                    <a:pt x="979796" y="0"/>
                    <a:pt x="1066800" y="87004"/>
                    <a:pt x="1066800" y="194329"/>
                  </a:cubicBezTo>
                  <a:lnTo>
                    <a:pt x="1066800" y="632475"/>
                  </a:lnTo>
                  <a:lnTo>
                    <a:pt x="1066800" y="777221"/>
                  </a:lnTo>
                  <a:lnTo>
                    <a:pt x="1066800" y="1418575"/>
                  </a:lnTo>
                  <a:cubicBezTo>
                    <a:pt x="1066800" y="1469786"/>
                    <a:pt x="1025286" y="1511300"/>
                    <a:pt x="974075" y="1511300"/>
                  </a:cubicBezTo>
                  <a:lnTo>
                    <a:pt x="92725" y="1511300"/>
                  </a:lnTo>
                  <a:cubicBezTo>
                    <a:pt x="41514" y="1511300"/>
                    <a:pt x="0" y="1469786"/>
                    <a:pt x="0" y="1418575"/>
                  </a:cubicBezTo>
                  <a:lnTo>
                    <a:pt x="0" y="777221"/>
                  </a:lnTo>
                  <a:lnTo>
                    <a:pt x="0" y="632475"/>
                  </a:lnTo>
                  <a:lnTo>
                    <a:pt x="0" y="194329"/>
                  </a:lnTo>
                  <a:cubicBezTo>
                    <a:pt x="0" y="87004"/>
                    <a:pt x="87004" y="0"/>
                    <a:pt x="1943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Freeform 6"/>
            <p:cNvSpPr/>
            <p:nvPr/>
          </p:nvSpPr>
          <p:spPr bwMode="auto">
            <a:xfrm>
              <a:off x="5562812" y="5583857"/>
              <a:ext cx="152939" cy="166682"/>
            </a:xfrm>
            <a:custGeom>
              <a:avLst/>
              <a:gdLst>
                <a:gd name="T0" fmla="*/ 0 w 32"/>
                <a:gd name="T1" fmla="*/ 32 h 32"/>
                <a:gd name="T2" fmla="*/ 32 w 32"/>
                <a:gd name="T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" h="32">
                  <a:moveTo>
                    <a:pt x="0" y="32"/>
                  </a:moveTo>
                  <a:cubicBezTo>
                    <a:pt x="18" y="32"/>
                    <a:pt x="32" y="18"/>
                    <a:pt x="32" y="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任意多边形 73"/>
            <p:cNvSpPr/>
            <p:nvPr/>
          </p:nvSpPr>
          <p:spPr>
            <a:xfrm>
              <a:off x="6334125" y="4848225"/>
              <a:ext cx="252413" cy="1471613"/>
            </a:xfrm>
            <a:custGeom>
              <a:avLst/>
              <a:gdLst>
                <a:gd name="connsiteX0" fmla="*/ 171450 w 252413"/>
                <a:gd name="connsiteY0" fmla="*/ 0 h 1471613"/>
                <a:gd name="connsiteX1" fmla="*/ 227806 w 252413"/>
                <a:gd name="connsiteY1" fmla="*/ 0 h 1471613"/>
                <a:gd name="connsiteX2" fmla="*/ 252413 w 252413"/>
                <a:gd name="connsiteY2" fmla="*/ 24607 h 1471613"/>
                <a:gd name="connsiteX3" fmla="*/ 252413 w 252413"/>
                <a:gd name="connsiteY3" fmla="*/ 1447006 h 1471613"/>
                <a:gd name="connsiteX4" fmla="*/ 227806 w 252413"/>
                <a:gd name="connsiteY4" fmla="*/ 1471613 h 1471613"/>
                <a:gd name="connsiteX5" fmla="*/ 129382 w 252413"/>
                <a:gd name="connsiteY5" fmla="*/ 1471613 h 1471613"/>
                <a:gd name="connsiteX6" fmla="*/ 126207 w 252413"/>
                <a:gd name="connsiteY6" fmla="*/ 1470298 h 1471613"/>
                <a:gd name="connsiteX7" fmla="*/ 123031 w 252413"/>
                <a:gd name="connsiteY7" fmla="*/ 1471613 h 1471613"/>
                <a:gd name="connsiteX8" fmla="*/ 24607 w 252413"/>
                <a:gd name="connsiteY8" fmla="*/ 1471613 h 1471613"/>
                <a:gd name="connsiteX9" fmla="*/ 0 w 252413"/>
                <a:gd name="connsiteY9" fmla="*/ 1447006 h 1471613"/>
                <a:gd name="connsiteX10" fmla="*/ 0 w 252413"/>
                <a:gd name="connsiteY10" fmla="*/ 1072357 h 1471613"/>
                <a:gd name="connsiteX11" fmla="*/ 24607 w 252413"/>
                <a:gd name="connsiteY11" fmla="*/ 1047750 h 1471613"/>
                <a:gd name="connsiteX12" fmla="*/ 104775 w 252413"/>
                <a:gd name="connsiteY12" fmla="*/ 1047750 h 1471613"/>
                <a:gd name="connsiteX13" fmla="*/ 104775 w 252413"/>
                <a:gd name="connsiteY13" fmla="*/ 885825 h 1471613"/>
                <a:gd name="connsiteX14" fmla="*/ 171450 w 252413"/>
                <a:gd name="connsiteY14" fmla="*/ 885825 h 1471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52413" h="1471613">
                  <a:moveTo>
                    <a:pt x="171450" y="0"/>
                  </a:moveTo>
                  <a:lnTo>
                    <a:pt x="227806" y="0"/>
                  </a:lnTo>
                  <a:cubicBezTo>
                    <a:pt x="241396" y="0"/>
                    <a:pt x="252413" y="11017"/>
                    <a:pt x="252413" y="24607"/>
                  </a:cubicBezTo>
                  <a:lnTo>
                    <a:pt x="252413" y="1447006"/>
                  </a:lnTo>
                  <a:cubicBezTo>
                    <a:pt x="252413" y="1460596"/>
                    <a:pt x="241396" y="1471613"/>
                    <a:pt x="227806" y="1471613"/>
                  </a:cubicBezTo>
                  <a:lnTo>
                    <a:pt x="129382" y="1471613"/>
                  </a:lnTo>
                  <a:lnTo>
                    <a:pt x="126207" y="1470298"/>
                  </a:lnTo>
                  <a:lnTo>
                    <a:pt x="123031" y="1471613"/>
                  </a:lnTo>
                  <a:lnTo>
                    <a:pt x="24607" y="1471613"/>
                  </a:lnTo>
                  <a:cubicBezTo>
                    <a:pt x="11017" y="1471613"/>
                    <a:pt x="0" y="1460596"/>
                    <a:pt x="0" y="1447006"/>
                  </a:cubicBezTo>
                  <a:lnTo>
                    <a:pt x="0" y="1072357"/>
                  </a:lnTo>
                  <a:cubicBezTo>
                    <a:pt x="0" y="1058767"/>
                    <a:pt x="11017" y="1047750"/>
                    <a:pt x="24607" y="1047750"/>
                  </a:cubicBezTo>
                  <a:lnTo>
                    <a:pt x="104775" y="1047750"/>
                  </a:lnTo>
                  <a:lnTo>
                    <a:pt x="104775" y="885825"/>
                  </a:lnTo>
                  <a:lnTo>
                    <a:pt x="171450" y="885825"/>
                  </a:lnTo>
                  <a:close/>
                </a:path>
              </a:pathLst>
            </a:custGeom>
            <a:solidFill>
              <a:srgbClr val="CFC4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Freeform 7"/>
            <p:cNvSpPr/>
            <p:nvPr/>
          </p:nvSpPr>
          <p:spPr bwMode="auto">
            <a:xfrm>
              <a:off x="6275514" y="5599810"/>
              <a:ext cx="167576" cy="296507"/>
            </a:xfrm>
            <a:custGeom>
              <a:avLst/>
              <a:gdLst>
                <a:gd name="T0" fmla="*/ 35 w 35"/>
                <a:gd name="T1" fmla="*/ 7 h 57"/>
                <a:gd name="T2" fmla="*/ 35 w 35"/>
                <a:gd name="T3" fmla="*/ 40 h 57"/>
                <a:gd name="T4" fmla="*/ 17 w 35"/>
                <a:gd name="T5" fmla="*/ 57 h 57"/>
                <a:gd name="T6" fmla="*/ 17 w 35"/>
                <a:gd name="T7" fmla="*/ 57 h 57"/>
                <a:gd name="T8" fmla="*/ 0 w 35"/>
                <a:gd name="T9" fmla="*/ 40 h 57"/>
                <a:gd name="T10" fmla="*/ 0 w 35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57">
                  <a:moveTo>
                    <a:pt x="35" y="7"/>
                  </a:moveTo>
                  <a:cubicBezTo>
                    <a:pt x="35" y="40"/>
                    <a:pt x="35" y="40"/>
                    <a:pt x="35" y="40"/>
                  </a:cubicBezTo>
                  <a:cubicBezTo>
                    <a:pt x="35" y="49"/>
                    <a:pt x="27" y="57"/>
                    <a:pt x="17" y="57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8" y="57"/>
                    <a:pt x="0" y="49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9"/>
            <p:cNvSpPr/>
            <p:nvPr/>
          </p:nvSpPr>
          <p:spPr bwMode="auto">
            <a:xfrm>
              <a:off x="6457223" y="5745588"/>
              <a:ext cx="138805" cy="20904"/>
            </a:xfrm>
            <a:custGeom>
              <a:avLst/>
              <a:gdLst>
                <a:gd name="T0" fmla="*/ 29 w 29"/>
                <a:gd name="T1" fmla="*/ 0 h 4"/>
                <a:gd name="T2" fmla="*/ 0 w 29"/>
                <a:gd name="T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9" h="4">
                  <a:moveTo>
                    <a:pt x="29" y="0"/>
                  </a:moveTo>
                  <a:cubicBezTo>
                    <a:pt x="22" y="2"/>
                    <a:pt x="0" y="4"/>
                    <a:pt x="0" y="4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5"/>
            <p:cNvSpPr/>
            <p:nvPr/>
          </p:nvSpPr>
          <p:spPr bwMode="auto">
            <a:xfrm>
              <a:off x="5830486" y="3925929"/>
              <a:ext cx="482853" cy="754406"/>
            </a:xfrm>
            <a:custGeom>
              <a:avLst/>
              <a:gdLst>
                <a:gd name="T0" fmla="*/ 80 w 80"/>
                <a:gd name="T1" fmla="*/ 76 h 116"/>
                <a:gd name="T2" fmla="*/ 40 w 80"/>
                <a:gd name="T3" fmla="*/ 116 h 116"/>
                <a:gd name="T4" fmla="*/ 0 w 80"/>
                <a:gd name="T5" fmla="*/ 76 h 116"/>
                <a:gd name="T6" fmla="*/ 40 w 80"/>
                <a:gd name="T7" fmla="*/ 0 h 116"/>
                <a:gd name="T8" fmla="*/ 80 w 80"/>
                <a:gd name="T9" fmla="*/ 7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16">
                  <a:moveTo>
                    <a:pt x="80" y="76"/>
                  </a:moveTo>
                  <a:cubicBezTo>
                    <a:pt x="80" y="98"/>
                    <a:pt x="62" y="116"/>
                    <a:pt x="40" y="116"/>
                  </a:cubicBezTo>
                  <a:cubicBezTo>
                    <a:pt x="18" y="116"/>
                    <a:pt x="0" y="98"/>
                    <a:pt x="0" y="76"/>
                  </a:cubicBezTo>
                  <a:cubicBezTo>
                    <a:pt x="0" y="54"/>
                    <a:pt x="40" y="0"/>
                    <a:pt x="40" y="0"/>
                  </a:cubicBezTo>
                  <a:cubicBezTo>
                    <a:pt x="40" y="0"/>
                    <a:pt x="80" y="54"/>
                    <a:pt x="80" y="76"/>
                  </a:cubicBezTo>
                  <a:close/>
                </a:path>
              </a:pathLst>
            </a:custGeom>
            <a:solidFill>
              <a:srgbClr val="FFDA01"/>
            </a:solidFill>
            <a:ln w="63500" cap="rnd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6071912" y="4540533"/>
              <a:ext cx="0" cy="252109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cxnSp>
        <p:grpSp>
          <p:nvGrpSpPr>
            <p:cNvPr id="22" name="组合 21"/>
            <p:cNvGrpSpPr/>
            <p:nvPr/>
          </p:nvGrpSpPr>
          <p:grpSpPr>
            <a:xfrm>
              <a:off x="5817148" y="5219901"/>
              <a:ext cx="509529" cy="247369"/>
              <a:chOff x="4695442" y="2911203"/>
              <a:chExt cx="950098" cy="423226"/>
            </a:xfrm>
          </p:grpSpPr>
          <p:sp>
            <p:nvSpPr>
              <p:cNvPr id="18" name="椭圆 17"/>
              <p:cNvSpPr/>
              <p:nvPr/>
            </p:nvSpPr>
            <p:spPr>
              <a:xfrm flipH="1">
                <a:off x="5455520" y="2911203"/>
                <a:ext cx="190020" cy="190500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 flipH="1">
                <a:off x="4695442" y="2911203"/>
                <a:ext cx="190020" cy="190500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 flipH="1">
                <a:off x="5081181" y="3252728"/>
                <a:ext cx="194771" cy="49951"/>
              </a:xfrm>
              <a:custGeom>
                <a:avLst/>
                <a:gdLst>
                  <a:gd name="connsiteX0" fmla="*/ 960 w 857250"/>
                  <a:gd name="connsiteY0" fmla="*/ 0 h 438150"/>
                  <a:gd name="connsiteX1" fmla="*/ 856290 w 857250"/>
                  <a:gd name="connsiteY1" fmla="*/ 0 h 438150"/>
                  <a:gd name="connsiteX2" fmla="*/ 857250 w 857250"/>
                  <a:gd name="connsiteY2" fmla="*/ 9525 h 438150"/>
                  <a:gd name="connsiteX3" fmla="*/ 428625 w 857250"/>
                  <a:gd name="connsiteY3" fmla="*/ 438150 h 438150"/>
                  <a:gd name="connsiteX4" fmla="*/ 0 w 857250"/>
                  <a:gd name="connsiteY4" fmla="*/ 9525 h 438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7250" h="438150">
                    <a:moveTo>
                      <a:pt x="960" y="0"/>
                    </a:moveTo>
                    <a:lnTo>
                      <a:pt x="856290" y="0"/>
                    </a:lnTo>
                    <a:lnTo>
                      <a:pt x="857250" y="9525"/>
                    </a:lnTo>
                    <a:cubicBezTo>
                      <a:pt x="857250" y="246248"/>
                      <a:pt x="665348" y="438150"/>
                      <a:pt x="428625" y="438150"/>
                    </a:cubicBezTo>
                    <a:cubicBezTo>
                      <a:pt x="191902" y="438150"/>
                      <a:pt x="0" y="246248"/>
                      <a:pt x="0" y="9525"/>
                    </a:cubicBezTo>
                    <a:close/>
                  </a:path>
                </a:pathLst>
              </a:custGeom>
              <a:ln w="101600" cap="rnd">
                <a:solidFill>
                  <a:schemeClr val="tx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 flipH="1">
                <a:off x="5129163" y="3288710"/>
                <a:ext cx="98808" cy="45719"/>
              </a:xfrm>
              <a:prstGeom prst="ellipse">
                <a:avLst/>
              </a:prstGeom>
              <a:ln w="31750" cap="rnd">
                <a:solidFill>
                  <a:srgbClr val="FFA30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0" name="Freeform 15"/>
            <p:cNvSpPr/>
            <p:nvPr/>
          </p:nvSpPr>
          <p:spPr bwMode="auto">
            <a:xfrm>
              <a:off x="5830486" y="3925929"/>
              <a:ext cx="482853" cy="754406"/>
            </a:xfrm>
            <a:custGeom>
              <a:avLst/>
              <a:gdLst>
                <a:gd name="T0" fmla="*/ 80 w 80"/>
                <a:gd name="T1" fmla="*/ 76 h 116"/>
                <a:gd name="T2" fmla="*/ 40 w 80"/>
                <a:gd name="T3" fmla="*/ 116 h 116"/>
                <a:gd name="T4" fmla="*/ 0 w 80"/>
                <a:gd name="T5" fmla="*/ 76 h 116"/>
                <a:gd name="T6" fmla="*/ 40 w 80"/>
                <a:gd name="T7" fmla="*/ 0 h 116"/>
                <a:gd name="T8" fmla="*/ 80 w 80"/>
                <a:gd name="T9" fmla="*/ 7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16">
                  <a:moveTo>
                    <a:pt x="80" y="76"/>
                  </a:moveTo>
                  <a:cubicBezTo>
                    <a:pt x="80" y="98"/>
                    <a:pt x="62" y="116"/>
                    <a:pt x="40" y="116"/>
                  </a:cubicBezTo>
                  <a:cubicBezTo>
                    <a:pt x="18" y="116"/>
                    <a:pt x="0" y="98"/>
                    <a:pt x="0" y="76"/>
                  </a:cubicBezTo>
                  <a:cubicBezTo>
                    <a:pt x="0" y="54"/>
                    <a:pt x="40" y="0"/>
                    <a:pt x="40" y="0"/>
                  </a:cubicBezTo>
                  <a:cubicBezTo>
                    <a:pt x="40" y="0"/>
                    <a:pt x="80" y="54"/>
                    <a:pt x="80" y="76"/>
                  </a:cubicBezTo>
                  <a:close/>
                </a:path>
              </a:pathLst>
            </a:custGeom>
            <a:solidFill>
              <a:srgbClr val="FFCF00">
                <a:alpha val="47000"/>
              </a:srgbClr>
            </a:solidFill>
            <a:ln w="63500" cap="rnd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任意多边形 60"/>
            <p:cNvSpPr/>
            <p:nvPr/>
          </p:nvSpPr>
          <p:spPr bwMode="auto">
            <a:xfrm>
              <a:off x="6041433" y="3920849"/>
              <a:ext cx="279526" cy="747672"/>
            </a:xfrm>
            <a:custGeom>
              <a:avLst/>
              <a:gdLst>
                <a:gd name="connsiteX0" fmla="*/ 38100 w 279526"/>
                <a:gd name="connsiteY0" fmla="*/ 0 h 747672"/>
                <a:gd name="connsiteX1" fmla="*/ 279526 w 279526"/>
                <a:gd name="connsiteY1" fmla="*/ 494266 h 747672"/>
                <a:gd name="connsiteX2" fmla="*/ 131841 w 279526"/>
                <a:gd name="connsiteY2" fmla="*/ 733880 h 747672"/>
                <a:gd name="connsiteX3" fmla="*/ 68855 w 279526"/>
                <a:gd name="connsiteY3" fmla="*/ 747672 h 747672"/>
                <a:gd name="connsiteX4" fmla="*/ 68855 w 279526"/>
                <a:gd name="connsiteY4" fmla="*/ 724252 h 747672"/>
                <a:gd name="connsiteX5" fmla="*/ 86843 w 279526"/>
                <a:gd name="connsiteY5" fmla="*/ 716607 h 747672"/>
                <a:gd name="connsiteX6" fmla="*/ 203326 w 279526"/>
                <a:gd name="connsiteY6" fmla="*/ 494266 h 747672"/>
                <a:gd name="connsiteX7" fmla="*/ 38289 w 279526"/>
                <a:gd name="connsiteY7" fmla="*/ 118664 h 747672"/>
                <a:gd name="connsiteX8" fmla="*/ 0 w 279526"/>
                <a:gd name="connsiteY8" fmla="*/ 57709 h 747672"/>
                <a:gd name="connsiteX9" fmla="*/ 377 w 279526"/>
                <a:gd name="connsiteY9" fmla="*/ 57109 h 747672"/>
                <a:gd name="connsiteX10" fmla="*/ 38100 w 279526"/>
                <a:gd name="connsiteY10" fmla="*/ 0 h 747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9526" h="747672">
                  <a:moveTo>
                    <a:pt x="38100" y="0"/>
                  </a:moveTo>
                  <a:cubicBezTo>
                    <a:pt x="38100" y="0"/>
                    <a:pt x="279526" y="351189"/>
                    <a:pt x="279526" y="494266"/>
                  </a:cubicBezTo>
                  <a:cubicBezTo>
                    <a:pt x="279526" y="601574"/>
                    <a:pt x="218415" y="694249"/>
                    <a:pt x="131841" y="733880"/>
                  </a:cubicBezTo>
                  <a:lnTo>
                    <a:pt x="68855" y="747672"/>
                  </a:lnTo>
                  <a:lnTo>
                    <a:pt x="68855" y="724252"/>
                  </a:lnTo>
                  <a:lnTo>
                    <a:pt x="86843" y="716607"/>
                  </a:lnTo>
                  <a:cubicBezTo>
                    <a:pt x="156538" y="670851"/>
                    <a:pt x="203326" y="588160"/>
                    <a:pt x="203326" y="494266"/>
                  </a:cubicBezTo>
                  <a:cubicBezTo>
                    <a:pt x="203326" y="404843"/>
                    <a:pt x="109019" y="234126"/>
                    <a:pt x="38289" y="118664"/>
                  </a:cubicBezTo>
                  <a:lnTo>
                    <a:pt x="0" y="57709"/>
                  </a:lnTo>
                  <a:lnTo>
                    <a:pt x="377" y="57109"/>
                  </a:lnTo>
                  <a:cubicBezTo>
                    <a:pt x="23011" y="21949"/>
                    <a:pt x="38100" y="0"/>
                    <a:pt x="38100" y="0"/>
                  </a:cubicBezTo>
                  <a:close/>
                </a:path>
              </a:pathLst>
            </a:custGeom>
            <a:solidFill>
              <a:srgbClr val="FEC506"/>
            </a:solidFill>
            <a:ln w="63500" cap="rnd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cxnSp>
          <p:nvCxnSpPr>
            <p:cNvPr id="58" name="直接连接符 57"/>
            <p:cNvCxnSpPr/>
            <p:nvPr/>
          </p:nvCxnSpPr>
          <p:spPr>
            <a:xfrm flipH="1">
              <a:off x="5894546" y="4298156"/>
              <a:ext cx="37148" cy="87631"/>
            </a:xfrm>
            <a:prstGeom prst="line">
              <a:avLst/>
            </a:prstGeom>
            <a:ln w="317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H="1">
              <a:off x="5949315" y="4241006"/>
              <a:ext cx="7874" cy="18575"/>
            </a:xfrm>
            <a:prstGeom prst="line">
              <a:avLst/>
            </a:prstGeom>
            <a:ln w="317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9" name="组合 68"/>
            <p:cNvGrpSpPr/>
            <p:nvPr/>
          </p:nvGrpSpPr>
          <p:grpSpPr>
            <a:xfrm rot="20208724">
              <a:off x="5594936" y="5126684"/>
              <a:ext cx="126465" cy="293152"/>
              <a:chOff x="5756433" y="4736526"/>
              <a:chExt cx="56200" cy="130274"/>
            </a:xfrm>
          </p:grpSpPr>
          <p:cxnSp>
            <p:nvCxnSpPr>
              <p:cNvPr id="67" name="直接连接符 66"/>
              <p:cNvCxnSpPr/>
              <p:nvPr/>
            </p:nvCxnSpPr>
            <p:spPr>
              <a:xfrm flipH="1">
                <a:off x="5756433" y="4779169"/>
                <a:ext cx="37148" cy="87631"/>
              </a:xfrm>
              <a:prstGeom prst="line">
                <a:avLst/>
              </a:prstGeom>
              <a:ln w="31750" cap="rnd">
                <a:solidFill>
                  <a:schemeClr val="accent1">
                    <a:lumMod val="60000"/>
                    <a:lumOff val="4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/>
              <p:nvPr/>
            </p:nvCxnSpPr>
            <p:spPr>
              <a:xfrm flipH="1">
                <a:off x="5804759" y="4736526"/>
                <a:ext cx="7874" cy="18575"/>
              </a:xfrm>
              <a:prstGeom prst="line">
                <a:avLst/>
              </a:prstGeom>
              <a:ln w="31750" cap="rnd">
                <a:solidFill>
                  <a:schemeClr val="accent1">
                    <a:lumMod val="60000"/>
                    <a:lumOff val="4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" name="Freeform 5"/>
            <p:cNvSpPr>
              <a:spLocks noEditPoints="1"/>
            </p:cNvSpPr>
            <p:nvPr/>
          </p:nvSpPr>
          <p:spPr bwMode="auto">
            <a:xfrm>
              <a:off x="5524453" y="4803256"/>
              <a:ext cx="1109937" cy="1561751"/>
            </a:xfrm>
            <a:custGeom>
              <a:avLst/>
              <a:gdLst>
                <a:gd name="T0" fmla="*/ 190 w 232"/>
                <a:gd name="T1" fmla="*/ 8 h 300"/>
                <a:gd name="T2" fmla="*/ 224 w 232"/>
                <a:gd name="T3" fmla="*/ 42 h 300"/>
                <a:gd name="T4" fmla="*/ 224 w 232"/>
                <a:gd name="T5" fmla="*/ 280 h 300"/>
                <a:gd name="T6" fmla="*/ 213 w 232"/>
                <a:gd name="T7" fmla="*/ 292 h 300"/>
                <a:gd name="T8" fmla="*/ 20 w 232"/>
                <a:gd name="T9" fmla="*/ 292 h 300"/>
                <a:gd name="T10" fmla="*/ 8 w 232"/>
                <a:gd name="T11" fmla="*/ 280 h 300"/>
                <a:gd name="T12" fmla="*/ 8 w 232"/>
                <a:gd name="T13" fmla="*/ 42 h 300"/>
                <a:gd name="T14" fmla="*/ 42 w 232"/>
                <a:gd name="T15" fmla="*/ 8 h 300"/>
                <a:gd name="T16" fmla="*/ 190 w 232"/>
                <a:gd name="T17" fmla="*/ 8 h 300"/>
                <a:gd name="T18" fmla="*/ 190 w 232"/>
                <a:gd name="T19" fmla="*/ 0 h 300"/>
                <a:gd name="T20" fmla="*/ 42 w 232"/>
                <a:gd name="T21" fmla="*/ 0 h 300"/>
                <a:gd name="T22" fmla="*/ 0 w 232"/>
                <a:gd name="T23" fmla="*/ 42 h 300"/>
                <a:gd name="T24" fmla="*/ 0 w 232"/>
                <a:gd name="T25" fmla="*/ 280 h 300"/>
                <a:gd name="T26" fmla="*/ 20 w 232"/>
                <a:gd name="T27" fmla="*/ 300 h 300"/>
                <a:gd name="T28" fmla="*/ 213 w 232"/>
                <a:gd name="T29" fmla="*/ 300 h 300"/>
                <a:gd name="T30" fmla="*/ 232 w 232"/>
                <a:gd name="T31" fmla="*/ 280 h 300"/>
                <a:gd name="T32" fmla="*/ 232 w 232"/>
                <a:gd name="T33" fmla="*/ 42 h 300"/>
                <a:gd name="T34" fmla="*/ 190 w 232"/>
                <a:gd name="T35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2" h="300">
                  <a:moveTo>
                    <a:pt x="190" y="8"/>
                  </a:moveTo>
                  <a:cubicBezTo>
                    <a:pt x="209" y="8"/>
                    <a:pt x="224" y="24"/>
                    <a:pt x="224" y="42"/>
                  </a:cubicBezTo>
                  <a:cubicBezTo>
                    <a:pt x="224" y="280"/>
                    <a:pt x="224" y="280"/>
                    <a:pt x="224" y="280"/>
                  </a:cubicBezTo>
                  <a:cubicBezTo>
                    <a:pt x="224" y="287"/>
                    <a:pt x="219" y="292"/>
                    <a:pt x="213" y="292"/>
                  </a:cubicBezTo>
                  <a:cubicBezTo>
                    <a:pt x="20" y="292"/>
                    <a:pt x="20" y="292"/>
                    <a:pt x="20" y="292"/>
                  </a:cubicBezTo>
                  <a:cubicBezTo>
                    <a:pt x="13" y="292"/>
                    <a:pt x="8" y="287"/>
                    <a:pt x="8" y="280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24"/>
                    <a:pt x="24" y="8"/>
                    <a:pt x="42" y="8"/>
                  </a:cubicBezTo>
                  <a:cubicBezTo>
                    <a:pt x="190" y="8"/>
                    <a:pt x="190" y="8"/>
                    <a:pt x="190" y="8"/>
                  </a:cubicBezTo>
                  <a:moveTo>
                    <a:pt x="190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280"/>
                    <a:pt x="0" y="280"/>
                    <a:pt x="0" y="280"/>
                  </a:cubicBezTo>
                  <a:cubicBezTo>
                    <a:pt x="0" y="291"/>
                    <a:pt x="9" y="300"/>
                    <a:pt x="20" y="300"/>
                  </a:cubicBezTo>
                  <a:cubicBezTo>
                    <a:pt x="213" y="300"/>
                    <a:pt x="213" y="300"/>
                    <a:pt x="213" y="300"/>
                  </a:cubicBezTo>
                  <a:cubicBezTo>
                    <a:pt x="224" y="300"/>
                    <a:pt x="232" y="291"/>
                    <a:pt x="232" y="280"/>
                  </a:cubicBezTo>
                  <a:cubicBezTo>
                    <a:pt x="232" y="42"/>
                    <a:pt x="232" y="42"/>
                    <a:pt x="232" y="42"/>
                  </a:cubicBezTo>
                  <a:cubicBezTo>
                    <a:pt x="232" y="19"/>
                    <a:pt x="213" y="0"/>
                    <a:pt x="190" y="0"/>
                  </a:cubicBezTo>
                  <a:close/>
                </a:path>
              </a:pathLst>
            </a:custGeom>
            <a:solidFill>
              <a:srgbClr val="000000"/>
            </a:solidFill>
            <a:ln w="25400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>
              <a:off x="5416550" y="6141721"/>
              <a:ext cx="551268" cy="217805"/>
            </a:xfrm>
            <a:custGeom>
              <a:avLst/>
              <a:gdLst>
                <a:gd name="connsiteX0" fmla="*/ 102017 w 551268"/>
                <a:gd name="connsiteY0" fmla="*/ 0 h 217805"/>
                <a:gd name="connsiteX1" fmla="*/ 551268 w 551268"/>
                <a:gd name="connsiteY1" fmla="*/ 0 h 217805"/>
                <a:gd name="connsiteX2" fmla="*/ 551268 w 551268"/>
                <a:gd name="connsiteY2" fmla="*/ 211454 h 217805"/>
                <a:gd name="connsiteX3" fmla="*/ 150520 w 551268"/>
                <a:gd name="connsiteY3" fmla="*/ 211454 h 217805"/>
                <a:gd name="connsiteX4" fmla="*/ 119062 w 551268"/>
                <a:gd name="connsiteY4" fmla="*/ 217805 h 217805"/>
                <a:gd name="connsiteX5" fmla="*/ 78897 w 551268"/>
                <a:gd name="connsiteY5" fmla="*/ 209696 h 217805"/>
                <a:gd name="connsiteX6" fmla="*/ 60202 w 551268"/>
                <a:gd name="connsiteY6" fmla="*/ 197092 h 217805"/>
                <a:gd name="connsiteX7" fmla="*/ 52930 w 551268"/>
                <a:gd name="connsiteY7" fmla="*/ 204038 h 217805"/>
                <a:gd name="connsiteX8" fmla="*/ 38100 w 551268"/>
                <a:gd name="connsiteY8" fmla="*/ 208279 h 217805"/>
                <a:gd name="connsiteX9" fmla="*/ 0 w 551268"/>
                <a:gd name="connsiteY9" fmla="*/ 154304 h 217805"/>
                <a:gd name="connsiteX10" fmla="*/ 11159 w 551268"/>
                <a:gd name="connsiteY10" fmla="*/ 116138 h 217805"/>
                <a:gd name="connsiteX11" fmla="*/ 17161 w 551268"/>
                <a:gd name="connsiteY11" fmla="*/ 110406 h 217805"/>
                <a:gd name="connsiteX12" fmla="*/ 33497 w 551268"/>
                <a:gd name="connsiteY12" fmla="*/ 56924 h 217805"/>
                <a:gd name="connsiteX13" fmla="*/ 78896 w 551268"/>
                <a:gd name="connsiteY13" fmla="*/ 19538 h 217805"/>
                <a:gd name="connsiteX14" fmla="*/ 102017 w 551268"/>
                <a:gd name="connsiteY14" fmla="*/ 14870 h 21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51268" h="217805">
                  <a:moveTo>
                    <a:pt x="102017" y="0"/>
                  </a:moveTo>
                  <a:lnTo>
                    <a:pt x="551268" y="0"/>
                  </a:lnTo>
                  <a:lnTo>
                    <a:pt x="551268" y="211454"/>
                  </a:lnTo>
                  <a:lnTo>
                    <a:pt x="150520" y="211454"/>
                  </a:lnTo>
                  <a:lnTo>
                    <a:pt x="119062" y="217805"/>
                  </a:lnTo>
                  <a:cubicBezTo>
                    <a:pt x="104815" y="217805"/>
                    <a:pt x="91242" y="214918"/>
                    <a:pt x="78897" y="209696"/>
                  </a:cubicBezTo>
                  <a:lnTo>
                    <a:pt x="60202" y="197092"/>
                  </a:lnTo>
                  <a:lnTo>
                    <a:pt x="52930" y="204038"/>
                  </a:lnTo>
                  <a:cubicBezTo>
                    <a:pt x="48372" y="206769"/>
                    <a:pt x="43361" y="208279"/>
                    <a:pt x="38100" y="208279"/>
                  </a:cubicBezTo>
                  <a:cubicBezTo>
                    <a:pt x="17058" y="208279"/>
                    <a:pt x="0" y="184114"/>
                    <a:pt x="0" y="154304"/>
                  </a:cubicBezTo>
                  <a:cubicBezTo>
                    <a:pt x="0" y="139399"/>
                    <a:pt x="4264" y="125906"/>
                    <a:pt x="11159" y="116138"/>
                  </a:cubicBezTo>
                  <a:lnTo>
                    <a:pt x="17161" y="110406"/>
                  </a:lnTo>
                  <a:lnTo>
                    <a:pt x="33497" y="56924"/>
                  </a:lnTo>
                  <a:cubicBezTo>
                    <a:pt x="44623" y="40455"/>
                    <a:pt x="60379" y="27371"/>
                    <a:pt x="78896" y="19538"/>
                  </a:cubicBezTo>
                  <a:lnTo>
                    <a:pt x="102017" y="148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Freeform 11"/>
            <p:cNvSpPr>
              <a:spLocks noEditPoints="1"/>
            </p:cNvSpPr>
            <p:nvPr/>
          </p:nvSpPr>
          <p:spPr bwMode="auto">
            <a:xfrm>
              <a:off x="5404826" y="6121456"/>
              <a:ext cx="591602" cy="243551"/>
            </a:xfrm>
            <a:custGeom>
              <a:avLst/>
              <a:gdLst>
                <a:gd name="T0" fmla="*/ 120 w 164"/>
                <a:gd name="T1" fmla="*/ 8 h 62"/>
                <a:gd name="T2" fmla="*/ 156 w 164"/>
                <a:gd name="T3" fmla="*/ 44 h 62"/>
                <a:gd name="T4" fmla="*/ 156 w 164"/>
                <a:gd name="T5" fmla="*/ 54 h 62"/>
                <a:gd name="T6" fmla="*/ 8 w 164"/>
                <a:gd name="T7" fmla="*/ 54 h 62"/>
                <a:gd name="T8" fmla="*/ 8 w 164"/>
                <a:gd name="T9" fmla="*/ 44 h 62"/>
                <a:gd name="T10" fmla="*/ 44 w 164"/>
                <a:gd name="T11" fmla="*/ 8 h 62"/>
                <a:gd name="T12" fmla="*/ 120 w 164"/>
                <a:gd name="T13" fmla="*/ 8 h 62"/>
                <a:gd name="T14" fmla="*/ 120 w 164"/>
                <a:gd name="T15" fmla="*/ 0 h 62"/>
                <a:gd name="T16" fmla="*/ 44 w 164"/>
                <a:gd name="T17" fmla="*/ 0 h 62"/>
                <a:gd name="T18" fmla="*/ 0 w 164"/>
                <a:gd name="T19" fmla="*/ 44 h 62"/>
                <a:gd name="T20" fmla="*/ 0 w 164"/>
                <a:gd name="T21" fmla="*/ 54 h 62"/>
                <a:gd name="T22" fmla="*/ 8 w 164"/>
                <a:gd name="T23" fmla="*/ 62 h 62"/>
                <a:gd name="T24" fmla="*/ 156 w 164"/>
                <a:gd name="T25" fmla="*/ 62 h 62"/>
                <a:gd name="T26" fmla="*/ 164 w 164"/>
                <a:gd name="T27" fmla="*/ 54 h 62"/>
                <a:gd name="T28" fmla="*/ 164 w 164"/>
                <a:gd name="T29" fmla="*/ 44 h 62"/>
                <a:gd name="T30" fmla="*/ 120 w 164"/>
                <a:gd name="T3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4" h="62">
                  <a:moveTo>
                    <a:pt x="120" y="8"/>
                  </a:moveTo>
                  <a:cubicBezTo>
                    <a:pt x="140" y="8"/>
                    <a:pt x="156" y="24"/>
                    <a:pt x="156" y="44"/>
                  </a:cubicBezTo>
                  <a:cubicBezTo>
                    <a:pt x="156" y="54"/>
                    <a:pt x="156" y="54"/>
                    <a:pt x="156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120" y="8"/>
                    <a:pt x="120" y="8"/>
                    <a:pt x="120" y="8"/>
                  </a:cubicBezTo>
                  <a:moveTo>
                    <a:pt x="120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19"/>
                    <a:pt x="0" y="4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8"/>
                    <a:pt x="4" y="62"/>
                    <a:pt x="8" y="62"/>
                  </a:cubicBezTo>
                  <a:cubicBezTo>
                    <a:pt x="156" y="62"/>
                    <a:pt x="156" y="62"/>
                    <a:pt x="156" y="62"/>
                  </a:cubicBezTo>
                  <a:cubicBezTo>
                    <a:pt x="160" y="62"/>
                    <a:pt x="164" y="58"/>
                    <a:pt x="164" y="54"/>
                  </a:cubicBezTo>
                  <a:cubicBezTo>
                    <a:pt x="164" y="44"/>
                    <a:pt x="164" y="44"/>
                    <a:pt x="164" y="44"/>
                  </a:cubicBezTo>
                  <a:cubicBezTo>
                    <a:pt x="164" y="19"/>
                    <a:pt x="144" y="0"/>
                    <a:pt x="120" y="0"/>
                  </a:cubicBezTo>
                  <a:close/>
                </a:path>
              </a:pathLst>
            </a:custGeom>
            <a:solidFill>
              <a:srgbClr val="000000"/>
            </a:solidFill>
            <a:ln w="25400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1846580" y="2183856"/>
            <a:ext cx="3981422" cy="2452655"/>
            <a:chOff x="1440180" y="2212885"/>
            <a:chExt cx="3981422" cy="2452655"/>
          </a:xfrm>
        </p:grpSpPr>
        <p:sp>
          <p:nvSpPr>
            <p:cNvPr id="115" name="椭圆 114"/>
            <p:cNvSpPr/>
            <p:nvPr/>
          </p:nvSpPr>
          <p:spPr>
            <a:xfrm>
              <a:off x="1440180" y="3115628"/>
              <a:ext cx="552974" cy="556192"/>
            </a:xfrm>
            <a:prstGeom prst="ellipse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3" name="组合 102"/>
            <p:cNvGrpSpPr/>
            <p:nvPr/>
          </p:nvGrpSpPr>
          <p:grpSpPr>
            <a:xfrm>
              <a:off x="1515180" y="2212885"/>
              <a:ext cx="3906422" cy="2452655"/>
              <a:chOff x="3839280" y="-1978115"/>
              <a:chExt cx="3906422" cy="2452655"/>
            </a:xfrm>
          </p:grpSpPr>
          <p:sp>
            <p:nvSpPr>
              <p:cNvPr id="105" name="文本框 104"/>
              <p:cNvSpPr txBox="1"/>
              <p:nvPr/>
            </p:nvSpPr>
            <p:spPr>
              <a:xfrm>
                <a:off x="3839280" y="-1978115"/>
                <a:ext cx="355350" cy="22159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3800" dirty="0" smtClean="0">
                    <a:solidFill>
                      <a:schemeClr val="bg1"/>
                    </a:solidFill>
                    <a:latin typeface="Packet" panose="00000400000000000000" pitchFamily="2" charset="0"/>
                  </a:rPr>
                  <a:t>1</a:t>
                </a:r>
                <a:endParaRPr lang="zh-CN" altLang="en-US" sz="13800" dirty="0">
                  <a:solidFill>
                    <a:schemeClr val="bg1"/>
                  </a:solidFill>
                  <a:latin typeface="Packet" panose="00000400000000000000" pitchFamily="2" charset="0"/>
                </a:endParaRPr>
              </a:p>
            </p:txBody>
          </p:sp>
          <p:sp>
            <p:nvSpPr>
              <p:cNvPr id="106" name="文本框 105"/>
              <p:cNvSpPr txBox="1"/>
              <p:nvPr/>
            </p:nvSpPr>
            <p:spPr>
              <a:xfrm>
                <a:off x="4065548" y="-1156676"/>
                <a:ext cx="3680154" cy="16312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dirty="0">
                    <a:solidFill>
                      <a:schemeClr val="bg1"/>
                    </a:solidFill>
                  </a:rPr>
                  <a:t>Everything is </a:t>
                </a:r>
                <a:r>
                  <a:rPr lang="en-US" altLang="zh-CN" sz="2000" dirty="0" err="1">
                    <a:solidFill>
                      <a:schemeClr val="bg1"/>
                    </a:solidFill>
                  </a:rPr>
                  <a:t>gonna</a:t>
                </a:r>
                <a:r>
                  <a:rPr lang="en-US" altLang="zh-CN" sz="2000" dirty="0">
                    <a:solidFill>
                      <a:schemeClr val="bg1"/>
                    </a:solidFill>
                  </a:rPr>
                  <a:t> be </a:t>
                </a:r>
                <a:r>
                  <a:rPr lang="en-US" altLang="zh-CN" sz="2000" dirty="0" smtClean="0">
                    <a:solidFill>
                      <a:schemeClr val="bg1"/>
                    </a:solidFill>
                  </a:rPr>
                  <a:t>better</a:t>
                </a:r>
              </a:p>
              <a:p>
                <a:pPr algn="ctr"/>
                <a:r>
                  <a:rPr lang="en-US" altLang="zh-CN" sz="2000" dirty="0" smtClean="0">
                    <a:solidFill>
                      <a:schemeClr val="bg1"/>
                    </a:solidFill>
                  </a:rPr>
                  <a:t>Everything </a:t>
                </a:r>
                <a:r>
                  <a:rPr lang="en-US" altLang="zh-CN" sz="2000" dirty="0">
                    <a:solidFill>
                      <a:schemeClr val="bg1"/>
                    </a:solidFill>
                  </a:rPr>
                  <a:t>is </a:t>
                </a:r>
                <a:r>
                  <a:rPr lang="en-US" altLang="zh-CN" sz="2000" dirty="0" err="1">
                    <a:solidFill>
                      <a:schemeClr val="bg1"/>
                    </a:solidFill>
                  </a:rPr>
                  <a:t>gonna</a:t>
                </a:r>
                <a:r>
                  <a:rPr lang="en-US" altLang="zh-CN" sz="2000" dirty="0">
                    <a:solidFill>
                      <a:schemeClr val="bg1"/>
                    </a:solidFill>
                  </a:rPr>
                  <a:t> be </a:t>
                </a:r>
                <a:r>
                  <a:rPr lang="en-US" altLang="zh-CN" sz="2000" dirty="0" smtClean="0">
                    <a:solidFill>
                      <a:schemeClr val="bg1"/>
                    </a:solidFill>
                  </a:rPr>
                  <a:t>better</a:t>
                </a:r>
              </a:p>
              <a:p>
                <a:pPr algn="ctr"/>
                <a:r>
                  <a:rPr lang="en-US" altLang="zh-CN" sz="2000" dirty="0">
                    <a:solidFill>
                      <a:schemeClr val="bg1"/>
                    </a:solidFill>
                  </a:rPr>
                  <a:t>Everything is </a:t>
                </a:r>
                <a:r>
                  <a:rPr lang="en-US" altLang="zh-CN" sz="2000" dirty="0" err="1">
                    <a:solidFill>
                      <a:schemeClr val="bg1"/>
                    </a:solidFill>
                  </a:rPr>
                  <a:t>gonna</a:t>
                </a:r>
                <a:r>
                  <a:rPr lang="en-US" altLang="zh-CN" sz="2000" dirty="0">
                    <a:solidFill>
                      <a:schemeClr val="bg1"/>
                    </a:solidFill>
                  </a:rPr>
                  <a:t> be better</a:t>
                </a:r>
                <a:endParaRPr lang="zh-CN" altLang="en-US" sz="2000" dirty="0">
                  <a:solidFill>
                    <a:schemeClr val="bg1"/>
                  </a:solidFill>
                </a:endParaRPr>
              </a:p>
              <a:p>
                <a:pPr algn="ctr"/>
                <a:endParaRPr lang="zh-CN" altLang="en-US" sz="2000" dirty="0">
                  <a:solidFill>
                    <a:schemeClr val="bg1"/>
                  </a:solidFill>
                </a:endParaRPr>
              </a:p>
              <a:p>
                <a:pPr algn="ctr"/>
                <a:endParaRPr lang="zh-CN" altLang="en-US" sz="20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17" name="组合 116"/>
          <p:cNvGrpSpPr/>
          <p:nvPr/>
        </p:nvGrpSpPr>
        <p:grpSpPr>
          <a:xfrm>
            <a:off x="6330090" y="414049"/>
            <a:ext cx="3981422" cy="2452655"/>
            <a:chOff x="1440180" y="2212885"/>
            <a:chExt cx="3981422" cy="2452655"/>
          </a:xfrm>
        </p:grpSpPr>
        <p:sp>
          <p:nvSpPr>
            <p:cNvPr id="118" name="椭圆 117"/>
            <p:cNvSpPr/>
            <p:nvPr/>
          </p:nvSpPr>
          <p:spPr>
            <a:xfrm>
              <a:off x="1440180" y="3115628"/>
              <a:ext cx="552974" cy="556192"/>
            </a:xfrm>
            <a:prstGeom prst="ellipse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9" name="组合 118"/>
            <p:cNvGrpSpPr/>
            <p:nvPr/>
          </p:nvGrpSpPr>
          <p:grpSpPr>
            <a:xfrm>
              <a:off x="1515180" y="2212885"/>
              <a:ext cx="3906422" cy="2452655"/>
              <a:chOff x="3839280" y="-1978115"/>
              <a:chExt cx="3906422" cy="2452655"/>
            </a:xfrm>
          </p:grpSpPr>
          <p:sp>
            <p:nvSpPr>
              <p:cNvPr id="121" name="文本框 120"/>
              <p:cNvSpPr txBox="1"/>
              <p:nvPr/>
            </p:nvSpPr>
            <p:spPr>
              <a:xfrm>
                <a:off x="3839280" y="-1978115"/>
                <a:ext cx="355350" cy="22159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3800" dirty="0">
                    <a:solidFill>
                      <a:schemeClr val="bg1"/>
                    </a:solidFill>
                    <a:latin typeface="Packet" panose="00000400000000000000" pitchFamily="2" charset="0"/>
                  </a:rPr>
                  <a:t>2</a:t>
                </a:r>
                <a:endParaRPr lang="zh-CN" altLang="en-US" sz="13800" dirty="0">
                  <a:solidFill>
                    <a:schemeClr val="bg1"/>
                  </a:solidFill>
                  <a:latin typeface="Packet" panose="00000400000000000000" pitchFamily="2" charset="0"/>
                </a:endParaRPr>
              </a:p>
            </p:txBody>
          </p:sp>
          <p:sp>
            <p:nvSpPr>
              <p:cNvPr id="122" name="文本框 121"/>
              <p:cNvSpPr txBox="1"/>
              <p:nvPr/>
            </p:nvSpPr>
            <p:spPr>
              <a:xfrm>
                <a:off x="4065548" y="-1156676"/>
                <a:ext cx="3680154" cy="16312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dirty="0">
                    <a:solidFill>
                      <a:schemeClr val="bg1"/>
                    </a:solidFill>
                  </a:rPr>
                  <a:t>Everything is </a:t>
                </a:r>
                <a:r>
                  <a:rPr lang="en-US" altLang="zh-CN" sz="2000" dirty="0" err="1">
                    <a:solidFill>
                      <a:schemeClr val="bg1"/>
                    </a:solidFill>
                  </a:rPr>
                  <a:t>gonna</a:t>
                </a:r>
                <a:r>
                  <a:rPr lang="en-US" altLang="zh-CN" sz="2000" dirty="0">
                    <a:solidFill>
                      <a:schemeClr val="bg1"/>
                    </a:solidFill>
                  </a:rPr>
                  <a:t> be </a:t>
                </a:r>
                <a:r>
                  <a:rPr lang="en-US" altLang="zh-CN" sz="2000" dirty="0" smtClean="0">
                    <a:solidFill>
                      <a:schemeClr val="bg1"/>
                    </a:solidFill>
                  </a:rPr>
                  <a:t>better</a:t>
                </a:r>
              </a:p>
              <a:p>
                <a:pPr algn="ctr"/>
                <a:r>
                  <a:rPr lang="en-US" altLang="zh-CN" sz="2000" dirty="0" smtClean="0">
                    <a:solidFill>
                      <a:schemeClr val="bg1"/>
                    </a:solidFill>
                  </a:rPr>
                  <a:t>Everything </a:t>
                </a:r>
                <a:r>
                  <a:rPr lang="en-US" altLang="zh-CN" sz="2000" dirty="0">
                    <a:solidFill>
                      <a:schemeClr val="bg1"/>
                    </a:solidFill>
                  </a:rPr>
                  <a:t>is </a:t>
                </a:r>
                <a:r>
                  <a:rPr lang="en-US" altLang="zh-CN" sz="2000" dirty="0" err="1">
                    <a:solidFill>
                      <a:schemeClr val="bg1"/>
                    </a:solidFill>
                  </a:rPr>
                  <a:t>gonna</a:t>
                </a:r>
                <a:r>
                  <a:rPr lang="en-US" altLang="zh-CN" sz="2000" dirty="0">
                    <a:solidFill>
                      <a:schemeClr val="bg1"/>
                    </a:solidFill>
                  </a:rPr>
                  <a:t> be </a:t>
                </a:r>
                <a:r>
                  <a:rPr lang="en-US" altLang="zh-CN" sz="2000" dirty="0" smtClean="0">
                    <a:solidFill>
                      <a:schemeClr val="bg1"/>
                    </a:solidFill>
                  </a:rPr>
                  <a:t>better</a:t>
                </a:r>
              </a:p>
              <a:p>
                <a:pPr algn="ctr"/>
                <a:r>
                  <a:rPr lang="en-US" altLang="zh-CN" sz="2000" dirty="0">
                    <a:solidFill>
                      <a:schemeClr val="bg1"/>
                    </a:solidFill>
                  </a:rPr>
                  <a:t>Everything is </a:t>
                </a:r>
                <a:r>
                  <a:rPr lang="en-US" altLang="zh-CN" sz="2000" dirty="0" err="1">
                    <a:solidFill>
                      <a:schemeClr val="bg1"/>
                    </a:solidFill>
                  </a:rPr>
                  <a:t>gonna</a:t>
                </a:r>
                <a:r>
                  <a:rPr lang="en-US" altLang="zh-CN" sz="2000" dirty="0">
                    <a:solidFill>
                      <a:schemeClr val="bg1"/>
                    </a:solidFill>
                  </a:rPr>
                  <a:t> be better</a:t>
                </a:r>
                <a:endParaRPr lang="zh-CN" altLang="en-US" sz="2000" dirty="0">
                  <a:solidFill>
                    <a:schemeClr val="bg1"/>
                  </a:solidFill>
                </a:endParaRPr>
              </a:p>
              <a:p>
                <a:pPr algn="ctr"/>
                <a:endParaRPr lang="zh-CN" altLang="en-US" sz="2000" dirty="0">
                  <a:solidFill>
                    <a:schemeClr val="bg1"/>
                  </a:solidFill>
                </a:endParaRPr>
              </a:p>
              <a:p>
                <a:pPr algn="ctr"/>
                <a:endParaRPr lang="zh-CN" altLang="en-US" sz="20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23" name="组合 122"/>
          <p:cNvGrpSpPr/>
          <p:nvPr/>
        </p:nvGrpSpPr>
        <p:grpSpPr>
          <a:xfrm>
            <a:off x="8210578" y="4189635"/>
            <a:ext cx="3981422" cy="2452655"/>
            <a:chOff x="1440180" y="2212885"/>
            <a:chExt cx="3981422" cy="2452655"/>
          </a:xfrm>
        </p:grpSpPr>
        <p:sp>
          <p:nvSpPr>
            <p:cNvPr id="124" name="椭圆 123"/>
            <p:cNvSpPr/>
            <p:nvPr/>
          </p:nvSpPr>
          <p:spPr>
            <a:xfrm>
              <a:off x="1440180" y="3115628"/>
              <a:ext cx="552974" cy="556192"/>
            </a:xfrm>
            <a:prstGeom prst="ellipse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5" name="组合 124"/>
            <p:cNvGrpSpPr/>
            <p:nvPr/>
          </p:nvGrpSpPr>
          <p:grpSpPr>
            <a:xfrm>
              <a:off x="1515180" y="2212885"/>
              <a:ext cx="3906422" cy="2452655"/>
              <a:chOff x="3839280" y="-1978115"/>
              <a:chExt cx="3906422" cy="2452655"/>
            </a:xfrm>
          </p:grpSpPr>
          <p:sp>
            <p:nvSpPr>
              <p:cNvPr id="127" name="文本框 126"/>
              <p:cNvSpPr txBox="1"/>
              <p:nvPr/>
            </p:nvSpPr>
            <p:spPr>
              <a:xfrm>
                <a:off x="3839280" y="-1978115"/>
                <a:ext cx="355350" cy="22159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3800" dirty="0" smtClean="0">
                    <a:solidFill>
                      <a:schemeClr val="bg1"/>
                    </a:solidFill>
                    <a:latin typeface="Packet" panose="00000400000000000000" pitchFamily="2" charset="0"/>
                  </a:rPr>
                  <a:t>3</a:t>
                </a:r>
                <a:endParaRPr lang="zh-CN" altLang="en-US" sz="13800" dirty="0">
                  <a:solidFill>
                    <a:schemeClr val="bg1"/>
                  </a:solidFill>
                  <a:latin typeface="Packet" panose="00000400000000000000" pitchFamily="2" charset="0"/>
                </a:endParaRPr>
              </a:p>
            </p:txBody>
          </p:sp>
          <p:sp>
            <p:nvSpPr>
              <p:cNvPr id="128" name="文本框 127"/>
              <p:cNvSpPr txBox="1"/>
              <p:nvPr/>
            </p:nvSpPr>
            <p:spPr>
              <a:xfrm>
                <a:off x="4065548" y="-1156676"/>
                <a:ext cx="3680154" cy="16312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dirty="0">
                    <a:solidFill>
                      <a:schemeClr val="bg1"/>
                    </a:solidFill>
                  </a:rPr>
                  <a:t>Everything is </a:t>
                </a:r>
                <a:r>
                  <a:rPr lang="en-US" altLang="zh-CN" sz="2000" dirty="0" err="1">
                    <a:solidFill>
                      <a:schemeClr val="bg1"/>
                    </a:solidFill>
                  </a:rPr>
                  <a:t>gonna</a:t>
                </a:r>
                <a:r>
                  <a:rPr lang="en-US" altLang="zh-CN" sz="2000" dirty="0">
                    <a:solidFill>
                      <a:schemeClr val="bg1"/>
                    </a:solidFill>
                  </a:rPr>
                  <a:t> be </a:t>
                </a:r>
                <a:r>
                  <a:rPr lang="en-US" altLang="zh-CN" sz="2000" dirty="0" smtClean="0">
                    <a:solidFill>
                      <a:schemeClr val="bg1"/>
                    </a:solidFill>
                  </a:rPr>
                  <a:t>better</a:t>
                </a:r>
              </a:p>
              <a:p>
                <a:pPr algn="ctr"/>
                <a:r>
                  <a:rPr lang="en-US" altLang="zh-CN" sz="2000" dirty="0" smtClean="0">
                    <a:solidFill>
                      <a:schemeClr val="bg1"/>
                    </a:solidFill>
                  </a:rPr>
                  <a:t>Everything </a:t>
                </a:r>
                <a:r>
                  <a:rPr lang="en-US" altLang="zh-CN" sz="2000" dirty="0">
                    <a:solidFill>
                      <a:schemeClr val="bg1"/>
                    </a:solidFill>
                  </a:rPr>
                  <a:t>is </a:t>
                </a:r>
                <a:r>
                  <a:rPr lang="en-US" altLang="zh-CN" sz="2000" dirty="0" err="1">
                    <a:solidFill>
                      <a:schemeClr val="bg1"/>
                    </a:solidFill>
                  </a:rPr>
                  <a:t>gonna</a:t>
                </a:r>
                <a:r>
                  <a:rPr lang="en-US" altLang="zh-CN" sz="2000" dirty="0">
                    <a:solidFill>
                      <a:schemeClr val="bg1"/>
                    </a:solidFill>
                  </a:rPr>
                  <a:t> be </a:t>
                </a:r>
                <a:r>
                  <a:rPr lang="en-US" altLang="zh-CN" sz="2000" dirty="0" smtClean="0">
                    <a:solidFill>
                      <a:schemeClr val="bg1"/>
                    </a:solidFill>
                  </a:rPr>
                  <a:t>better</a:t>
                </a:r>
              </a:p>
              <a:p>
                <a:pPr algn="ctr"/>
                <a:r>
                  <a:rPr lang="en-US" altLang="zh-CN" sz="2000" dirty="0">
                    <a:solidFill>
                      <a:schemeClr val="bg1"/>
                    </a:solidFill>
                  </a:rPr>
                  <a:t>Everything is </a:t>
                </a:r>
                <a:r>
                  <a:rPr lang="en-US" altLang="zh-CN" sz="2000" dirty="0" err="1">
                    <a:solidFill>
                      <a:schemeClr val="bg1"/>
                    </a:solidFill>
                  </a:rPr>
                  <a:t>gonna</a:t>
                </a:r>
                <a:r>
                  <a:rPr lang="en-US" altLang="zh-CN" sz="2000" dirty="0">
                    <a:solidFill>
                      <a:schemeClr val="bg1"/>
                    </a:solidFill>
                  </a:rPr>
                  <a:t> be better</a:t>
                </a:r>
                <a:endParaRPr lang="zh-CN" altLang="en-US" sz="2000" dirty="0">
                  <a:solidFill>
                    <a:schemeClr val="bg1"/>
                  </a:solidFill>
                </a:endParaRPr>
              </a:p>
              <a:p>
                <a:pPr algn="ctr"/>
                <a:endParaRPr lang="zh-CN" altLang="en-US" sz="2000" dirty="0">
                  <a:solidFill>
                    <a:schemeClr val="bg1"/>
                  </a:solidFill>
                </a:endParaRPr>
              </a:p>
              <a:p>
                <a:pPr algn="ctr"/>
                <a:endParaRPr lang="zh-CN" altLang="en-US" sz="20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31" name="组合 130"/>
          <p:cNvGrpSpPr/>
          <p:nvPr/>
        </p:nvGrpSpPr>
        <p:grpSpPr>
          <a:xfrm>
            <a:off x="1746251" y="464459"/>
            <a:ext cx="8708570" cy="8708570"/>
            <a:chOff x="1746251" y="464459"/>
            <a:chExt cx="8708570" cy="8708570"/>
          </a:xfrm>
        </p:grpSpPr>
        <p:sp>
          <p:nvSpPr>
            <p:cNvPr id="129" name="弧形 128"/>
            <p:cNvSpPr/>
            <p:nvPr/>
          </p:nvSpPr>
          <p:spPr>
            <a:xfrm>
              <a:off x="1746251" y="464459"/>
              <a:ext cx="8708570" cy="8708570"/>
            </a:xfrm>
            <a:prstGeom prst="arc">
              <a:avLst>
                <a:gd name="adj1" fmla="val 11119705"/>
                <a:gd name="adj2" fmla="val 11412673"/>
              </a:avLst>
            </a:prstGeom>
            <a:noFill/>
            <a:ln w="9525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弧形 129"/>
            <p:cNvSpPr/>
            <p:nvPr/>
          </p:nvSpPr>
          <p:spPr>
            <a:xfrm>
              <a:off x="1746251" y="464459"/>
              <a:ext cx="8708570" cy="8708570"/>
            </a:xfrm>
            <a:prstGeom prst="arc">
              <a:avLst>
                <a:gd name="adj1" fmla="val 12994265"/>
                <a:gd name="adj2" fmla="val 13351041"/>
              </a:avLst>
            </a:prstGeom>
            <a:noFill/>
            <a:ln w="9525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2748674" y="1466882"/>
            <a:ext cx="6703724" cy="6703724"/>
            <a:chOff x="1746251" y="464459"/>
            <a:chExt cx="8708570" cy="8708570"/>
          </a:xfrm>
        </p:grpSpPr>
        <p:sp>
          <p:nvSpPr>
            <p:cNvPr id="133" name="弧形 132"/>
            <p:cNvSpPr/>
            <p:nvPr/>
          </p:nvSpPr>
          <p:spPr>
            <a:xfrm>
              <a:off x="1746251" y="464459"/>
              <a:ext cx="8708570" cy="8708570"/>
            </a:xfrm>
            <a:prstGeom prst="arc">
              <a:avLst>
                <a:gd name="adj1" fmla="val 18678014"/>
                <a:gd name="adj2" fmla="val 19091662"/>
              </a:avLst>
            </a:prstGeom>
            <a:noFill/>
            <a:ln w="9525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弧形 133"/>
            <p:cNvSpPr/>
            <p:nvPr/>
          </p:nvSpPr>
          <p:spPr>
            <a:xfrm>
              <a:off x="1746251" y="464459"/>
              <a:ext cx="8708570" cy="8708570"/>
            </a:xfrm>
            <a:prstGeom prst="arc">
              <a:avLst>
                <a:gd name="adj1" fmla="val 15753945"/>
                <a:gd name="adj2" fmla="val 16120844"/>
              </a:avLst>
            </a:prstGeom>
            <a:noFill/>
            <a:ln w="9525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3628571" y="2346779"/>
            <a:ext cx="4943930" cy="4943930"/>
            <a:chOff x="1746251" y="464459"/>
            <a:chExt cx="8708570" cy="8708570"/>
          </a:xfrm>
        </p:grpSpPr>
        <p:sp>
          <p:nvSpPr>
            <p:cNvPr id="136" name="弧形 135"/>
            <p:cNvSpPr/>
            <p:nvPr/>
          </p:nvSpPr>
          <p:spPr>
            <a:xfrm>
              <a:off x="1746251" y="464459"/>
              <a:ext cx="8708570" cy="8708570"/>
            </a:xfrm>
            <a:prstGeom prst="arc">
              <a:avLst>
                <a:gd name="adj1" fmla="val 20239591"/>
                <a:gd name="adj2" fmla="val 20858443"/>
              </a:avLst>
            </a:prstGeom>
            <a:noFill/>
            <a:ln w="9525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弧形 136"/>
            <p:cNvSpPr/>
            <p:nvPr/>
          </p:nvSpPr>
          <p:spPr>
            <a:xfrm>
              <a:off x="1746251" y="464459"/>
              <a:ext cx="8708570" cy="8708570"/>
            </a:xfrm>
            <a:prstGeom prst="arc">
              <a:avLst>
                <a:gd name="adj1" fmla="val 1955913"/>
                <a:gd name="adj2" fmla="val 2629152"/>
              </a:avLst>
            </a:prstGeom>
            <a:noFill/>
            <a:ln w="9525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 rot="17728590">
            <a:off x="-2934545" y="-2596912"/>
            <a:ext cx="8103405" cy="3777978"/>
            <a:chOff x="-4143914" y="-1814665"/>
            <a:chExt cx="8103405" cy="3777978"/>
          </a:xfrm>
        </p:grpSpPr>
        <p:grpSp>
          <p:nvGrpSpPr>
            <p:cNvPr id="62" name="组合 61"/>
            <p:cNvGrpSpPr/>
            <p:nvPr/>
          </p:nvGrpSpPr>
          <p:grpSpPr>
            <a:xfrm rot="17022484">
              <a:off x="-1201265" y="279339"/>
              <a:ext cx="962414" cy="2251524"/>
              <a:chOff x="2764208" y="330343"/>
              <a:chExt cx="962414" cy="2251524"/>
            </a:xfrm>
          </p:grpSpPr>
          <p:sp>
            <p:nvSpPr>
              <p:cNvPr id="64" name="椭圆 63"/>
              <p:cNvSpPr/>
              <p:nvPr/>
            </p:nvSpPr>
            <p:spPr>
              <a:xfrm rot="21476847">
                <a:off x="3267628" y="1048812"/>
                <a:ext cx="109358" cy="115115"/>
              </a:xfrm>
              <a:prstGeom prst="ellipse">
                <a:avLst/>
              </a:prstGeom>
              <a:noFill/>
              <a:ln w="47625">
                <a:solidFill>
                  <a:srgbClr val="48BEF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5" name="组合 64"/>
              <p:cNvGrpSpPr/>
              <p:nvPr/>
            </p:nvGrpSpPr>
            <p:grpSpPr>
              <a:xfrm rot="21476847">
                <a:off x="3536943" y="2392188"/>
                <a:ext cx="189679" cy="189679"/>
                <a:chOff x="6573135" y="2487386"/>
                <a:chExt cx="406898" cy="406898"/>
              </a:xfrm>
            </p:grpSpPr>
            <p:cxnSp>
              <p:nvCxnSpPr>
                <p:cNvPr id="72" name="直接连接符 71"/>
                <p:cNvCxnSpPr/>
                <p:nvPr/>
              </p:nvCxnSpPr>
              <p:spPr>
                <a:xfrm rot="16200000">
                  <a:off x="6624184" y="2639786"/>
                  <a:ext cx="0" cy="102098"/>
                </a:xfrm>
                <a:prstGeom prst="line">
                  <a:avLst/>
                </a:prstGeom>
                <a:ln w="41275" cap="rnd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" name="直接连接符 72"/>
                <p:cNvCxnSpPr/>
                <p:nvPr/>
              </p:nvCxnSpPr>
              <p:spPr>
                <a:xfrm rot="13500000">
                  <a:off x="6668821" y="2747549"/>
                  <a:ext cx="0" cy="102098"/>
                </a:xfrm>
                <a:prstGeom prst="line">
                  <a:avLst/>
                </a:prstGeom>
                <a:ln w="41275" cap="rnd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直接连接符 75"/>
                <p:cNvCxnSpPr/>
                <p:nvPr/>
              </p:nvCxnSpPr>
              <p:spPr>
                <a:xfrm rot="10800000">
                  <a:off x="6776584" y="2792186"/>
                  <a:ext cx="0" cy="102098"/>
                </a:xfrm>
                <a:prstGeom prst="line">
                  <a:avLst/>
                </a:prstGeom>
                <a:ln w="41275" cap="rnd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直接连接符 76"/>
                <p:cNvCxnSpPr/>
                <p:nvPr/>
              </p:nvCxnSpPr>
              <p:spPr>
                <a:xfrm rot="8100000">
                  <a:off x="6884347" y="2747549"/>
                  <a:ext cx="0" cy="102098"/>
                </a:xfrm>
                <a:prstGeom prst="line">
                  <a:avLst/>
                </a:prstGeom>
                <a:ln w="41275" cap="rnd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直接连接符 77"/>
                <p:cNvCxnSpPr/>
                <p:nvPr/>
              </p:nvCxnSpPr>
              <p:spPr>
                <a:xfrm rot="5400000">
                  <a:off x="6928984" y="2639786"/>
                  <a:ext cx="0" cy="102098"/>
                </a:xfrm>
                <a:prstGeom prst="line">
                  <a:avLst/>
                </a:prstGeom>
                <a:ln w="41275" cap="rnd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直接连接符 78"/>
                <p:cNvCxnSpPr/>
                <p:nvPr/>
              </p:nvCxnSpPr>
              <p:spPr>
                <a:xfrm rot="2700000">
                  <a:off x="6884347" y="2532023"/>
                  <a:ext cx="0" cy="102098"/>
                </a:xfrm>
                <a:prstGeom prst="line">
                  <a:avLst/>
                </a:prstGeom>
                <a:ln w="41275" cap="rnd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直接连接符 79"/>
                <p:cNvCxnSpPr/>
                <p:nvPr/>
              </p:nvCxnSpPr>
              <p:spPr>
                <a:xfrm>
                  <a:off x="6776584" y="2487386"/>
                  <a:ext cx="0" cy="102098"/>
                </a:xfrm>
                <a:prstGeom prst="line">
                  <a:avLst/>
                </a:prstGeom>
                <a:ln w="41275" cap="rnd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" name="直接连接符 80"/>
                <p:cNvCxnSpPr/>
                <p:nvPr/>
              </p:nvCxnSpPr>
              <p:spPr>
                <a:xfrm rot="18900000">
                  <a:off x="6668821" y="2532023"/>
                  <a:ext cx="0" cy="102098"/>
                </a:xfrm>
                <a:prstGeom prst="line">
                  <a:avLst/>
                </a:prstGeom>
                <a:ln w="41275" cap="rnd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0" name="椭圆 69"/>
              <p:cNvSpPr/>
              <p:nvPr/>
            </p:nvSpPr>
            <p:spPr>
              <a:xfrm rot="21476847" flipV="1">
                <a:off x="3475507" y="1261229"/>
                <a:ext cx="46046" cy="48470"/>
              </a:xfrm>
              <a:prstGeom prst="ellipse">
                <a:avLst/>
              </a:prstGeom>
              <a:solidFill>
                <a:srgbClr val="FEDF1F"/>
              </a:solidFill>
              <a:ln w="47625">
                <a:solidFill>
                  <a:srgbClr val="FFFF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/>
              <p:cNvSpPr/>
              <p:nvPr/>
            </p:nvSpPr>
            <p:spPr>
              <a:xfrm rot="21476847">
                <a:off x="2764208" y="330343"/>
                <a:ext cx="337023" cy="337022"/>
              </a:xfrm>
              <a:prstGeom prst="ellipse">
                <a:avLst/>
              </a:prstGeom>
              <a:noFill/>
              <a:ln w="571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2" name="组合 81"/>
            <p:cNvGrpSpPr/>
            <p:nvPr/>
          </p:nvGrpSpPr>
          <p:grpSpPr>
            <a:xfrm rot="3716914">
              <a:off x="-3000914" y="1628544"/>
              <a:ext cx="334769" cy="334769"/>
              <a:chOff x="3765599" y="622300"/>
              <a:chExt cx="1134533" cy="1134533"/>
            </a:xfrm>
            <a:solidFill>
              <a:srgbClr val="FFFF00"/>
            </a:solidFill>
          </p:grpSpPr>
          <p:sp>
            <p:nvSpPr>
              <p:cNvPr id="83" name="圆角矩形 82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圆角矩形 83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5" name="组合 84"/>
            <p:cNvGrpSpPr/>
            <p:nvPr/>
          </p:nvGrpSpPr>
          <p:grpSpPr>
            <a:xfrm rot="14052846">
              <a:off x="1077674" y="-1243577"/>
              <a:ext cx="3452905" cy="2310729"/>
              <a:chOff x="7266354" y="1238329"/>
              <a:chExt cx="4303510" cy="2879965"/>
            </a:xfrm>
          </p:grpSpPr>
          <p:sp>
            <p:nvSpPr>
              <p:cNvPr id="86" name="椭圆 85"/>
              <p:cNvSpPr/>
              <p:nvPr/>
            </p:nvSpPr>
            <p:spPr>
              <a:xfrm rot="20942295">
                <a:off x="8674028" y="1256298"/>
                <a:ext cx="275259" cy="275259"/>
              </a:xfrm>
              <a:prstGeom prst="ellipse">
                <a:avLst/>
              </a:prstGeom>
              <a:noFill/>
              <a:ln w="57150">
                <a:solidFill>
                  <a:srgbClr val="48BEF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椭圆 86"/>
              <p:cNvSpPr/>
              <p:nvPr/>
            </p:nvSpPr>
            <p:spPr>
              <a:xfrm rot="20942295">
                <a:off x="10681037" y="2102878"/>
                <a:ext cx="145275" cy="152922"/>
              </a:xfrm>
              <a:prstGeom prst="ellipse">
                <a:avLst/>
              </a:prstGeom>
              <a:noFill/>
              <a:ln w="47625">
                <a:solidFill>
                  <a:srgbClr val="48BEF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椭圆 87"/>
              <p:cNvSpPr/>
              <p:nvPr/>
            </p:nvSpPr>
            <p:spPr>
              <a:xfrm rot="20942295">
                <a:off x="8875387" y="1625512"/>
                <a:ext cx="108150" cy="113842"/>
              </a:xfrm>
              <a:prstGeom prst="ellipse">
                <a:avLst/>
              </a:prstGeom>
              <a:solidFill>
                <a:srgbClr val="47BEFE"/>
              </a:solidFill>
              <a:ln w="476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9" name="组合 88"/>
              <p:cNvGrpSpPr/>
              <p:nvPr/>
            </p:nvGrpSpPr>
            <p:grpSpPr>
              <a:xfrm rot="20942295">
                <a:off x="11317889" y="3801662"/>
                <a:ext cx="251975" cy="251975"/>
                <a:chOff x="6573135" y="2487386"/>
                <a:chExt cx="406898" cy="406898"/>
              </a:xfrm>
            </p:grpSpPr>
            <p:cxnSp>
              <p:nvCxnSpPr>
                <p:cNvPr id="100" name="直接连接符 99"/>
                <p:cNvCxnSpPr/>
                <p:nvPr/>
              </p:nvCxnSpPr>
              <p:spPr>
                <a:xfrm rot="16200000">
                  <a:off x="6624184" y="2639786"/>
                  <a:ext cx="0" cy="102098"/>
                </a:xfrm>
                <a:prstGeom prst="line">
                  <a:avLst/>
                </a:prstGeom>
                <a:ln w="41275" cap="rnd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1" name="直接连接符 100"/>
                <p:cNvCxnSpPr/>
                <p:nvPr/>
              </p:nvCxnSpPr>
              <p:spPr>
                <a:xfrm rot="13500000">
                  <a:off x="6668821" y="2747549"/>
                  <a:ext cx="0" cy="102098"/>
                </a:xfrm>
                <a:prstGeom prst="line">
                  <a:avLst/>
                </a:prstGeom>
                <a:ln w="41275" cap="rnd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" name="直接连接符 103"/>
                <p:cNvCxnSpPr/>
                <p:nvPr/>
              </p:nvCxnSpPr>
              <p:spPr>
                <a:xfrm rot="10800000">
                  <a:off x="6776584" y="2792186"/>
                  <a:ext cx="0" cy="102098"/>
                </a:xfrm>
                <a:prstGeom prst="line">
                  <a:avLst/>
                </a:prstGeom>
                <a:ln w="41275" cap="rnd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" name="直接连接符 106"/>
                <p:cNvCxnSpPr/>
                <p:nvPr/>
              </p:nvCxnSpPr>
              <p:spPr>
                <a:xfrm rot="8100000">
                  <a:off x="6884347" y="2747549"/>
                  <a:ext cx="0" cy="102098"/>
                </a:xfrm>
                <a:prstGeom prst="line">
                  <a:avLst/>
                </a:prstGeom>
                <a:ln w="41275" cap="rnd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8" name="直接连接符 107"/>
                <p:cNvCxnSpPr/>
                <p:nvPr/>
              </p:nvCxnSpPr>
              <p:spPr>
                <a:xfrm rot="5400000">
                  <a:off x="6928984" y="2639786"/>
                  <a:ext cx="0" cy="102098"/>
                </a:xfrm>
                <a:prstGeom prst="line">
                  <a:avLst/>
                </a:prstGeom>
                <a:ln w="41275" cap="rnd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9" name="直接连接符 108"/>
                <p:cNvCxnSpPr/>
                <p:nvPr/>
              </p:nvCxnSpPr>
              <p:spPr>
                <a:xfrm rot="2700000">
                  <a:off x="6884347" y="2532023"/>
                  <a:ext cx="0" cy="102098"/>
                </a:xfrm>
                <a:prstGeom prst="line">
                  <a:avLst/>
                </a:prstGeom>
                <a:ln w="41275" cap="rnd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直接连接符 109"/>
                <p:cNvCxnSpPr/>
                <p:nvPr/>
              </p:nvCxnSpPr>
              <p:spPr>
                <a:xfrm>
                  <a:off x="6776584" y="2487386"/>
                  <a:ext cx="0" cy="102098"/>
                </a:xfrm>
                <a:prstGeom prst="line">
                  <a:avLst/>
                </a:prstGeom>
                <a:ln w="41275" cap="rnd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1" name="直接连接符 110"/>
                <p:cNvCxnSpPr/>
                <p:nvPr/>
              </p:nvCxnSpPr>
              <p:spPr>
                <a:xfrm rot="18900000">
                  <a:off x="6668821" y="2532023"/>
                  <a:ext cx="0" cy="102098"/>
                </a:xfrm>
                <a:prstGeom prst="line">
                  <a:avLst/>
                </a:prstGeom>
                <a:ln w="41275" cap="rnd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0" name="组合 89"/>
              <p:cNvGrpSpPr/>
              <p:nvPr/>
            </p:nvGrpSpPr>
            <p:grpSpPr>
              <a:xfrm rot="20942295">
                <a:off x="7758728" y="2499503"/>
                <a:ext cx="207294" cy="207294"/>
                <a:chOff x="3765599" y="622300"/>
                <a:chExt cx="1134533" cy="1134533"/>
              </a:xfrm>
              <a:solidFill>
                <a:schemeClr val="accent1">
                  <a:lumMod val="60000"/>
                  <a:lumOff val="40000"/>
                </a:schemeClr>
              </a:solidFill>
            </p:grpSpPr>
            <p:sp>
              <p:nvSpPr>
                <p:cNvPr id="97" name="圆角矩形 96"/>
                <p:cNvSpPr/>
                <p:nvPr/>
              </p:nvSpPr>
              <p:spPr>
                <a:xfrm>
                  <a:off x="4144531" y="622300"/>
                  <a:ext cx="376669" cy="1134533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8" name="圆角矩形 97"/>
                <p:cNvSpPr/>
                <p:nvPr/>
              </p:nvSpPr>
              <p:spPr>
                <a:xfrm rot="5400000">
                  <a:off x="4144531" y="622300"/>
                  <a:ext cx="376669" cy="1134533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91" name="椭圆 90"/>
              <p:cNvSpPr/>
              <p:nvPr/>
            </p:nvSpPr>
            <p:spPr>
              <a:xfrm rot="20942295" flipV="1">
                <a:off x="10991211" y="2345934"/>
                <a:ext cx="61169" cy="64389"/>
              </a:xfrm>
              <a:prstGeom prst="ellipse">
                <a:avLst/>
              </a:prstGeom>
              <a:solidFill>
                <a:srgbClr val="FEDF1F"/>
              </a:solidFill>
              <a:ln w="47625">
                <a:solidFill>
                  <a:srgbClr val="FFFF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椭圆 91"/>
              <p:cNvSpPr/>
              <p:nvPr/>
            </p:nvSpPr>
            <p:spPr>
              <a:xfrm rot="20942295">
                <a:off x="7894670" y="1835202"/>
                <a:ext cx="101692" cy="107045"/>
              </a:xfrm>
              <a:prstGeom prst="ellipse">
                <a:avLst/>
              </a:prstGeom>
              <a:solidFill>
                <a:srgbClr val="C00000"/>
              </a:solidFill>
              <a:ln w="476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椭圆 92"/>
              <p:cNvSpPr/>
              <p:nvPr/>
            </p:nvSpPr>
            <p:spPr>
              <a:xfrm rot="20942295">
                <a:off x="9893537" y="1238329"/>
                <a:ext cx="447711" cy="447711"/>
              </a:xfrm>
              <a:prstGeom prst="ellipse">
                <a:avLst/>
              </a:prstGeom>
              <a:noFill/>
              <a:ln w="571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4" name="组合 93"/>
              <p:cNvGrpSpPr/>
              <p:nvPr/>
            </p:nvGrpSpPr>
            <p:grpSpPr>
              <a:xfrm rot="3182362">
                <a:off x="7266354" y="3911000"/>
                <a:ext cx="207294" cy="207294"/>
                <a:chOff x="3765599" y="622300"/>
                <a:chExt cx="1134533" cy="1134533"/>
              </a:xfrm>
              <a:solidFill>
                <a:srgbClr val="FFFF00"/>
              </a:solidFill>
            </p:grpSpPr>
            <p:sp>
              <p:nvSpPr>
                <p:cNvPr id="95" name="圆角矩形 94"/>
                <p:cNvSpPr/>
                <p:nvPr/>
              </p:nvSpPr>
              <p:spPr>
                <a:xfrm>
                  <a:off x="4144531" y="622300"/>
                  <a:ext cx="376669" cy="1134533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6" name="圆角矩形 95"/>
                <p:cNvSpPr/>
                <p:nvPr/>
              </p:nvSpPr>
              <p:spPr>
                <a:xfrm rot="5400000">
                  <a:off x="4144531" y="622300"/>
                  <a:ext cx="376669" cy="1134533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12" name="组合 111"/>
            <p:cNvGrpSpPr/>
            <p:nvPr/>
          </p:nvGrpSpPr>
          <p:grpSpPr>
            <a:xfrm rot="3716914">
              <a:off x="-4143914" y="1018944"/>
              <a:ext cx="334769" cy="334769"/>
              <a:chOff x="3765599" y="622300"/>
              <a:chExt cx="1134533" cy="1134533"/>
            </a:xfrm>
            <a:solidFill>
              <a:srgbClr val="018CD9"/>
            </a:solidFill>
          </p:grpSpPr>
          <p:sp>
            <p:nvSpPr>
              <p:cNvPr id="113" name="圆角矩形 112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圆角矩形 113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8" name="组合 137"/>
          <p:cNvGrpSpPr/>
          <p:nvPr/>
        </p:nvGrpSpPr>
        <p:grpSpPr>
          <a:xfrm rot="10222889">
            <a:off x="9615136" y="-1359539"/>
            <a:ext cx="8103405" cy="3777978"/>
            <a:chOff x="-4143914" y="-1814665"/>
            <a:chExt cx="8103405" cy="3777978"/>
          </a:xfrm>
        </p:grpSpPr>
        <p:grpSp>
          <p:nvGrpSpPr>
            <p:cNvPr id="139" name="组合 138"/>
            <p:cNvGrpSpPr/>
            <p:nvPr/>
          </p:nvGrpSpPr>
          <p:grpSpPr>
            <a:xfrm rot="17022484">
              <a:off x="-1201265" y="279339"/>
              <a:ext cx="962414" cy="2251524"/>
              <a:chOff x="2764208" y="330343"/>
              <a:chExt cx="962414" cy="2251524"/>
            </a:xfrm>
          </p:grpSpPr>
          <p:sp>
            <p:nvSpPr>
              <p:cNvPr id="168" name="椭圆 167"/>
              <p:cNvSpPr/>
              <p:nvPr/>
            </p:nvSpPr>
            <p:spPr>
              <a:xfrm rot="21476847">
                <a:off x="3267628" y="1048812"/>
                <a:ext cx="109358" cy="115115"/>
              </a:xfrm>
              <a:prstGeom prst="ellipse">
                <a:avLst/>
              </a:prstGeom>
              <a:noFill/>
              <a:ln w="47625">
                <a:solidFill>
                  <a:srgbClr val="48BEF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69" name="组合 168"/>
              <p:cNvGrpSpPr/>
              <p:nvPr/>
            </p:nvGrpSpPr>
            <p:grpSpPr>
              <a:xfrm rot="21476847">
                <a:off x="3536943" y="2392188"/>
                <a:ext cx="189679" cy="189679"/>
                <a:chOff x="6573135" y="2487386"/>
                <a:chExt cx="406898" cy="406898"/>
              </a:xfrm>
            </p:grpSpPr>
            <p:cxnSp>
              <p:nvCxnSpPr>
                <p:cNvPr id="172" name="直接连接符 171"/>
                <p:cNvCxnSpPr/>
                <p:nvPr/>
              </p:nvCxnSpPr>
              <p:spPr>
                <a:xfrm rot="16200000">
                  <a:off x="6624184" y="2639786"/>
                  <a:ext cx="0" cy="102098"/>
                </a:xfrm>
                <a:prstGeom prst="line">
                  <a:avLst/>
                </a:prstGeom>
                <a:ln w="41275" cap="rnd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3" name="直接连接符 172"/>
                <p:cNvCxnSpPr/>
                <p:nvPr/>
              </p:nvCxnSpPr>
              <p:spPr>
                <a:xfrm rot="13500000">
                  <a:off x="6668821" y="2747549"/>
                  <a:ext cx="0" cy="102098"/>
                </a:xfrm>
                <a:prstGeom prst="line">
                  <a:avLst/>
                </a:prstGeom>
                <a:ln w="41275" cap="rnd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4" name="直接连接符 173"/>
                <p:cNvCxnSpPr/>
                <p:nvPr/>
              </p:nvCxnSpPr>
              <p:spPr>
                <a:xfrm rot="10800000">
                  <a:off x="6776584" y="2792186"/>
                  <a:ext cx="0" cy="102098"/>
                </a:xfrm>
                <a:prstGeom prst="line">
                  <a:avLst/>
                </a:prstGeom>
                <a:ln w="41275" cap="rnd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5" name="直接连接符 174"/>
                <p:cNvCxnSpPr/>
                <p:nvPr/>
              </p:nvCxnSpPr>
              <p:spPr>
                <a:xfrm rot="8100000">
                  <a:off x="6884347" y="2747549"/>
                  <a:ext cx="0" cy="102098"/>
                </a:xfrm>
                <a:prstGeom prst="line">
                  <a:avLst/>
                </a:prstGeom>
                <a:ln w="41275" cap="rnd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6" name="直接连接符 175"/>
                <p:cNvCxnSpPr/>
                <p:nvPr/>
              </p:nvCxnSpPr>
              <p:spPr>
                <a:xfrm rot="5400000">
                  <a:off x="6928984" y="2639786"/>
                  <a:ext cx="0" cy="102098"/>
                </a:xfrm>
                <a:prstGeom prst="line">
                  <a:avLst/>
                </a:prstGeom>
                <a:ln w="41275" cap="rnd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7" name="直接连接符 176"/>
                <p:cNvCxnSpPr/>
                <p:nvPr/>
              </p:nvCxnSpPr>
              <p:spPr>
                <a:xfrm rot="2700000">
                  <a:off x="6884347" y="2532023"/>
                  <a:ext cx="0" cy="102098"/>
                </a:xfrm>
                <a:prstGeom prst="line">
                  <a:avLst/>
                </a:prstGeom>
                <a:ln w="41275" cap="rnd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8" name="直接连接符 177"/>
                <p:cNvCxnSpPr/>
                <p:nvPr/>
              </p:nvCxnSpPr>
              <p:spPr>
                <a:xfrm>
                  <a:off x="6776584" y="2487386"/>
                  <a:ext cx="0" cy="102098"/>
                </a:xfrm>
                <a:prstGeom prst="line">
                  <a:avLst/>
                </a:prstGeom>
                <a:ln w="41275" cap="rnd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9" name="直接连接符 178"/>
                <p:cNvCxnSpPr/>
                <p:nvPr/>
              </p:nvCxnSpPr>
              <p:spPr>
                <a:xfrm rot="18900000">
                  <a:off x="6668821" y="2532023"/>
                  <a:ext cx="0" cy="102098"/>
                </a:xfrm>
                <a:prstGeom prst="line">
                  <a:avLst/>
                </a:prstGeom>
                <a:ln w="41275" cap="rnd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70" name="椭圆 169"/>
              <p:cNvSpPr/>
              <p:nvPr/>
            </p:nvSpPr>
            <p:spPr>
              <a:xfrm rot="21476847" flipV="1">
                <a:off x="3475507" y="1261229"/>
                <a:ext cx="46046" cy="48470"/>
              </a:xfrm>
              <a:prstGeom prst="ellipse">
                <a:avLst/>
              </a:prstGeom>
              <a:solidFill>
                <a:srgbClr val="FEDF1F"/>
              </a:solidFill>
              <a:ln w="47625">
                <a:solidFill>
                  <a:srgbClr val="FFFF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1" name="椭圆 170"/>
              <p:cNvSpPr/>
              <p:nvPr/>
            </p:nvSpPr>
            <p:spPr>
              <a:xfrm rot="21476847">
                <a:off x="2764208" y="330343"/>
                <a:ext cx="337023" cy="337022"/>
              </a:xfrm>
              <a:prstGeom prst="ellipse">
                <a:avLst/>
              </a:prstGeom>
              <a:noFill/>
              <a:ln w="571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0" name="组合 139"/>
            <p:cNvGrpSpPr/>
            <p:nvPr/>
          </p:nvGrpSpPr>
          <p:grpSpPr>
            <a:xfrm rot="3716914">
              <a:off x="-3000914" y="1628544"/>
              <a:ext cx="334769" cy="334769"/>
              <a:chOff x="3765599" y="622300"/>
              <a:chExt cx="1134533" cy="1134533"/>
            </a:xfrm>
            <a:solidFill>
              <a:srgbClr val="FFFF00"/>
            </a:solidFill>
          </p:grpSpPr>
          <p:sp>
            <p:nvSpPr>
              <p:cNvPr id="166" name="圆角矩形 165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7" name="圆角矩形 166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1" name="组合 140"/>
            <p:cNvGrpSpPr/>
            <p:nvPr/>
          </p:nvGrpSpPr>
          <p:grpSpPr>
            <a:xfrm rot="14052846">
              <a:off x="1077674" y="-1243577"/>
              <a:ext cx="3452905" cy="2310729"/>
              <a:chOff x="7266354" y="1238329"/>
              <a:chExt cx="4303510" cy="2879965"/>
            </a:xfrm>
          </p:grpSpPr>
          <p:sp>
            <p:nvSpPr>
              <p:cNvPr id="145" name="椭圆 144"/>
              <p:cNvSpPr/>
              <p:nvPr/>
            </p:nvSpPr>
            <p:spPr>
              <a:xfrm rot="20942295">
                <a:off x="8674028" y="1256298"/>
                <a:ext cx="275259" cy="275259"/>
              </a:xfrm>
              <a:prstGeom prst="ellipse">
                <a:avLst/>
              </a:prstGeom>
              <a:noFill/>
              <a:ln w="57150">
                <a:solidFill>
                  <a:srgbClr val="48BEF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" name="椭圆 145"/>
              <p:cNvSpPr/>
              <p:nvPr/>
            </p:nvSpPr>
            <p:spPr>
              <a:xfrm rot="20942295">
                <a:off x="10681037" y="2102878"/>
                <a:ext cx="145275" cy="152922"/>
              </a:xfrm>
              <a:prstGeom prst="ellipse">
                <a:avLst/>
              </a:prstGeom>
              <a:noFill/>
              <a:ln w="47625">
                <a:solidFill>
                  <a:srgbClr val="48BEF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" name="椭圆 146"/>
              <p:cNvSpPr/>
              <p:nvPr/>
            </p:nvSpPr>
            <p:spPr>
              <a:xfrm rot="20942295">
                <a:off x="8875387" y="1625512"/>
                <a:ext cx="108150" cy="113842"/>
              </a:xfrm>
              <a:prstGeom prst="ellipse">
                <a:avLst/>
              </a:prstGeom>
              <a:solidFill>
                <a:srgbClr val="47BEFE"/>
              </a:solidFill>
              <a:ln w="476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8" name="组合 147"/>
              <p:cNvGrpSpPr/>
              <p:nvPr/>
            </p:nvGrpSpPr>
            <p:grpSpPr>
              <a:xfrm rot="20942295">
                <a:off x="11317889" y="3801662"/>
                <a:ext cx="251975" cy="251975"/>
                <a:chOff x="6573135" y="2487386"/>
                <a:chExt cx="406898" cy="406898"/>
              </a:xfrm>
            </p:grpSpPr>
            <p:cxnSp>
              <p:nvCxnSpPr>
                <p:cNvPr id="158" name="直接连接符 157"/>
                <p:cNvCxnSpPr/>
                <p:nvPr/>
              </p:nvCxnSpPr>
              <p:spPr>
                <a:xfrm rot="16200000">
                  <a:off x="6624184" y="2639786"/>
                  <a:ext cx="0" cy="102098"/>
                </a:xfrm>
                <a:prstGeom prst="line">
                  <a:avLst/>
                </a:prstGeom>
                <a:ln w="41275" cap="rnd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9" name="直接连接符 158"/>
                <p:cNvCxnSpPr/>
                <p:nvPr/>
              </p:nvCxnSpPr>
              <p:spPr>
                <a:xfrm rot="13500000">
                  <a:off x="6668821" y="2747549"/>
                  <a:ext cx="0" cy="102098"/>
                </a:xfrm>
                <a:prstGeom prst="line">
                  <a:avLst/>
                </a:prstGeom>
                <a:ln w="41275" cap="rnd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0" name="直接连接符 159"/>
                <p:cNvCxnSpPr/>
                <p:nvPr/>
              </p:nvCxnSpPr>
              <p:spPr>
                <a:xfrm rot="10800000">
                  <a:off x="6776584" y="2792186"/>
                  <a:ext cx="0" cy="102098"/>
                </a:xfrm>
                <a:prstGeom prst="line">
                  <a:avLst/>
                </a:prstGeom>
                <a:ln w="41275" cap="rnd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1" name="直接连接符 160"/>
                <p:cNvCxnSpPr/>
                <p:nvPr/>
              </p:nvCxnSpPr>
              <p:spPr>
                <a:xfrm rot="8100000">
                  <a:off x="6884347" y="2747549"/>
                  <a:ext cx="0" cy="102098"/>
                </a:xfrm>
                <a:prstGeom prst="line">
                  <a:avLst/>
                </a:prstGeom>
                <a:ln w="41275" cap="rnd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2" name="直接连接符 161"/>
                <p:cNvCxnSpPr/>
                <p:nvPr/>
              </p:nvCxnSpPr>
              <p:spPr>
                <a:xfrm rot="5400000">
                  <a:off x="6928984" y="2639786"/>
                  <a:ext cx="0" cy="102098"/>
                </a:xfrm>
                <a:prstGeom prst="line">
                  <a:avLst/>
                </a:prstGeom>
                <a:ln w="41275" cap="rnd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3" name="直接连接符 162"/>
                <p:cNvCxnSpPr/>
                <p:nvPr/>
              </p:nvCxnSpPr>
              <p:spPr>
                <a:xfrm rot="2700000">
                  <a:off x="6884347" y="2532023"/>
                  <a:ext cx="0" cy="102098"/>
                </a:xfrm>
                <a:prstGeom prst="line">
                  <a:avLst/>
                </a:prstGeom>
                <a:ln w="41275" cap="rnd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4" name="直接连接符 163"/>
                <p:cNvCxnSpPr/>
                <p:nvPr/>
              </p:nvCxnSpPr>
              <p:spPr>
                <a:xfrm>
                  <a:off x="6776584" y="2487386"/>
                  <a:ext cx="0" cy="102098"/>
                </a:xfrm>
                <a:prstGeom prst="line">
                  <a:avLst/>
                </a:prstGeom>
                <a:ln w="41275" cap="rnd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5" name="直接连接符 164"/>
                <p:cNvCxnSpPr/>
                <p:nvPr/>
              </p:nvCxnSpPr>
              <p:spPr>
                <a:xfrm rot="18900000">
                  <a:off x="6668821" y="2532023"/>
                  <a:ext cx="0" cy="102098"/>
                </a:xfrm>
                <a:prstGeom prst="line">
                  <a:avLst/>
                </a:prstGeom>
                <a:ln w="41275" cap="rnd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9" name="组合 148"/>
              <p:cNvGrpSpPr/>
              <p:nvPr/>
            </p:nvGrpSpPr>
            <p:grpSpPr>
              <a:xfrm rot="20942295">
                <a:off x="7758728" y="2499503"/>
                <a:ext cx="207294" cy="207294"/>
                <a:chOff x="3765599" y="622300"/>
                <a:chExt cx="1134533" cy="1134533"/>
              </a:xfrm>
              <a:solidFill>
                <a:schemeClr val="accent1">
                  <a:lumMod val="60000"/>
                  <a:lumOff val="40000"/>
                </a:schemeClr>
              </a:solidFill>
            </p:grpSpPr>
            <p:sp>
              <p:nvSpPr>
                <p:cNvPr id="156" name="圆角矩形 155"/>
                <p:cNvSpPr/>
                <p:nvPr/>
              </p:nvSpPr>
              <p:spPr>
                <a:xfrm>
                  <a:off x="4144531" y="622300"/>
                  <a:ext cx="376669" cy="1134533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7" name="圆角矩形 156"/>
                <p:cNvSpPr/>
                <p:nvPr/>
              </p:nvSpPr>
              <p:spPr>
                <a:xfrm rot="5400000">
                  <a:off x="4144531" y="622300"/>
                  <a:ext cx="376669" cy="1134533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50" name="椭圆 149"/>
              <p:cNvSpPr/>
              <p:nvPr/>
            </p:nvSpPr>
            <p:spPr>
              <a:xfrm rot="20942295" flipV="1">
                <a:off x="10991211" y="2345934"/>
                <a:ext cx="61169" cy="64389"/>
              </a:xfrm>
              <a:prstGeom prst="ellipse">
                <a:avLst/>
              </a:prstGeom>
              <a:solidFill>
                <a:srgbClr val="FEDF1F"/>
              </a:solidFill>
              <a:ln w="47625">
                <a:solidFill>
                  <a:srgbClr val="FFFF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1" name="椭圆 150"/>
              <p:cNvSpPr/>
              <p:nvPr/>
            </p:nvSpPr>
            <p:spPr>
              <a:xfrm rot="20942295">
                <a:off x="7894670" y="1835202"/>
                <a:ext cx="101692" cy="107045"/>
              </a:xfrm>
              <a:prstGeom prst="ellipse">
                <a:avLst/>
              </a:prstGeom>
              <a:solidFill>
                <a:srgbClr val="C00000"/>
              </a:solidFill>
              <a:ln w="476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2" name="椭圆 151"/>
              <p:cNvSpPr/>
              <p:nvPr/>
            </p:nvSpPr>
            <p:spPr>
              <a:xfrm rot="20942295">
                <a:off x="9893537" y="1238329"/>
                <a:ext cx="447711" cy="447711"/>
              </a:xfrm>
              <a:prstGeom prst="ellipse">
                <a:avLst/>
              </a:prstGeom>
              <a:noFill/>
              <a:ln w="571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53" name="组合 152"/>
              <p:cNvGrpSpPr/>
              <p:nvPr/>
            </p:nvGrpSpPr>
            <p:grpSpPr>
              <a:xfrm rot="3182362">
                <a:off x="7266354" y="3911000"/>
                <a:ext cx="207294" cy="207294"/>
                <a:chOff x="3765599" y="622300"/>
                <a:chExt cx="1134533" cy="1134533"/>
              </a:xfrm>
              <a:solidFill>
                <a:srgbClr val="FFFF00"/>
              </a:solidFill>
            </p:grpSpPr>
            <p:sp>
              <p:nvSpPr>
                <p:cNvPr id="154" name="圆角矩形 153"/>
                <p:cNvSpPr/>
                <p:nvPr/>
              </p:nvSpPr>
              <p:spPr>
                <a:xfrm>
                  <a:off x="4144531" y="622300"/>
                  <a:ext cx="376669" cy="1134533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5" name="圆角矩形 154"/>
                <p:cNvSpPr/>
                <p:nvPr/>
              </p:nvSpPr>
              <p:spPr>
                <a:xfrm rot="5400000">
                  <a:off x="4144531" y="622300"/>
                  <a:ext cx="376669" cy="1134533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42" name="组合 141"/>
            <p:cNvGrpSpPr/>
            <p:nvPr/>
          </p:nvGrpSpPr>
          <p:grpSpPr>
            <a:xfrm rot="3716914">
              <a:off x="-4143914" y="1018944"/>
              <a:ext cx="334769" cy="334769"/>
              <a:chOff x="3765599" y="622300"/>
              <a:chExt cx="1134533" cy="1134533"/>
            </a:xfrm>
            <a:solidFill>
              <a:srgbClr val="018CD9"/>
            </a:solidFill>
          </p:grpSpPr>
          <p:sp>
            <p:nvSpPr>
              <p:cNvPr id="143" name="圆角矩形 142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4" name="圆角矩形 143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518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任意多边形 33"/>
          <p:cNvSpPr/>
          <p:nvPr/>
        </p:nvSpPr>
        <p:spPr>
          <a:xfrm>
            <a:off x="4763386" y="1488558"/>
            <a:ext cx="6974957" cy="4997303"/>
          </a:xfrm>
          <a:custGeom>
            <a:avLst/>
            <a:gdLst>
              <a:gd name="connsiteX0" fmla="*/ 242404 w 6974957"/>
              <a:gd name="connsiteY0" fmla="*/ 0 h 4997303"/>
              <a:gd name="connsiteX1" fmla="*/ 6732553 w 6974957"/>
              <a:gd name="connsiteY1" fmla="*/ 0 h 4997303"/>
              <a:gd name="connsiteX2" fmla="*/ 6974957 w 6974957"/>
              <a:gd name="connsiteY2" fmla="*/ 242404 h 4997303"/>
              <a:gd name="connsiteX3" fmla="*/ 6974957 w 6974957"/>
              <a:gd name="connsiteY3" fmla="*/ 4925019 h 4997303"/>
              <a:gd name="connsiteX4" fmla="*/ 6970032 w 6974957"/>
              <a:gd name="connsiteY4" fmla="*/ 4973872 h 4997303"/>
              <a:gd name="connsiteX5" fmla="*/ 6962759 w 6974957"/>
              <a:gd name="connsiteY5" fmla="*/ 4997303 h 4997303"/>
              <a:gd name="connsiteX6" fmla="*/ 12199 w 6974957"/>
              <a:gd name="connsiteY6" fmla="*/ 4997303 h 4997303"/>
              <a:gd name="connsiteX7" fmla="*/ 4925 w 6974957"/>
              <a:gd name="connsiteY7" fmla="*/ 4973872 h 4997303"/>
              <a:gd name="connsiteX8" fmla="*/ 0 w 6974957"/>
              <a:gd name="connsiteY8" fmla="*/ 4925019 h 4997303"/>
              <a:gd name="connsiteX9" fmla="*/ 0 w 6974957"/>
              <a:gd name="connsiteY9" fmla="*/ 242404 h 4997303"/>
              <a:gd name="connsiteX10" fmla="*/ 242404 w 6974957"/>
              <a:gd name="connsiteY10" fmla="*/ 0 h 4997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974957" h="4997303">
                <a:moveTo>
                  <a:pt x="242404" y="0"/>
                </a:moveTo>
                <a:lnTo>
                  <a:pt x="6732553" y="0"/>
                </a:lnTo>
                <a:cubicBezTo>
                  <a:pt x="6866429" y="0"/>
                  <a:pt x="6974957" y="108528"/>
                  <a:pt x="6974957" y="242404"/>
                </a:cubicBezTo>
                <a:lnTo>
                  <a:pt x="6974957" y="4925019"/>
                </a:lnTo>
                <a:cubicBezTo>
                  <a:pt x="6974957" y="4941754"/>
                  <a:pt x="6973261" y="4958092"/>
                  <a:pt x="6970032" y="4973872"/>
                </a:cubicBezTo>
                <a:lnTo>
                  <a:pt x="6962759" y="4997303"/>
                </a:lnTo>
                <a:lnTo>
                  <a:pt x="12199" y="4997303"/>
                </a:lnTo>
                <a:lnTo>
                  <a:pt x="4925" y="4973872"/>
                </a:lnTo>
                <a:cubicBezTo>
                  <a:pt x="1696" y="4958092"/>
                  <a:pt x="0" y="4941754"/>
                  <a:pt x="0" y="4925019"/>
                </a:cubicBezTo>
                <a:lnTo>
                  <a:pt x="0" y="242404"/>
                </a:lnTo>
                <a:cubicBezTo>
                  <a:pt x="0" y="108528"/>
                  <a:pt x="108528" y="0"/>
                  <a:pt x="24240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4" name="图片占位符 43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3" name="圆角矩形 32"/>
          <p:cNvSpPr/>
          <p:nvPr/>
        </p:nvSpPr>
        <p:spPr>
          <a:xfrm>
            <a:off x="4307516" y="6435356"/>
            <a:ext cx="7884484" cy="25119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>
            <a:off x="4383314" y="6452141"/>
            <a:ext cx="4800085" cy="0"/>
          </a:xfrm>
          <a:prstGeom prst="line">
            <a:avLst/>
          </a:prstGeom>
          <a:noFill/>
          <a:ln w="1016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9529494" y="6452141"/>
            <a:ext cx="178523" cy="0"/>
          </a:xfrm>
          <a:prstGeom prst="line">
            <a:avLst/>
          </a:prstGeom>
          <a:noFill/>
          <a:ln w="1016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10038218" y="6452141"/>
            <a:ext cx="1936067" cy="0"/>
          </a:xfrm>
          <a:prstGeom prst="line">
            <a:avLst/>
          </a:prstGeom>
          <a:noFill/>
          <a:ln w="1016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43" name="组合 42"/>
          <p:cNvGrpSpPr/>
          <p:nvPr/>
        </p:nvGrpSpPr>
        <p:grpSpPr>
          <a:xfrm>
            <a:off x="4705737" y="1438849"/>
            <a:ext cx="7024171" cy="5005494"/>
            <a:chOff x="4705737" y="1250164"/>
            <a:chExt cx="7024171" cy="5005494"/>
          </a:xfrm>
        </p:grpSpPr>
        <p:grpSp>
          <p:nvGrpSpPr>
            <p:cNvPr id="39" name="组合 38"/>
            <p:cNvGrpSpPr/>
            <p:nvPr/>
          </p:nvGrpSpPr>
          <p:grpSpPr>
            <a:xfrm>
              <a:off x="5134263" y="1766020"/>
              <a:ext cx="6167120" cy="4489638"/>
              <a:chOff x="5134263" y="1766020"/>
              <a:chExt cx="6167120" cy="4489638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9814123" y="1766020"/>
                <a:ext cx="1487260" cy="0"/>
              </a:xfrm>
              <a:prstGeom prst="line">
                <a:avLst/>
              </a:pr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11301383" y="1770743"/>
                <a:ext cx="0" cy="4484915"/>
              </a:xfrm>
              <a:prstGeom prst="line">
                <a:avLst/>
              </a:pr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 flipV="1">
                <a:off x="5134263" y="1770743"/>
                <a:ext cx="0" cy="4441372"/>
              </a:xfrm>
              <a:prstGeom prst="line">
                <a:avLst/>
              </a:pr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5152571" y="1766024"/>
                <a:ext cx="4664574" cy="0"/>
              </a:xfrm>
              <a:prstGeom prst="line">
                <a:avLst/>
              </a:pr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7" name="椭圆 6"/>
            <p:cNvSpPr/>
            <p:nvPr/>
          </p:nvSpPr>
          <p:spPr>
            <a:xfrm flipV="1">
              <a:off x="8093723" y="1391911"/>
              <a:ext cx="248201" cy="248201"/>
            </a:xfrm>
            <a:prstGeom prst="ellipse">
              <a:avLst/>
            </a:prstGeom>
            <a:noFill/>
            <a:ln w="47625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/>
            <p:cNvCxnSpPr>
              <a:endCxn id="19" idx="0"/>
            </p:cNvCxnSpPr>
            <p:nvPr/>
          </p:nvCxnSpPr>
          <p:spPr>
            <a:xfrm flipV="1">
              <a:off x="11117718" y="1251634"/>
              <a:ext cx="237758" cy="1"/>
            </a:xfrm>
            <a:prstGeom prst="line">
              <a:avLst/>
            </a:prstGeom>
            <a:noFill/>
            <a:ln w="1016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10591671" y="1250180"/>
              <a:ext cx="328439" cy="0"/>
            </a:xfrm>
            <a:prstGeom prst="line">
              <a:avLst/>
            </a:prstGeom>
            <a:noFill/>
            <a:ln w="1016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3" name="直接连接符 12"/>
            <p:cNvCxnSpPr>
              <a:endCxn id="17" idx="0"/>
            </p:cNvCxnSpPr>
            <p:nvPr/>
          </p:nvCxnSpPr>
          <p:spPr>
            <a:xfrm flipV="1">
              <a:off x="4706270" y="1624596"/>
              <a:ext cx="920" cy="261450"/>
            </a:xfrm>
            <a:prstGeom prst="line">
              <a:avLst/>
            </a:prstGeom>
            <a:noFill/>
            <a:ln w="1016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" name="直接连接符 13"/>
            <p:cNvCxnSpPr>
              <a:stCxn id="17" idx="2"/>
            </p:cNvCxnSpPr>
            <p:nvPr/>
          </p:nvCxnSpPr>
          <p:spPr>
            <a:xfrm>
              <a:off x="5051966" y="1250180"/>
              <a:ext cx="5360358" cy="0"/>
            </a:xfrm>
            <a:prstGeom prst="line">
              <a:avLst/>
            </a:prstGeom>
            <a:noFill/>
            <a:ln w="1016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4706272" y="2101948"/>
              <a:ext cx="0" cy="469174"/>
            </a:xfrm>
            <a:prstGeom prst="line">
              <a:avLst/>
            </a:prstGeom>
            <a:noFill/>
            <a:ln w="1016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4706272" y="3607442"/>
              <a:ext cx="0" cy="2633701"/>
            </a:xfrm>
            <a:prstGeom prst="line">
              <a:avLst/>
            </a:prstGeom>
            <a:noFill/>
            <a:ln w="1016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7" name="弧形 16"/>
            <p:cNvSpPr/>
            <p:nvPr/>
          </p:nvSpPr>
          <p:spPr>
            <a:xfrm rot="10800000">
              <a:off x="4705737" y="1250164"/>
              <a:ext cx="685800" cy="685800"/>
            </a:xfrm>
            <a:prstGeom prst="arc">
              <a:avLst>
                <a:gd name="adj1" fmla="val 21283430"/>
                <a:gd name="adj2" fmla="val 5433375"/>
              </a:avLst>
            </a:prstGeom>
            <a:noFill/>
            <a:ln w="1016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" name="直接连接符 17"/>
            <p:cNvCxnSpPr>
              <a:stCxn id="19" idx="2"/>
            </p:cNvCxnSpPr>
            <p:nvPr/>
          </p:nvCxnSpPr>
          <p:spPr>
            <a:xfrm>
              <a:off x="11729892" y="1596409"/>
              <a:ext cx="0" cy="4586676"/>
            </a:xfrm>
            <a:prstGeom prst="line">
              <a:avLst/>
            </a:prstGeom>
            <a:noFill/>
            <a:ln w="1016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9" name="弧形 18"/>
            <p:cNvSpPr/>
            <p:nvPr/>
          </p:nvSpPr>
          <p:spPr>
            <a:xfrm rot="16200000">
              <a:off x="11044108" y="1250180"/>
              <a:ext cx="685800" cy="685800"/>
            </a:xfrm>
            <a:prstGeom prst="arc">
              <a:avLst>
                <a:gd name="adj1" fmla="val 21283430"/>
                <a:gd name="adj2" fmla="val 5433375"/>
              </a:avLst>
            </a:prstGeom>
            <a:noFill/>
            <a:ln w="1016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/>
          </p:nvCxnSpPr>
          <p:spPr>
            <a:xfrm flipV="1">
              <a:off x="4706272" y="2810608"/>
              <a:ext cx="0" cy="171994"/>
            </a:xfrm>
            <a:prstGeom prst="line">
              <a:avLst/>
            </a:prstGeom>
            <a:noFill/>
            <a:ln w="1016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4706272" y="3206848"/>
              <a:ext cx="0" cy="171994"/>
            </a:xfrm>
            <a:prstGeom prst="line">
              <a:avLst/>
            </a:prstGeom>
            <a:noFill/>
            <a:ln w="1016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26" name="直接连接符 25"/>
          <p:cNvCxnSpPr/>
          <p:nvPr/>
        </p:nvCxnSpPr>
        <p:spPr>
          <a:xfrm>
            <a:off x="5050971" y="6693441"/>
            <a:ext cx="5504028" cy="0"/>
          </a:xfrm>
          <a:prstGeom prst="line">
            <a:avLst/>
          </a:prstGeom>
          <a:noFill/>
          <a:ln w="1016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10844487" y="6693441"/>
            <a:ext cx="1056712" cy="0"/>
          </a:xfrm>
          <a:prstGeom prst="line">
            <a:avLst/>
          </a:prstGeom>
          <a:noFill/>
          <a:ln w="1016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45" name="组合 44"/>
          <p:cNvGrpSpPr/>
          <p:nvPr/>
        </p:nvGrpSpPr>
        <p:grpSpPr>
          <a:xfrm>
            <a:off x="717884" y="1846435"/>
            <a:ext cx="3680155" cy="2839098"/>
            <a:chOff x="7827218" y="668701"/>
            <a:chExt cx="3680155" cy="2839098"/>
          </a:xfrm>
        </p:grpSpPr>
        <p:sp>
          <p:nvSpPr>
            <p:cNvPr id="46" name="文本框 45"/>
            <p:cNvSpPr txBox="1"/>
            <p:nvPr/>
          </p:nvSpPr>
          <p:spPr>
            <a:xfrm>
              <a:off x="7827218" y="668701"/>
              <a:ext cx="341019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 smtClean="0">
                  <a:solidFill>
                    <a:schemeClr val="bg1"/>
                  </a:solidFill>
                  <a:latin typeface="Packet" panose="00000400000000000000" pitchFamily="2" charset="0"/>
                </a:rPr>
                <a:t>TITLE</a:t>
              </a:r>
              <a:endParaRPr lang="zh-CN" altLang="en-US" sz="6600" dirty="0">
                <a:solidFill>
                  <a:schemeClr val="bg1"/>
                </a:solidFill>
                <a:latin typeface="Packet" panose="00000400000000000000" pitchFamily="2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7827219" y="1876583"/>
              <a:ext cx="3680154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</a:rPr>
                <a:t>Everything is </a:t>
              </a:r>
              <a:r>
                <a:rPr lang="en-US" altLang="zh-CN" sz="2000" dirty="0" err="1">
                  <a:solidFill>
                    <a:schemeClr val="bg1"/>
                  </a:solidFill>
                </a:rPr>
                <a:t>gonna</a:t>
              </a:r>
              <a:r>
                <a:rPr lang="en-US" altLang="zh-CN" sz="2000" dirty="0">
                  <a:solidFill>
                    <a:schemeClr val="bg1"/>
                  </a:solidFill>
                </a:rPr>
                <a:t> be </a:t>
              </a:r>
              <a:r>
                <a:rPr lang="en-US" altLang="zh-CN" sz="2000" dirty="0" smtClean="0">
                  <a:solidFill>
                    <a:schemeClr val="bg1"/>
                  </a:solidFill>
                </a:rPr>
                <a:t>better</a:t>
              </a:r>
            </a:p>
            <a:p>
              <a:r>
                <a:rPr lang="en-US" altLang="zh-CN" sz="2000" dirty="0" smtClean="0">
                  <a:solidFill>
                    <a:schemeClr val="bg1"/>
                  </a:solidFill>
                </a:rPr>
                <a:t>Everything </a:t>
              </a:r>
              <a:r>
                <a:rPr lang="en-US" altLang="zh-CN" sz="2000" dirty="0">
                  <a:solidFill>
                    <a:schemeClr val="bg1"/>
                  </a:solidFill>
                </a:rPr>
                <a:t>is </a:t>
              </a:r>
              <a:r>
                <a:rPr lang="en-US" altLang="zh-CN" sz="2000" dirty="0" err="1">
                  <a:solidFill>
                    <a:schemeClr val="bg1"/>
                  </a:solidFill>
                </a:rPr>
                <a:t>gonna</a:t>
              </a:r>
              <a:r>
                <a:rPr lang="en-US" altLang="zh-CN" sz="2000" dirty="0">
                  <a:solidFill>
                    <a:schemeClr val="bg1"/>
                  </a:solidFill>
                </a:rPr>
                <a:t> be </a:t>
              </a:r>
              <a:r>
                <a:rPr lang="en-US" altLang="zh-CN" sz="2000" dirty="0" smtClean="0">
                  <a:solidFill>
                    <a:schemeClr val="bg1"/>
                  </a:solidFill>
                </a:rPr>
                <a:t>better</a:t>
              </a:r>
            </a:p>
            <a:p>
              <a:r>
                <a:rPr lang="en-US" altLang="zh-CN" sz="2000" dirty="0">
                  <a:solidFill>
                    <a:schemeClr val="bg1"/>
                  </a:solidFill>
                </a:rPr>
                <a:t>Everything is </a:t>
              </a:r>
              <a:r>
                <a:rPr lang="en-US" altLang="zh-CN" sz="2000" dirty="0" err="1">
                  <a:solidFill>
                    <a:schemeClr val="bg1"/>
                  </a:solidFill>
                </a:rPr>
                <a:t>gonna</a:t>
              </a:r>
              <a:r>
                <a:rPr lang="en-US" altLang="zh-CN" sz="2000" dirty="0">
                  <a:solidFill>
                    <a:schemeClr val="bg1"/>
                  </a:solidFill>
                </a:rPr>
                <a:t> be better</a:t>
              </a:r>
              <a:endParaRPr lang="zh-CN" altLang="en-US" sz="2000" dirty="0">
                <a:solidFill>
                  <a:schemeClr val="bg1"/>
                </a:solidFill>
              </a:endParaRPr>
            </a:p>
            <a:p>
              <a:endParaRPr lang="zh-CN" altLang="en-US" sz="2000" dirty="0">
                <a:solidFill>
                  <a:schemeClr val="bg1"/>
                </a:solidFill>
              </a:endParaRPr>
            </a:p>
            <a:p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7967895" y="1747018"/>
              <a:ext cx="649968" cy="0"/>
            </a:xfrm>
            <a:prstGeom prst="line">
              <a:avLst/>
            </a:prstGeom>
            <a:noFill/>
            <a:ln w="95250" cap="rnd">
              <a:solidFill>
                <a:srgbClr val="FFFFF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38" name="直接连接符 37"/>
          <p:cNvCxnSpPr/>
          <p:nvPr/>
        </p:nvCxnSpPr>
        <p:spPr>
          <a:xfrm rot="16200000">
            <a:off x="4049437" y="2553277"/>
            <a:ext cx="649968" cy="0"/>
          </a:xfrm>
          <a:prstGeom prst="line">
            <a:avLst/>
          </a:prstGeom>
          <a:noFill/>
          <a:ln w="95250" cap="rnd"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0" name="直接连接符 39"/>
          <p:cNvCxnSpPr/>
          <p:nvPr/>
        </p:nvCxnSpPr>
        <p:spPr>
          <a:xfrm rot="16200000">
            <a:off x="4229756" y="1820508"/>
            <a:ext cx="289329" cy="0"/>
          </a:xfrm>
          <a:prstGeom prst="line">
            <a:avLst/>
          </a:prstGeom>
          <a:noFill/>
          <a:ln w="95250" cap="rnd"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9" name="直接连接符 48"/>
          <p:cNvCxnSpPr/>
          <p:nvPr/>
        </p:nvCxnSpPr>
        <p:spPr>
          <a:xfrm flipV="1">
            <a:off x="11994421" y="5562043"/>
            <a:ext cx="0" cy="305357"/>
          </a:xfrm>
          <a:prstGeom prst="line">
            <a:avLst/>
          </a:prstGeom>
          <a:noFill/>
          <a:ln w="95250" cap="rnd"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0" name="直接连接符 49"/>
          <p:cNvCxnSpPr/>
          <p:nvPr/>
        </p:nvCxnSpPr>
        <p:spPr>
          <a:xfrm flipV="1">
            <a:off x="11994421" y="4857750"/>
            <a:ext cx="0" cy="516061"/>
          </a:xfrm>
          <a:prstGeom prst="line">
            <a:avLst/>
          </a:prstGeom>
          <a:noFill/>
          <a:ln w="95250" cap="rnd"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51" name="组合 50"/>
          <p:cNvGrpSpPr/>
          <p:nvPr/>
        </p:nvGrpSpPr>
        <p:grpSpPr>
          <a:xfrm rot="17022484">
            <a:off x="3164258" y="-222106"/>
            <a:ext cx="962414" cy="2251524"/>
            <a:chOff x="2764208" y="330343"/>
            <a:chExt cx="962414" cy="2251524"/>
          </a:xfrm>
        </p:grpSpPr>
        <p:sp>
          <p:nvSpPr>
            <p:cNvPr id="52" name="椭圆 51"/>
            <p:cNvSpPr/>
            <p:nvPr/>
          </p:nvSpPr>
          <p:spPr>
            <a:xfrm rot="21476847">
              <a:off x="3267628" y="1048812"/>
              <a:ext cx="109358" cy="115115"/>
            </a:xfrm>
            <a:prstGeom prst="ellipse">
              <a:avLst/>
            </a:prstGeom>
            <a:noFill/>
            <a:ln w="47625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3" name="组合 52"/>
            <p:cNvGrpSpPr/>
            <p:nvPr/>
          </p:nvGrpSpPr>
          <p:grpSpPr>
            <a:xfrm rot="21476847">
              <a:off x="3536943" y="2392188"/>
              <a:ext cx="189679" cy="189679"/>
              <a:chOff x="6573135" y="2487386"/>
              <a:chExt cx="406898" cy="406898"/>
            </a:xfrm>
          </p:grpSpPr>
          <p:cxnSp>
            <p:nvCxnSpPr>
              <p:cNvPr id="56" name="直接连接符 55"/>
              <p:cNvCxnSpPr/>
              <p:nvPr/>
            </p:nvCxnSpPr>
            <p:spPr>
              <a:xfrm rot="16200000">
                <a:off x="66241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 rot="13500000">
                <a:off x="6668821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/>
              <p:cNvCxnSpPr/>
              <p:nvPr/>
            </p:nvCxnSpPr>
            <p:spPr>
              <a:xfrm rot="10800000">
                <a:off x="6776584" y="27921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 rot="8100000">
                <a:off x="6884347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/>
              <p:nvPr/>
            </p:nvCxnSpPr>
            <p:spPr>
              <a:xfrm rot="5400000">
                <a:off x="69289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/>
              <p:cNvCxnSpPr/>
              <p:nvPr/>
            </p:nvCxnSpPr>
            <p:spPr>
              <a:xfrm rot="2700000">
                <a:off x="6884347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/>
              <p:nvPr/>
            </p:nvCxnSpPr>
            <p:spPr>
              <a:xfrm>
                <a:off x="6776584" y="24873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/>
              <p:nvPr/>
            </p:nvCxnSpPr>
            <p:spPr>
              <a:xfrm rot="18900000">
                <a:off x="6668821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4" name="椭圆 53"/>
            <p:cNvSpPr/>
            <p:nvPr/>
          </p:nvSpPr>
          <p:spPr>
            <a:xfrm rot="21476847" flipV="1">
              <a:off x="3475507" y="1261229"/>
              <a:ext cx="46046" cy="48470"/>
            </a:xfrm>
            <a:prstGeom prst="ellipse">
              <a:avLst/>
            </a:prstGeom>
            <a:solidFill>
              <a:srgbClr val="FEDF1F"/>
            </a:solidFill>
            <a:ln w="4762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 rot="21476847">
              <a:off x="2764208" y="330343"/>
              <a:ext cx="337023" cy="337022"/>
            </a:xfrm>
            <a:prstGeom prst="ellipse">
              <a:avLst/>
            </a:prstGeom>
            <a:noFill/>
            <a:ln w="571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 rot="3716914">
            <a:off x="1364609" y="1127099"/>
            <a:ext cx="334769" cy="334769"/>
            <a:chOff x="3765599" y="622300"/>
            <a:chExt cx="1134533" cy="1134533"/>
          </a:xfrm>
          <a:solidFill>
            <a:srgbClr val="FFFF00"/>
          </a:solidFill>
        </p:grpSpPr>
        <p:sp>
          <p:nvSpPr>
            <p:cNvPr id="65" name="圆角矩形 64"/>
            <p:cNvSpPr/>
            <p:nvPr/>
          </p:nvSpPr>
          <p:spPr>
            <a:xfrm>
              <a:off x="4144531" y="622300"/>
              <a:ext cx="376669" cy="113453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圆角矩形 65"/>
            <p:cNvSpPr/>
            <p:nvPr/>
          </p:nvSpPr>
          <p:spPr>
            <a:xfrm rot="5400000">
              <a:off x="4144531" y="622300"/>
              <a:ext cx="376669" cy="113453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 rot="14052846">
            <a:off x="5443197" y="-1745022"/>
            <a:ext cx="3452905" cy="2310729"/>
            <a:chOff x="7266354" y="1238329"/>
            <a:chExt cx="4303510" cy="2879965"/>
          </a:xfrm>
        </p:grpSpPr>
        <p:sp>
          <p:nvSpPr>
            <p:cNvPr id="68" name="椭圆 67"/>
            <p:cNvSpPr/>
            <p:nvPr/>
          </p:nvSpPr>
          <p:spPr>
            <a:xfrm rot="20942295">
              <a:off x="8674028" y="1256298"/>
              <a:ext cx="275259" cy="275259"/>
            </a:xfrm>
            <a:prstGeom prst="ellipse">
              <a:avLst/>
            </a:prstGeom>
            <a:noFill/>
            <a:ln w="57150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 rot="20942295">
              <a:off x="10681037" y="2102878"/>
              <a:ext cx="145275" cy="152922"/>
            </a:xfrm>
            <a:prstGeom prst="ellipse">
              <a:avLst/>
            </a:prstGeom>
            <a:noFill/>
            <a:ln w="47625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 rot="20942295">
              <a:off x="8875387" y="1625512"/>
              <a:ext cx="108150" cy="113842"/>
            </a:xfrm>
            <a:prstGeom prst="ellipse">
              <a:avLst/>
            </a:prstGeom>
            <a:solidFill>
              <a:srgbClr val="47BEFE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1" name="组合 70"/>
            <p:cNvGrpSpPr/>
            <p:nvPr/>
          </p:nvGrpSpPr>
          <p:grpSpPr>
            <a:xfrm rot="20942295">
              <a:off x="11317889" y="3801662"/>
              <a:ext cx="251975" cy="251975"/>
              <a:chOff x="6573135" y="2487386"/>
              <a:chExt cx="406898" cy="406898"/>
            </a:xfrm>
          </p:grpSpPr>
          <p:cxnSp>
            <p:nvCxnSpPr>
              <p:cNvPr id="81" name="直接连接符 80"/>
              <p:cNvCxnSpPr/>
              <p:nvPr/>
            </p:nvCxnSpPr>
            <p:spPr>
              <a:xfrm rot="16200000">
                <a:off x="66241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/>
              <p:cNvCxnSpPr/>
              <p:nvPr/>
            </p:nvCxnSpPr>
            <p:spPr>
              <a:xfrm rot="13500000">
                <a:off x="6668821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/>
              <p:cNvCxnSpPr/>
              <p:nvPr/>
            </p:nvCxnSpPr>
            <p:spPr>
              <a:xfrm rot="10800000">
                <a:off x="6776584" y="27921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/>
              <p:cNvCxnSpPr/>
              <p:nvPr/>
            </p:nvCxnSpPr>
            <p:spPr>
              <a:xfrm rot="8100000">
                <a:off x="6884347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/>
              <p:cNvCxnSpPr/>
              <p:nvPr/>
            </p:nvCxnSpPr>
            <p:spPr>
              <a:xfrm rot="5400000">
                <a:off x="69289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/>
              <p:cNvCxnSpPr/>
              <p:nvPr/>
            </p:nvCxnSpPr>
            <p:spPr>
              <a:xfrm rot="2700000">
                <a:off x="6884347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/>
              <p:cNvCxnSpPr/>
              <p:nvPr/>
            </p:nvCxnSpPr>
            <p:spPr>
              <a:xfrm>
                <a:off x="6776584" y="24873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/>
              <p:cNvCxnSpPr/>
              <p:nvPr/>
            </p:nvCxnSpPr>
            <p:spPr>
              <a:xfrm rot="18900000">
                <a:off x="6668821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2" name="组合 71"/>
            <p:cNvGrpSpPr/>
            <p:nvPr/>
          </p:nvGrpSpPr>
          <p:grpSpPr>
            <a:xfrm rot="20942295">
              <a:off x="7758728" y="2499503"/>
              <a:ext cx="207294" cy="207294"/>
              <a:chOff x="3765599" y="622300"/>
              <a:chExt cx="1134533" cy="1134533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79" name="圆角矩形 78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圆角矩形 79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3" name="椭圆 72"/>
            <p:cNvSpPr/>
            <p:nvPr/>
          </p:nvSpPr>
          <p:spPr>
            <a:xfrm rot="20942295" flipV="1">
              <a:off x="10991211" y="2345934"/>
              <a:ext cx="61169" cy="64389"/>
            </a:xfrm>
            <a:prstGeom prst="ellipse">
              <a:avLst/>
            </a:prstGeom>
            <a:solidFill>
              <a:srgbClr val="FEDF1F"/>
            </a:solidFill>
            <a:ln w="4762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 rot="20942295">
              <a:off x="7894670" y="1835202"/>
              <a:ext cx="101692" cy="107045"/>
            </a:xfrm>
            <a:prstGeom prst="ellipse">
              <a:avLst/>
            </a:prstGeom>
            <a:solidFill>
              <a:srgbClr val="C00000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 rot="20942295">
              <a:off x="9893537" y="1238329"/>
              <a:ext cx="447711" cy="447711"/>
            </a:xfrm>
            <a:prstGeom prst="ellipse">
              <a:avLst/>
            </a:prstGeom>
            <a:noFill/>
            <a:ln w="571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6" name="组合 75"/>
            <p:cNvGrpSpPr/>
            <p:nvPr/>
          </p:nvGrpSpPr>
          <p:grpSpPr>
            <a:xfrm rot="3182362">
              <a:off x="7266354" y="3911000"/>
              <a:ext cx="207294" cy="207294"/>
              <a:chOff x="3765599" y="622300"/>
              <a:chExt cx="1134533" cy="1134533"/>
            </a:xfrm>
            <a:solidFill>
              <a:srgbClr val="FFFF00"/>
            </a:solidFill>
          </p:grpSpPr>
          <p:sp>
            <p:nvSpPr>
              <p:cNvPr id="77" name="圆角矩形 76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圆角矩形 77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9" name="组合 88"/>
          <p:cNvGrpSpPr/>
          <p:nvPr/>
        </p:nvGrpSpPr>
        <p:grpSpPr>
          <a:xfrm rot="3716914">
            <a:off x="221609" y="517499"/>
            <a:ext cx="334769" cy="334769"/>
            <a:chOff x="3765599" y="622300"/>
            <a:chExt cx="1134533" cy="1134533"/>
          </a:xfrm>
          <a:solidFill>
            <a:srgbClr val="018CD9"/>
          </a:solidFill>
        </p:grpSpPr>
        <p:sp>
          <p:nvSpPr>
            <p:cNvPr id="90" name="圆角矩形 89"/>
            <p:cNvSpPr/>
            <p:nvPr/>
          </p:nvSpPr>
          <p:spPr>
            <a:xfrm>
              <a:off x="4144531" y="622300"/>
              <a:ext cx="376669" cy="113453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圆角矩形 90"/>
            <p:cNvSpPr/>
            <p:nvPr/>
          </p:nvSpPr>
          <p:spPr>
            <a:xfrm rot="5400000">
              <a:off x="4144531" y="622300"/>
              <a:ext cx="376669" cy="113453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 rot="8043510">
            <a:off x="10693621" y="-1155364"/>
            <a:ext cx="3452905" cy="2310729"/>
            <a:chOff x="7266354" y="1238329"/>
            <a:chExt cx="4303510" cy="2879965"/>
          </a:xfrm>
        </p:grpSpPr>
        <p:sp>
          <p:nvSpPr>
            <p:cNvPr id="93" name="椭圆 92"/>
            <p:cNvSpPr/>
            <p:nvPr/>
          </p:nvSpPr>
          <p:spPr>
            <a:xfrm rot="20942295">
              <a:off x="8674028" y="1256298"/>
              <a:ext cx="275259" cy="275259"/>
            </a:xfrm>
            <a:prstGeom prst="ellipse">
              <a:avLst/>
            </a:prstGeom>
            <a:noFill/>
            <a:ln w="57150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 rot="20942295">
              <a:off x="10681037" y="2102878"/>
              <a:ext cx="145275" cy="152922"/>
            </a:xfrm>
            <a:prstGeom prst="ellipse">
              <a:avLst/>
            </a:prstGeom>
            <a:noFill/>
            <a:ln w="47625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 rot="20942295">
              <a:off x="8875387" y="1625512"/>
              <a:ext cx="108150" cy="113842"/>
            </a:xfrm>
            <a:prstGeom prst="ellipse">
              <a:avLst/>
            </a:prstGeom>
            <a:solidFill>
              <a:srgbClr val="47BEFE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6" name="组合 95"/>
            <p:cNvGrpSpPr/>
            <p:nvPr/>
          </p:nvGrpSpPr>
          <p:grpSpPr>
            <a:xfrm rot="20942295">
              <a:off x="11317889" y="3801662"/>
              <a:ext cx="251975" cy="251975"/>
              <a:chOff x="6573135" y="2487386"/>
              <a:chExt cx="406898" cy="406898"/>
            </a:xfrm>
          </p:grpSpPr>
          <p:cxnSp>
            <p:nvCxnSpPr>
              <p:cNvPr id="106" name="直接连接符 105"/>
              <p:cNvCxnSpPr/>
              <p:nvPr/>
            </p:nvCxnSpPr>
            <p:spPr>
              <a:xfrm rot="16200000">
                <a:off x="66241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接连接符 106"/>
              <p:cNvCxnSpPr/>
              <p:nvPr/>
            </p:nvCxnSpPr>
            <p:spPr>
              <a:xfrm rot="13500000">
                <a:off x="6668821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接连接符 107"/>
              <p:cNvCxnSpPr/>
              <p:nvPr/>
            </p:nvCxnSpPr>
            <p:spPr>
              <a:xfrm rot="10800000">
                <a:off x="6776584" y="27921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108"/>
              <p:cNvCxnSpPr/>
              <p:nvPr/>
            </p:nvCxnSpPr>
            <p:spPr>
              <a:xfrm rot="8100000">
                <a:off x="6884347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09"/>
              <p:cNvCxnSpPr/>
              <p:nvPr/>
            </p:nvCxnSpPr>
            <p:spPr>
              <a:xfrm rot="5400000">
                <a:off x="69289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接连接符 110"/>
              <p:cNvCxnSpPr/>
              <p:nvPr/>
            </p:nvCxnSpPr>
            <p:spPr>
              <a:xfrm rot="2700000">
                <a:off x="6884347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直接连接符 111"/>
              <p:cNvCxnSpPr/>
              <p:nvPr/>
            </p:nvCxnSpPr>
            <p:spPr>
              <a:xfrm>
                <a:off x="6776584" y="24873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直接连接符 112"/>
              <p:cNvCxnSpPr/>
              <p:nvPr/>
            </p:nvCxnSpPr>
            <p:spPr>
              <a:xfrm rot="18900000">
                <a:off x="6668821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7" name="组合 96"/>
            <p:cNvGrpSpPr/>
            <p:nvPr/>
          </p:nvGrpSpPr>
          <p:grpSpPr>
            <a:xfrm rot="20942295">
              <a:off x="7758728" y="2499503"/>
              <a:ext cx="207294" cy="207294"/>
              <a:chOff x="3765599" y="622300"/>
              <a:chExt cx="1134533" cy="1134533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104" name="圆角矩形 103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圆角矩形 104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8" name="椭圆 97"/>
            <p:cNvSpPr/>
            <p:nvPr/>
          </p:nvSpPr>
          <p:spPr>
            <a:xfrm rot="20942295" flipV="1">
              <a:off x="10991211" y="2345934"/>
              <a:ext cx="61169" cy="64389"/>
            </a:xfrm>
            <a:prstGeom prst="ellipse">
              <a:avLst/>
            </a:prstGeom>
            <a:solidFill>
              <a:srgbClr val="FEDF1F"/>
            </a:solidFill>
            <a:ln w="4762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 rot="20942295">
              <a:off x="7894670" y="1835202"/>
              <a:ext cx="101692" cy="107045"/>
            </a:xfrm>
            <a:prstGeom prst="ellipse">
              <a:avLst/>
            </a:prstGeom>
            <a:solidFill>
              <a:srgbClr val="C00000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 rot="20942295">
              <a:off x="9893537" y="1238329"/>
              <a:ext cx="447711" cy="447711"/>
            </a:xfrm>
            <a:prstGeom prst="ellipse">
              <a:avLst/>
            </a:prstGeom>
            <a:noFill/>
            <a:ln w="571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1" name="组合 100"/>
            <p:cNvGrpSpPr/>
            <p:nvPr/>
          </p:nvGrpSpPr>
          <p:grpSpPr>
            <a:xfrm rot="3182362">
              <a:off x="7266354" y="3911000"/>
              <a:ext cx="207294" cy="207294"/>
              <a:chOff x="3765599" y="622300"/>
              <a:chExt cx="1134533" cy="1134533"/>
            </a:xfrm>
            <a:solidFill>
              <a:srgbClr val="FFFF00"/>
            </a:solidFill>
          </p:grpSpPr>
          <p:sp>
            <p:nvSpPr>
              <p:cNvPr id="102" name="圆角矩形 101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圆角矩形 102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8BE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4" name="组合 303"/>
          <p:cNvGrpSpPr/>
          <p:nvPr/>
        </p:nvGrpSpPr>
        <p:grpSpPr>
          <a:xfrm rot="10800000">
            <a:off x="1721010" y="0"/>
            <a:ext cx="8883081" cy="1556121"/>
            <a:chOff x="661584" y="158750"/>
            <a:chExt cx="11065959" cy="1938513"/>
          </a:xfrm>
        </p:grpSpPr>
        <p:sp>
          <p:nvSpPr>
            <p:cNvPr id="305" name="椭圆 304"/>
            <p:cNvSpPr/>
            <p:nvPr/>
          </p:nvSpPr>
          <p:spPr>
            <a:xfrm>
              <a:off x="3466078" y="787400"/>
              <a:ext cx="342900" cy="342900"/>
            </a:xfrm>
            <a:prstGeom prst="ellipse">
              <a:avLst/>
            </a:prstGeom>
            <a:noFill/>
            <a:ln w="57150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6" name="椭圆 305"/>
            <p:cNvSpPr/>
            <p:nvPr/>
          </p:nvSpPr>
          <p:spPr>
            <a:xfrm>
              <a:off x="2750656" y="787400"/>
              <a:ext cx="180974" cy="190500"/>
            </a:xfrm>
            <a:prstGeom prst="ellipse">
              <a:avLst/>
            </a:prstGeom>
            <a:noFill/>
            <a:ln w="47625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7" name="组合 306"/>
            <p:cNvGrpSpPr/>
            <p:nvPr/>
          </p:nvGrpSpPr>
          <p:grpSpPr>
            <a:xfrm>
              <a:off x="5628186" y="787400"/>
              <a:ext cx="258233" cy="258233"/>
              <a:chOff x="3765599" y="622300"/>
              <a:chExt cx="1134533" cy="1134533"/>
            </a:xfrm>
            <a:solidFill>
              <a:srgbClr val="FF8300"/>
            </a:solidFill>
          </p:grpSpPr>
          <p:sp>
            <p:nvSpPr>
              <p:cNvPr id="346" name="圆角矩形 345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7" name="圆角矩形 346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8" name="椭圆 307"/>
            <p:cNvSpPr/>
            <p:nvPr/>
          </p:nvSpPr>
          <p:spPr>
            <a:xfrm>
              <a:off x="4343426" y="787400"/>
              <a:ext cx="134726" cy="141817"/>
            </a:xfrm>
            <a:prstGeom prst="ellipse">
              <a:avLst/>
            </a:prstGeom>
            <a:solidFill>
              <a:srgbClr val="47BEFE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" name="椭圆 308"/>
            <p:cNvSpPr/>
            <p:nvPr/>
          </p:nvSpPr>
          <p:spPr>
            <a:xfrm>
              <a:off x="5012600" y="787400"/>
              <a:ext cx="81138" cy="85409"/>
            </a:xfrm>
            <a:prstGeom prst="ellipse">
              <a:avLst/>
            </a:prstGeom>
            <a:solidFill>
              <a:srgbClr val="FEDF1F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0" name="组合 309"/>
            <p:cNvGrpSpPr/>
            <p:nvPr/>
          </p:nvGrpSpPr>
          <p:grpSpPr>
            <a:xfrm>
              <a:off x="10920163" y="787400"/>
              <a:ext cx="313894" cy="313894"/>
              <a:chOff x="6573135" y="2487386"/>
              <a:chExt cx="406898" cy="406898"/>
            </a:xfrm>
          </p:grpSpPr>
          <p:cxnSp>
            <p:nvCxnSpPr>
              <p:cNvPr id="338" name="直接连接符 337"/>
              <p:cNvCxnSpPr/>
              <p:nvPr/>
            </p:nvCxnSpPr>
            <p:spPr>
              <a:xfrm rot="16200000">
                <a:off x="66241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9" name="直接连接符 338"/>
              <p:cNvCxnSpPr/>
              <p:nvPr/>
            </p:nvCxnSpPr>
            <p:spPr>
              <a:xfrm rot="13500000">
                <a:off x="6668821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0" name="直接连接符 339"/>
              <p:cNvCxnSpPr/>
              <p:nvPr/>
            </p:nvCxnSpPr>
            <p:spPr>
              <a:xfrm rot="10800000">
                <a:off x="6776584" y="27921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1" name="直接连接符 340"/>
              <p:cNvCxnSpPr/>
              <p:nvPr/>
            </p:nvCxnSpPr>
            <p:spPr>
              <a:xfrm rot="8100000">
                <a:off x="6884347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2" name="直接连接符 341"/>
              <p:cNvCxnSpPr/>
              <p:nvPr/>
            </p:nvCxnSpPr>
            <p:spPr>
              <a:xfrm rot="5400000">
                <a:off x="69289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3" name="直接连接符 342"/>
              <p:cNvCxnSpPr/>
              <p:nvPr/>
            </p:nvCxnSpPr>
            <p:spPr>
              <a:xfrm rot="2700000">
                <a:off x="6884347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4" name="直接连接符 343"/>
              <p:cNvCxnSpPr/>
              <p:nvPr/>
            </p:nvCxnSpPr>
            <p:spPr>
              <a:xfrm>
                <a:off x="6776584" y="24873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5" name="直接连接符 344"/>
              <p:cNvCxnSpPr/>
              <p:nvPr/>
            </p:nvCxnSpPr>
            <p:spPr>
              <a:xfrm rot="18900000">
                <a:off x="6668821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11" name="直接连接符 310"/>
            <p:cNvCxnSpPr/>
            <p:nvPr/>
          </p:nvCxnSpPr>
          <p:spPr>
            <a:xfrm>
              <a:off x="7213548" y="787400"/>
              <a:ext cx="0" cy="3175"/>
            </a:xfrm>
            <a:prstGeom prst="line">
              <a:avLst/>
            </a:prstGeom>
            <a:ln w="76200" cap="rnd">
              <a:solidFill>
                <a:srgbClr val="FDE47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2" name="组合 311"/>
            <p:cNvGrpSpPr/>
            <p:nvPr/>
          </p:nvGrpSpPr>
          <p:grpSpPr>
            <a:xfrm>
              <a:off x="8988342" y="787400"/>
              <a:ext cx="135164" cy="135164"/>
              <a:chOff x="6388327" y="3617686"/>
              <a:chExt cx="135164" cy="135164"/>
            </a:xfrm>
          </p:grpSpPr>
          <p:cxnSp>
            <p:nvCxnSpPr>
              <p:cNvPr id="334" name="直接连接符 333"/>
              <p:cNvCxnSpPr/>
              <p:nvPr/>
            </p:nvCxnSpPr>
            <p:spPr>
              <a:xfrm rot="16200000">
                <a:off x="6399059" y="367453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5" name="直接连接符 334"/>
              <p:cNvCxnSpPr/>
              <p:nvPr/>
            </p:nvCxnSpPr>
            <p:spPr>
              <a:xfrm>
                <a:off x="6455909" y="361768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6" name="直接连接符 335"/>
              <p:cNvCxnSpPr/>
              <p:nvPr/>
            </p:nvCxnSpPr>
            <p:spPr>
              <a:xfrm rot="5400000">
                <a:off x="6512759" y="367453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7" name="直接连接符 336"/>
              <p:cNvCxnSpPr/>
              <p:nvPr/>
            </p:nvCxnSpPr>
            <p:spPr>
              <a:xfrm rot="10800000">
                <a:off x="6455909" y="373138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3" name="组合 312"/>
            <p:cNvGrpSpPr/>
            <p:nvPr/>
          </p:nvGrpSpPr>
          <p:grpSpPr>
            <a:xfrm>
              <a:off x="854506" y="903514"/>
              <a:ext cx="313894" cy="313894"/>
              <a:chOff x="6573135" y="2487386"/>
              <a:chExt cx="406898" cy="406898"/>
            </a:xfrm>
          </p:grpSpPr>
          <p:cxnSp>
            <p:nvCxnSpPr>
              <p:cNvPr id="326" name="直接连接符 325"/>
              <p:cNvCxnSpPr/>
              <p:nvPr/>
            </p:nvCxnSpPr>
            <p:spPr>
              <a:xfrm rot="16200000">
                <a:off x="66241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7" name="直接连接符 326"/>
              <p:cNvCxnSpPr/>
              <p:nvPr/>
            </p:nvCxnSpPr>
            <p:spPr>
              <a:xfrm rot="13500000">
                <a:off x="6668821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8" name="直接连接符 327"/>
              <p:cNvCxnSpPr/>
              <p:nvPr/>
            </p:nvCxnSpPr>
            <p:spPr>
              <a:xfrm rot="10800000">
                <a:off x="6776584" y="27921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9" name="直接连接符 328"/>
              <p:cNvCxnSpPr/>
              <p:nvPr/>
            </p:nvCxnSpPr>
            <p:spPr>
              <a:xfrm rot="8100000">
                <a:off x="6884347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0" name="直接连接符 329"/>
              <p:cNvCxnSpPr/>
              <p:nvPr/>
            </p:nvCxnSpPr>
            <p:spPr>
              <a:xfrm rot="5400000">
                <a:off x="69289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1" name="直接连接符 330"/>
              <p:cNvCxnSpPr/>
              <p:nvPr/>
            </p:nvCxnSpPr>
            <p:spPr>
              <a:xfrm rot="2700000">
                <a:off x="6884347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2" name="直接连接符 331"/>
              <p:cNvCxnSpPr/>
              <p:nvPr/>
            </p:nvCxnSpPr>
            <p:spPr>
              <a:xfrm>
                <a:off x="6776584" y="24873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3" name="直接连接符 332"/>
              <p:cNvCxnSpPr/>
              <p:nvPr/>
            </p:nvCxnSpPr>
            <p:spPr>
              <a:xfrm rot="18900000">
                <a:off x="6668821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4" name="椭圆 313"/>
            <p:cNvSpPr/>
            <p:nvPr/>
          </p:nvSpPr>
          <p:spPr>
            <a:xfrm>
              <a:off x="11443717" y="1813437"/>
              <a:ext cx="283826" cy="283826"/>
            </a:xfrm>
            <a:prstGeom prst="ellipse">
              <a:avLst/>
            </a:prstGeom>
            <a:noFill/>
            <a:ln w="63500">
              <a:solidFill>
                <a:srgbClr val="FE7D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5" name="组合 314"/>
            <p:cNvGrpSpPr/>
            <p:nvPr/>
          </p:nvGrpSpPr>
          <p:grpSpPr>
            <a:xfrm>
              <a:off x="2893896" y="903513"/>
              <a:ext cx="258233" cy="258233"/>
              <a:chOff x="3765599" y="622300"/>
              <a:chExt cx="1134533" cy="1134533"/>
            </a:xfrm>
            <a:solidFill>
              <a:srgbClr val="FFFF00"/>
            </a:solidFill>
          </p:grpSpPr>
          <p:sp>
            <p:nvSpPr>
              <p:cNvPr id="324" name="圆角矩形 323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5" name="圆角矩形 324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6" name="椭圆 315"/>
            <p:cNvSpPr/>
            <p:nvPr/>
          </p:nvSpPr>
          <p:spPr>
            <a:xfrm flipV="1">
              <a:off x="8191500" y="958850"/>
              <a:ext cx="76200" cy="80211"/>
            </a:xfrm>
            <a:prstGeom prst="ellipse">
              <a:avLst/>
            </a:prstGeom>
            <a:solidFill>
              <a:srgbClr val="FEDF1F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7" name="椭圆 316"/>
            <p:cNvSpPr/>
            <p:nvPr/>
          </p:nvSpPr>
          <p:spPr>
            <a:xfrm flipV="1">
              <a:off x="11258550" y="1092200"/>
              <a:ext cx="76200" cy="80211"/>
            </a:xfrm>
            <a:prstGeom prst="ellipse">
              <a:avLst/>
            </a:prstGeom>
            <a:solidFill>
              <a:srgbClr val="FEDF1F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8" name="椭圆 317"/>
            <p:cNvSpPr/>
            <p:nvPr/>
          </p:nvSpPr>
          <p:spPr>
            <a:xfrm flipV="1">
              <a:off x="661584" y="158750"/>
              <a:ext cx="76200" cy="80211"/>
            </a:xfrm>
            <a:prstGeom prst="ellipse">
              <a:avLst/>
            </a:prstGeom>
            <a:solidFill>
              <a:srgbClr val="FEDF1F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9" name="椭圆 318"/>
            <p:cNvSpPr/>
            <p:nvPr/>
          </p:nvSpPr>
          <p:spPr>
            <a:xfrm>
              <a:off x="9946550" y="266701"/>
              <a:ext cx="126681" cy="133349"/>
            </a:xfrm>
            <a:prstGeom prst="ellipse">
              <a:avLst/>
            </a:prstGeom>
            <a:solidFill>
              <a:srgbClr val="FF8504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0" name="椭圆 319"/>
            <p:cNvSpPr/>
            <p:nvPr/>
          </p:nvSpPr>
          <p:spPr>
            <a:xfrm>
              <a:off x="3031400" y="266701"/>
              <a:ext cx="126681" cy="133349"/>
            </a:xfrm>
            <a:prstGeom prst="ellipse">
              <a:avLst/>
            </a:prstGeom>
            <a:solidFill>
              <a:srgbClr val="FF8504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1" name="椭圆 320"/>
            <p:cNvSpPr/>
            <p:nvPr/>
          </p:nvSpPr>
          <p:spPr>
            <a:xfrm>
              <a:off x="821600" y="1714501"/>
              <a:ext cx="126681" cy="133349"/>
            </a:xfrm>
            <a:prstGeom prst="ellipse">
              <a:avLst/>
            </a:prstGeom>
            <a:solidFill>
              <a:srgbClr val="FF8504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2" name="椭圆 321"/>
            <p:cNvSpPr/>
            <p:nvPr/>
          </p:nvSpPr>
          <p:spPr>
            <a:xfrm>
              <a:off x="3747517" y="327537"/>
              <a:ext cx="283826" cy="283826"/>
            </a:xfrm>
            <a:prstGeom prst="ellipse">
              <a:avLst/>
            </a:prstGeom>
            <a:noFill/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3" name="椭圆 322"/>
            <p:cNvSpPr/>
            <p:nvPr/>
          </p:nvSpPr>
          <p:spPr>
            <a:xfrm>
              <a:off x="8871967" y="213237"/>
              <a:ext cx="167763" cy="167763"/>
            </a:xfrm>
            <a:prstGeom prst="ellipse">
              <a:avLst/>
            </a:prstGeom>
            <a:noFill/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 rot="10800000">
            <a:off x="1721010" y="5080653"/>
            <a:ext cx="8883081" cy="1556121"/>
            <a:chOff x="661584" y="158750"/>
            <a:chExt cx="11065959" cy="1938513"/>
          </a:xfrm>
        </p:grpSpPr>
        <p:sp>
          <p:nvSpPr>
            <p:cNvPr id="260" name="椭圆 259"/>
            <p:cNvSpPr/>
            <p:nvPr/>
          </p:nvSpPr>
          <p:spPr>
            <a:xfrm>
              <a:off x="3466078" y="787400"/>
              <a:ext cx="342900" cy="342900"/>
            </a:xfrm>
            <a:prstGeom prst="ellipse">
              <a:avLst/>
            </a:prstGeom>
            <a:noFill/>
            <a:ln w="57150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椭圆 260"/>
            <p:cNvSpPr/>
            <p:nvPr/>
          </p:nvSpPr>
          <p:spPr>
            <a:xfrm>
              <a:off x="2750656" y="787400"/>
              <a:ext cx="180974" cy="190500"/>
            </a:xfrm>
            <a:prstGeom prst="ellipse">
              <a:avLst/>
            </a:prstGeom>
            <a:noFill/>
            <a:ln w="47625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2" name="组合 261"/>
            <p:cNvGrpSpPr/>
            <p:nvPr/>
          </p:nvGrpSpPr>
          <p:grpSpPr>
            <a:xfrm>
              <a:off x="5628186" y="787400"/>
              <a:ext cx="258233" cy="258233"/>
              <a:chOff x="3765599" y="622300"/>
              <a:chExt cx="1134533" cy="1134533"/>
            </a:xfrm>
            <a:solidFill>
              <a:srgbClr val="FF8300"/>
            </a:solidFill>
          </p:grpSpPr>
          <p:sp>
            <p:nvSpPr>
              <p:cNvPr id="263" name="圆角矩形 262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4" name="圆角矩形 263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5" name="椭圆 264"/>
            <p:cNvSpPr/>
            <p:nvPr/>
          </p:nvSpPr>
          <p:spPr>
            <a:xfrm>
              <a:off x="4343426" y="787400"/>
              <a:ext cx="134726" cy="141817"/>
            </a:xfrm>
            <a:prstGeom prst="ellipse">
              <a:avLst/>
            </a:prstGeom>
            <a:solidFill>
              <a:srgbClr val="47BEFE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椭圆 265"/>
            <p:cNvSpPr/>
            <p:nvPr/>
          </p:nvSpPr>
          <p:spPr>
            <a:xfrm>
              <a:off x="5012600" y="787400"/>
              <a:ext cx="81138" cy="85409"/>
            </a:xfrm>
            <a:prstGeom prst="ellipse">
              <a:avLst/>
            </a:prstGeom>
            <a:solidFill>
              <a:srgbClr val="FEDF1F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7" name="组合 266"/>
            <p:cNvGrpSpPr/>
            <p:nvPr/>
          </p:nvGrpSpPr>
          <p:grpSpPr>
            <a:xfrm>
              <a:off x="10920163" y="787400"/>
              <a:ext cx="313894" cy="313894"/>
              <a:chOff x="6573135" y="2487386"/>
              <a:chExt cx="406898" cy="406898"/>
            </a:xfrm>
          </p:grpSpPr>
          <p:cxnSp>
            <p:nvCxnSpPr>
              <p:cNvPr id="268" name="直接连接符 267"/>
              <p:cNvCxnSpPr/>
              <p:nvPr/>
            </p:nvCxnSpPr>
            <p:spPr>
              <a:xfrm rot="16200000">
                <a:off x="66241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9" name="直接连接符 268"/>
              <p:cNvCxnSpPr/>
              <p:nvPr/>
            </p:nvCxnSpPr>
            <p:spPr>
              <a:xfrm rot="13500000">
                <a:off x="6668821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0" name="直接连接符 269"/>
              <p:cNvCxnSpPr/>
              <p:nvPr/>
            </p:nvCxnSpPr>
            <p:spPr>
              <a:xfrm rot="10800000">
                <a:off x="6776584" y="27921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1" name="直接连接符 270"/>
              <p:cNvCxnSpPr/>
              <p:nvPr/>
            </p:nvCxnSpPr>
            <p:spPr>
              <a:xfrm rot="8100000">
                <a:off x="6884347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2" name="直接连接符 271"/>
              <p:cNvCxnSpPr/>
              <p:nvPr/>
            </p:nvCxnSpPr>
            <p:spPr>
              <a:xfrm rot="5400000">
                <a:off x="69289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3" name="直接连接符 272"/>
              <p:cNvCxnSpPr/>
              <p:nvPr/>
            </p:nvCxnSpPr>
            <p:spPr>
              <a:xfrm rot="2700000">
                <a:off x="6884347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4" name="直接连接符 273"/>
              <p:cNvCxnSpPr/>
              <p:nvPr/>
            </p:nvCxnSpPr>
            <p:spPr>
              <a:xfrm>
                <a:off x="6776584" y="24873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5" name="直接连接符 274"/>
              <p:cNvCxnSpPr/>
              <p:nvPr/>
            </p:nvCxnSpPr>
            <p:spPr>
              <a:xfrm rot="18900000">
                <a:off x="6668821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6" name="直接连接符 275"/>
            <p:cNvCxnSpPr/>
            <p:nvPr/>
          </p:nvCxnSpPr>
          <p:spPr>
            <a:xfrm>
              <a:off x="7213548" y="787400"/>
              <a:ext cx="0" cy="3175"/>
            </a:xfrm>
            <a:prstGeom prst="line">
              <a:avLst/>
            </a:prstGeom>
            <a:ln w="76200" cap="rnd">
              <a:solidFill>
                <a:srgbClr val="FDE47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7" name="组合 276"/>
            <p:cNvGrpSpPr/>
            <p:nvPr/>
          </p:nvGrpSpPr>
          <p:grpSpPr>
            <a:xfrm>
              <a:off x="8988342" y="787400"/>
              <a:ext cx="135164" cy="135164"/>
              <a:chOff x="6388327" y="3617686"/>
              <a:chExt cx="135164" cy="135164"/>
            </a:xfrm>
          </p:grpSpPr>
          <p:cxnSp>
            <p:nvCxnSpPr>
              <p:cNvPr id="278" name="直接连接符 277"/>
              <p:cNvCxnSpPr/>
              <p:nvPr/>
            </p:nvCxnSpPr>
            <p:spPr>
              <a:xfrm rot="16200000">
                <a:off x="6399059" y="367453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9" name="直接连接符 278"/>
              <p:cNvCxnSpPr/>
              <p:nvPr/>
            </p:nvCxnSpPr>
            <p:spPr>
              <a:xfrm>
                <a:off x="6455909" y="361768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0" name="直接连接符 279"/>
              <p:cNvCxnSpPr/>
              <p:nvPr/>
            </p:nvCxnSpPr>
            <p:spPr>
              <a:xfrm rot="5400000">
                <a:off x="6512759" y="367453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1" name="直接连接符 280"/>
              <p:cNvCxnSpPr/>
              <p:nvPr/>
            </p:nvCxnSpPr>
            <p:spPr>
              <a:xfrm rot="10800000">
                <a:off x="6455909" y="373138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2" name="组合 281"/>
            <p:cNvGrpSpPr/>
            <p:nvPr/>
          </p:nvGrpSpPr>
          <p:grpSpPr>
            <a:xfrm>
              <a:off x="854506" y="903514"/>
              <a:ext cx="313894" cy="313894"/>
              <a:chOff x="6573135" y="2487386"/>
              <a:chExt cx="406898" cy="406898"/>
            </a:xfrm>
          </p:grpSpPr>
          <p:cxnSp>
            <p:nvCxnSpPr>
              <p:cNvPr id="283" name="直接连接符 282"/>
              <p:cNvCxnSpPr/>
              <p:nvPr/>
            </p:nvCxnSpPr>
            <p:spPr>
              <a:xfrm rot="16200000">
                <a:off x="66241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4" name="直接连接符 283"/>
              <p:cNvCxnSpPr/>
              <p:nvPr/>
            </p:nvCxnSpPr>
            <p:spPr>
              <a:xfrm rot="13500000">
                <a:off x="6668821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5" name="直接连接符 284"/>
              <p:cNvCxnSpPr/>
              <p:nvPr/>
            </p:nvCxnSpPr>
            <p:spPr>
              <a:xfrm rot="10800000">
                <a:off x="6776584" y="27921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6" name="直接连接符 285"/>
              <p:cNvCxnSpPr/>
              <p:nvPr/>
            </p:nvCxnSpPr>
            <p:spPr>
              <a:xfrm rot="8100000">
                <a:off x="6884347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7" name="直接连接符 286"/>
              <p:cNvCxnSpPr/>
              <p:nvPr/>
            </p:nvCxnSpPr>
            <p:spPr>
              <a:xfrm rot="5400000">
                <a:off x="69289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8" name="直接连接符 287"/>
              <p:cNvCxnSpPr/>
              <p:nvPr/>
            </p:nvCxnSpPr>
            <p:spPr>
              <a:xfrm rot="2700000">
                <a:off x="6884347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9" name="直接连接符 288"/>
              <p:cNvCxnSpPr/>
              <p:nvPr/>
            </p:nvCxnSpPr>
            <p:spPr>
              <a:xfrm>
                <a:off x="6776584" y="24873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0" name="直接连接符 289"/>
              <p:cNvCxnSpPr/>
              <p:nvPr/>
            </p:nvCxnSpPr>
            <p:spPr>
              <a:xfrm rot="18900000">
                <a:off x="6668821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1" name="椭圆 290"/>
            <p:cNvSpPr/>
            <p:nvPr/>
          </p:nvSpPr>
          <p:spPr>
            <a:xfrm>
              <a:off x="11443717" y="1813437"/>
              <a:ext cx="283826" cy="283826"/>
            </a:xfrm>
            <a:prstGeom prst="ellipse">
              <a:avLst/>
            </a:prstGeom>
            <a:noFill/>
            <a:ln w="63500">
              <a:solidFill>
                <a:srgbClr val="FE7D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92" name="组合 291"/>
            <p:cNvGrpSpPr/>
            <p:nvPr/>
          </p:nvGrpSpPr>
          <p:grpSpPr>
            <a:xfrm>
              <a:off x="2893896" y="903513"/>
              <a:ext cx="258233" cy="258233"/>
              <a:chOff x="3765599" y="622300"/>
              <a:chExt cx="1134533" cy="1134533"/>
            </a:xfrm>
            <a:solidFill>
              <a:srgbClr val="FFFF00"/>
            </a:solidFill>
          </p:grpSpPr>
          <p:sp>
            <p:nvSpPr>
              <p:cNvPr id="293" name="圆角矩形 292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4" name="圆角矩形 293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5" name="椭圆 294"/>
            <p:cNvSpPr/>
            <p:nvPr/>
          </p:nvSpPr>
          <p:spPr>
            <a:xfrm flipV="1">
              <a:off x="8191500" y="958850"/>
              <a:ext cx="76200" cy="80211"/>
            </a:xfrm>
            <a:prstGeom prst="ellipse">
              <a:avLst/>
            </a:prstGeom>
            <a:solidFill>
              <a:srgbClr val="FEDF1F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椭圆 295"/>
            <p:cNvSpPr/>
            <p:nvPr/>
          </p:nvSpPr>
          <p:spPr>
            <a:xfrm flipV="1">
              <a:off x="11258550" y="1092200"/>
              <a:ext cx="76200" cy="80211"/>
            </a:xfrm>
            <a:prstGeom prst="ellipse">
              <a:avLst/>
            </a:prstGeom>
            <a:solidFill>
              <a:srgbClr val="FEDF1F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7" name="椭圆 296"/>
            <p:cNvSpPr/>
            <p:nvPr/>
          </p:nvSpPr>
          <p:spPr>
            <a:xfrm flipV="1">
              <a:off x="661584" y="158750"/>
              <a:ext cx="76200" cy="80211"/>
            </a:xfrm>
            <a:prstGeom prst="ellipse">
              <a:avLst/>
            </a:prstGeom>
            <a:solidFill>
              <a:srgbClr val="FEDF1F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8" name="椭圆 297"/>
            <p:cNvSpPr/>
            <p:nvPr/>
          </p:nvSpPr>
          <p:spPr>
            <a:xfrm>
              <a:off x="9946550" y="266701"/>
              <a:ext cx="126681" cy="133349"/>
            </a:xfrm>
            <a:prstGeom prst="ellipse">
              <a:avLst/>
            </a:prstGeom>
            <a:solidFill>
              <a:srgbClr val="FF8504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9" name="椭圆 298"/>
            <p:cNvSpPr/>
            <p:nvPr/>
          </p:nvSpPr>
          <p:spPr>
            <a:xfrm>
              <a:off x="3031400" y="266701"/>
              <a:ext cx="126681" cy="133349"/>
            </a:xfrm>
            <a:prstGeom prst="ellipse">
              <a:avLst/>
            </a:prstGeom>
            <a:solidFill>
              <a:srgbClr val="FF8504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0" name="椭圆 299"/>
            <p:cNvSpPr/>
            <p:nvPr/>
          </p:nvSpPr>
          <p:spPr>
            <a:xfrm>
              <a:off x="821600" y="1714501"/>
              <a:ext cx="126681" cy="133349"/>
            </a:xfrm>
            <a:prstGeom prst="ellipse">
              <a:avLst/>
            </a:prstGeom>
            <a:solidFill>
              <a:srgbClr val="FF8504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" name="椭圆 300"/>
            <p:cNvSpPr/>
            <p:nvPr/>
          </p:nvSpPr>
          <p:spPr>
            <a:xfrm>
              <a:off x="3747517" y="327537"/>
              <a:ext cx="283826" cy="283826"/>
            </a:xfrm>
            <a:prstGeom prst="ellipse">
              <a:avLst/>
            </a:prstGeom>
            <a:noFill/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" name="椭圆 301"/>
            <p:cNvSpPr/>
            <p:nvPr/>
          </p:nvSpPr>
          <p:spPr>
            <a:xfrm>
              <a:off x="8871967" y="213237"/>
              <a:ext cx="167763" cy="167763"/>
            </a:xfrm>
            <a:prstGeom prst="ellipse">
              <a:avLst/>
            </a:prstGeom>
            <a:noFill/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-2766372" y="1610559"/>
            <a:ext cx="17115145" cy="3997007"/>
            <a:chOff x="-3166601" y="1610559"/>
            <a:chExt cx="17115145" cy="3997007"/>
          </a:xfrm>
        </p:grpSpPr>
        <p:grpSp>
          <p:nvGrpSpPr>
            <p:cNvPr id="17" name="组合 16"/>
            <p:cNvGrpSpPr/>
            <p:nvPr/>
          </p:nvGrpSpPr>
          <p:grpSpPr>
            <a:xfrm>
              <a:off x="6419850" y="1619249"/>
              <a:ext cx="7528694" cy="3988317"/>
              <a:chOff x="6419850" y="1619249"/>
              <a:chExt cx="7528694" cy="3988317"/>
            </a:xfrm>
          </p:grpSpPr>
          <p:sp>
            <p:nvSpPr>
              <p:cNvPr id="1298" name="任意多边形 1297"/>
              <p:cNvSpPr/>
              <p:nvPr/>
            </p:nvSpPr>
            <p:spPr>
              <a:xfrm>
                <a:off x="6419850" y="1633762"/>
                <a:ext cx="7499555" cy="3953588"/>
              </a:xfrm>
              <a:custGeom>
                <a:avLst/>
                <a:gdLst>
                  <a:gd name="connsiteX0" fmla="*/ 2996429 w 7499555"/>
                  <a:gd name="connsiteY0" fmla="*/ 0 h 3953588"/>
                  <a:gd name="connsiteX1" fmla="*/ 5734254 w 7499555"/>
                  <a:gd name="connsiteY1" fmla="*/ 0 h 3953588"/>
                  <a:gd name="connsiteX2" fmla="*/ 5931105 w 7499555"/>
                  <a:gd name="connsiteY2" fmla="*/ 0 h 3953588"/>
                  <a:gd name="connsiteX3" fmla="*/ 6880429 w 7499555"/>
                  <a:gd name="connsiteY3" fmla="*/ 0 h 3953588"/>
                  <a:gd name="connsiteX4" fmla="*/ 6880429 w 7499555"/>
                  <a:gd name="connsiteY4" fmla="*/ 36482 h 3953588"/>
                  <a:gd name="connsiteX5" fmla="*/ 6937579 w 7499555"/>
                  <a:gd name="connsiteY5" fmla="*/ 36482 h 3953588"/>
                  <a:gd name="connsiteX6" fmla="*/ 6937579 w 7499555"/>
                  <a:gd name="connsiteY6" fmla="*/ 290288 h 3953588"/>
                  <a:gd name="connsiteX7" fmla="*/ 6337505 w 7499555"/>
                  <a:gd name="connsiteY7" fmla="*/ 290288 h 3953588"/>
                  <a:gd name="connsiteX8" fmla="*/ 6337505 w 7499555"/>
                  <a:gd name="connsiteY8" fmla="*/ 595086 h 3953588"/>
                  <a:gd name="connsiteX9" fmla="*/ 6775654 w 7499555"/>
                  <a:gd name="connsiteY9" fmla="*/ 595086 h 3953588"/>
                  <a:gd name="connsiteX10" fmla="*/ 6775654 w 7499555"/>
                  <a:gd name="connsiteY10" fmla="*/ 899886 h 3953588"/>
                  <a:gd name="connsiteX11" fmla="*/ 5931105 w 7499555"/>
                  <a:gd name="connsiteY11" fmla="*/ 899886 h 3953588"/>
                  <a:gd name="connsiteX12" fmla="*/ 5931105 w 7499555"/>
                  <a:gd name="connsiteY12" fmla="*/ 984712 h 3953588"/>
                  <a:gd name="connsiteX13" fmla="*/ 5925247 w 7499555"/>
                  <a:gd name="connsiteY13" fmla="*/ 985626 h 3953588"/>
                  <a:gd name="connsiteX14" fmla="*/ 5861255 w 7499555"/>
                  <a:gd name="connsiteY14" fmla="*/ 1060226 h 3953588"/>
                  <a:gd name="connsiteX15" fmla="*/ 5925247 w 7499555"/>
                  <a:gd name="connsiteY15" fmla="*/ 1134827 h 3953588"/>
                  <a:gd name="connsiteX16" fmla="*/ 5931105 w 7499555"/>
                  <a:gd name="connsiteY16" fmla="*/ 1135741 h 3953588"/>
                  <a:gd name="connsiteX17" fmla="*/ 5931105 w 7499555"/>
                  <a:gd name="connsiteY17" fmla="*/ 1241759 h 3953588"/>
                  <a:gd name="connsiteX18" fmla="*/ 7499555 w 7499555"/>
                  <a:gd name="connsiteY18" fmla="*/ 1241759 h 3953588"/>
                  <a:gd name="connsiteX19" fmla="*/ 7499555 w 7499555"/>
                  <a:gd name="connsiteY19" fmla="*/ 1528536 h 3953588"/>
                  <a:gd name="connsiteX20" fmla="*/ 6204155 w 7499555"/>
                  <a:gd name="connsiteY20" fmla="*/ 1528536 h 3953588"/>
                  <a:gd name="connsiteX21" fmla="*/ 6204155 w 7499555"/>
                  <a:gd name="connsiteY21" fmla="*/ 1814286 h 3953588"/>
                  <a:gd name="connsiteX22" fmla="*/ 7080455 w 7499555"/>
                  <a:gd name="connsiteY22" fmla="*/ 1814286 h 3953588"/>
                  <a:gd name="connsiteX23" fmla="*/ 7080455 w 7499555"/>
                  <a:gd name="connsiteY23" fmla="*/ 2138136 h 3953588"/>
                  <a:gd name="connsiteX24" fmla="*/ 5931105 w 7499555"/>
                  <a:gd name="connsiteY24" fmla="*/ 2138136 h 3953588"/>
                  <a:gd name="connsiteX25" fmla="*/ 5931105 w 7499555"/>
                  <a:gd name="connsiteY25" fmla="*/ 2460958 h 3953588"/>
                  <a:gd name="connsiteX26" fmla="*/ 6674054 w 7499555"/>
                  <a:gd name="connsiteY26" fmla="*/ 2460958 h 3953588"/>
                  <a:gd name="connsiteX27" fmla="*/ 6674054 w 7499555"/>
                  <a:gd name="connsiteY27" fmla="*/ 2747735 h 3953588"/>
                  <a:gd name="connsiteX28" fmla="*/ 5931105 w 7499555"/>
                  <a:gd name="connsiteY28" fmla="*/ 2747735 h 3953588"/>
                  <a:gd name="connsiteX29" fmla="*/ 5931105 w 7499555"/>
                  <a:gd name="connsiteY29" fmla="*/ 3053706 h 3953588"/>
                  <a:gd name="connsiteX30" fmla="*/ 7337630 w 7499555"/>
                  <a:gd name="connsiteY30" fmla="*/ 3053706 h 3953588"/>
                  <a:gd name="connsiteX31" fmla="*/ 7337630 w 7499555"/>
                  <a:gd name="connsiteY31" fmla="*/ 3382735 h 3953588"/>
                  <a:gd name="connsiteX32" fmla="*/ 6477205 w 7499555"/>
                  <a:gd name="connsiteY32" fmla="*/ 3382735 h 3953588"/>
                  <a:gd name="connsiteX33" fmla="*/ 6477205 w 7499555"/>
                  <a:gd name="connsiteY33" fmla="*/ 3671660 h 3953588"/>
                  <a:gd name="connsiteX34" fmla="*/ 7070930 w 7499555"/>
                  <a:gd name="connsiteY34" fmla="*/ 3671660 h 3953588"/>
                  <a:gd name="connsiteX35" fmla="*/ 7070930 w 7499555"/>
                  <a:gd name="connsiteY35" fmla="*/ 3945687 h 3953588"/>
                  <a:gd name="connsiteX36" fmla="*/ 5931105 w 7499555"/>
                  <a:gd name="connsiteY36" fmla="*/ 3945687 h 3953588"/>
                  <a:gd name="connsiteX37" fmla="*/ 5931105 w 7499555"/>
                  <a:gd name="connsiteY37" fmla="*/ 3947886 h 3953588"/>
                  <a:gd name="connsiteX38" fmla="*/ 5222312 w 7499555"/>
                  <a:gd name="connsiteY38" fmla="*/ 3947886 h 3953588"/>
                  <a:gd name="connsiteX39" fmla="*/ 5222312 w 7499555"/>
                  <a:gd name="connsiteY39" fmla="*/ 3953588 h 3953588"/>
                  <a:gd name="connsiteX40" fmla="*/ 0 w 7499555"/>
                  <a:gd name="connsiteY40" fmla="*/ 3953588 h 3953588"/>
                  <a:gd name="connsiteX41" fmla="*/ 0 w 7499555"/>
                  <a:gd name="connsiteY41" fmla="*/ 5702 h 3953588"/>
                  <a:gd name="connsiteX42" fmla="*/ 2996429 w 7499555"/>
                  <a:gd name="connsiteY42" fmla="*/ 5702 h 3953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7499555" h="3953588">
                    <a:moveTo>
                      <a:pt x="2996429" y="0"/>
                    </a:moveTo>
                    <a:lnTo>
                      <a:pt x="5734254" y="0"/>
                    </a:lnTo>
                    <a:lnTo>
                      <a:pt x="5931105" y="0"/>
                    </a:lnTo>
                    <a:lnTo>
                      <a:pt x="6880429" y="0"/>
                    </a:lnTo>
                    <a:lnTo>
                      <a:pt x="6880429" y="36482"/>
                    </a:lnTo>
                    <a:lnTo>
                      <a:pt x="6937579" y="36482"/>
                    </a:lnTo>
                    <a:lnTo>
                      <a:pt x="6937579" y="290288"/>
                    </a:lnTo>
                    <a:lnTo>
                      <a:pt x="6337505" y="290288"/>
                    </a:lnTo>
                    <a:lnTo>
                      <a:pt x="6337505" y="595086"/>
                    </a:lnTo>
                    <a:lnTo>
                      <a:pt x="6775654" y="595086"/>
                    </a:lnTo>
                    <a:lnTo>
                      <a:pt x="6775654" y="899886"/>
                    </a:lnTo>
                    <a:lnTo>
                      <a:pt x="5931105" y="899886"/>
                    </a:lnTo>
                    <a:lnTo>
                      <a:pt x="5931105" y="984712"/>
                    </a:lnTo>
                    <a:lnTo>
                      <a:pt x="5925247" y="985626"/>
                    </a:lnTo>
                    <a:cubicBezTo>
                      <a:pt x="5887641" y="997916"/>
                      <a:pt x="5861255" y="1026690"/>
                      <a:pt x="5861255" y="1060226"/>
                    </a:cubicBezTo>
                    <a:cubicBezTo>
                      <a:pt x="5861255" y="1093762"/>
                      <a:pt x="5887641" y="1122536"/>
                      <a:pt x="5925247" y="1134827"/>
                    </a:cubicBezTo>
                    <a:lnTo>
                      <a:pt x="5931105" y="1135741"/>
                    </a:lnTo>
                    <a:lnTo>
                      <a:pt x="5931105" y="1241759"/>
                    </a:lnTo>
                    <a:lnTo>
                      <a:pt x="7499555" y="1241759"/>
                    </a:lnTo>
                    <a:lnTo>
                      <a:pt x="7499555" y="1528536"/>
                    </a:lnTo>
                    <a:lnTo>
                      <a:pt x="6204155" y="1528536"/>
                    </a:lnTo>
                    <a:lnTo>
                      <a:pt x="6204155" y="1814286"/>
                    </a:lnTo>
                    <a:lnTo>
                      <a:pt x="7080455" y="1814286"/>
                    </a:lnTo>
                    <a:lnTo>
                      <a:pt x="7080455" y="2138136"/>
                    </a:lnTo>
                    <a:lnTo>
                      <a:pt x="5931105" y="2138136"/>
                    </a:lnTo>
                    <a:lnTo>
                      <a:pt x="5931105" y="2460958"/>
                    </a:lnTo>
                    <a:lnTo>
                      <a:pt x="6674054" y="2460958"/>
                    </a:lnTo>
                    <a:lnTo>
                      <a:pt x="6674054" y="2747735"/>
                    </a:lnTo>
                    <a:lnTo>
                      <a:pt x="5931105" y="2747735"/>
                    </a:lnTo>
                    <a:lnTo>
                      <a:pt x="5931105" y="3053706"/>
                    </a:lnTo>
                    <a:lnTo>
                      <a:pt x="7337630" y="3053706"/>
                    </a:lnTo>
                    <a:lnTo>
                      <a:pt x="7337630" y="3382735"/>
                    </a:lnTo>
                    <a:lnTo>
                      <a:pt x="6477205" y="3382735"/>
                    </a:lnTo>
                    <a:lnTo>
                      <a:pt x="6477205" y="3671660"/>
                    </a:lnTo>
                    <a:lnTo>
                      <a:pt x="7070930" y="3671660"/>
                    </a:lnTo>
                    <a:lnTo>
                      <a:pt x="7070930" y="3945687"/>
                    </a:lnTo>
                    <a:lnTo>
                      <a:pt x="5931105" y="3945687"/>
                    </a:lnTo>
                    <a:lnTo>
                      <a:pt x="5931105" y="3947886"/>
                    </a:lnTo>
                    <a:lnTo>
                      <a:pt x="5222312" y="3947886"/>
                    </a:lnTo>
                    <a:lnTo>
                      <a:pt x="5222312" y="3953588"/>
                    </a:lnTo>
                    <a:lnTo>
                      <a:pt x="0" y="3953588"/>
                    </a:lnTo>
                    <a:lnTo>
                      <a:pt x="0" y="5702"/>
                    </a:lnTo>
                    <a:lnTo>
                      <a:pt x="2996429" y="5702"/>
                    </a:lnTo>
                    <a:close/>
                  </a:path>
                </a:pathLst>
              </a:custGeom>
              <a:solidFill>
                <a:srgbClr val="7C5CB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3" name="Freeform 59"/>
              <p:cNvSpPr/>
              <p:nvPr/>
            </p:nvSpPr>
            <p:spPr bwMode="auto">
              <a:xfrm flipH="1">
                <a:off x="13238118" y="1619250"/>
                <a:ext cx="153680" cy="306440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44" name="Freeform 60"/>
              <p:cNvSpPr/>
              <p:nvPr/>
            </p:nvSpPr>
            <p:spPr bwMode="auto">
              <a:xfrm flipH="1">
                <a:off x="13238118" y="1619250"/>
                <a:ext cx="153680" cy="306440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45" name="Freeform 61"/>
              <p:cNvSpPr/>
              <p:nvPr/>
            </p:nvSpPr>
            <p:spPr bwMode="auto">
              <a:xfrm flipH="1">
                <a:off x="12742109" y="3153288"/>
                <a:ext cx="1055514" cy="0"/>
              </a:xfrm>
              <a:custGeom>
                <a:avLst/>
                <a:gdLst>
                  <a:gd name="T0" fmla="*/ 1147 w 1147"/>
                  <a:gd name="T1" fmla="*/ 0 w 1147"/>
                  <a:gd name="T2" fmla="*/ 1147 w 114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147">
                    <a:moveTo>
                      <a:pt x="1147" y="0"/>
                    </a:moveTo>
                    <a:lnTo>
                      <a:pt x="0" y="0"/>
                    </a:lnTo>
                    <a:lnTo>
                      <a:pt x="1147" y="0"/>
                    </a:lnTo>
                    <a:close/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46" name="Line 62"/>
              <p:cNvSpPr>
                <a:spLocks noChangeShapeType="1"/>
              </p:cNvSpPr>
              <p:nvPr/>
            </p:nvSpPr>
            <p:spPr bwMode="auto">
              <a:xfrm>
                <a:off x="12742109" y="3153288"/>
                <a:ext cx="1055514" cy="0"/>
              </a:xfrm>
              <a:prstGeom prst="line">
                <a:avLst/>
              </a:pr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47" name="Freeform 63"/>
              <p:cNvSpPr/>
              <p:nvPr/>
            </p:nvSpPr>
            <p:spPr bwMode="auto">
              <a:xfrm flipH="1">
                <a:off x="12443031" y="2845928"/>
                <a:ext cx="1354592" cy="0"/>
              </a:xfrm>
              <a:custGeom>
                <a:avLst/>
                <a:gdLst>
                  <a:gd name="T0" fmla="*/ 1472 w 1472"/>
                  <a:gd name="T1" fmla="*/ 0 w 1472"/>
                  <a:gd name="T2" fmla="*/ 1472 w 147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472">
                    <a:moveTo>
                      <a:pt x="1472" y="0"/>
                    </a:moveTo>
                    <a:lnTo>
                      <a:pt x="0" y="0"/>
                    </a:lnTo>
                    <a:lnTo>
                      <a:pt x="1472" y="0"/>
                    </a:lnTo>
                    <a:close/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48" name="Freeform 65"/>
              <p:cNvSpPr/>
              <p:nvPr/>
            </p:nvSpPr>
            <p:spPr bwMode="auto">
              <a:xfrm flipH="1">
                <a:off x="12443031" y="2539489"/>
                <a:ext cx="634965" cy="0"/>
              </a:xfrm>
              <a:custGeom>
                <a:avLst/>
                <a:gdLst>
                  <a:gd name="T0" fmla="*/ 690 w 690"/>
                  <a:gd name="T1" fmla="*/ 0 w 690"/>
                  <a:gd name="T2" fmla="*/ 690 w 69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90">
                    <a:moveTo>
                      <a:pt x="690" y="0"/>
                    </a:moveTo>
                    <a:lnTo>
                      <a:pt x="0" y="0"/>
                    </a:lnTo>
                    <a:lnTo>
                      <a:pt x="690" y="0"/>
                    </a:lnTo>
                    <a:close/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49" name="Line 66"/>
              <p:cNvSpPr>
                <a:spLocks noChangeShapeType="1"/>
              </p:cNvSpPr>
              <p:nvPr/>
            </p:nvSpPr>
            <p:spPr bwMode="auto">
              <a:xfrm>
                <a:off x="12443031" y="2539489"/>
                <a:ext cx="634965" cy="0"/>
              </a:xfrm>
              <a:prstGeom prst="line">
                <a:avLst/>
              </a:pr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50" name="Freeform 67"/>
              <p:cNvSpPr/>
              <p:nvPr/>
            </p:nvSpPr>
            <p:spPr bwMode="auto">
              <a:xfrm flipH="1">
                <a:off x="12858060" y="2232129"/>
                <a:ext cx="219937" cy="0"/>
              </a:xfrm>
              <a:custGeom>
                <a:avLst/>
                <a:gdLst>
                  <a:gd name="T0" fmla="*/ 239 w 239"/>
                  <a:gd name="T1" fmla="*/ 0 w 239"/>
                  <a:gd name="T2" fmla="*/ 239 w 23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39">
                    <a:moveTo>
                      <a:pt x="239" y="0"/>
                    </a:moveTo>
                    <a:lnTo>
                      <a:pt x="0" y="0"/>
                    </a:lnTo>
                    <a:lnTo>
                      <a:pt x="239" y="0"/>
                    </a:lnTo>
                    <a:close/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51" name="Line 68"/>
              <p:cNvSpPr>
                <a:spLocks noChangeShapeType="1"/>
              </p:cNvSpPr>
              <p:nvPr/>
            </p:nvSpPr>
            <p:spPr bwMode="auto">
              <a:xfrm>
                <a:off x="12858060" y="2232129"/>
                <a:ext cx="219937" cy="0"/>
              </a:xfrm>
              <a:prstGeom prst="line">
                <a:avLst/>
              </a:pr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52" name="Freeform 69"/>
              <p:cNvSpPr/>
              <p:nvPr/>
            </p:nvSpPr>
            <p:spPr bwMode="auto">
              <a:xfrm flipH="1">
                <a:off x="12858059" y="1925689"/>
                <a:ext cx="382820" cy="0"/>
              </a:xfrm>
              <a:custGeom>
                <a:avLst/>
                <a:gdLst>
                  <a:gd name="T0" fmla="*/ 416 w 416"/>
                  <a:gd name="T1" fmla="*/ 0 w 416"/>
                  <a:gd name="T2" fmla="*/ 416 w 41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416">
                    <a:moveTo>
                      <a:pt x="416" y="0"/>
                    </a:moveTo>
                    <a:lnTo>
                      <a:pt x="0" y="0"/>
                    </a:lnTo>
                    <a:lnTo>
                      <a:pt x="416" y="0"/>
                    </a:lnTo>
                    <a:close/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53" name="Line 70"/>
              <p:cNvSpPr>
                <a:spLocks noChangeShapeType="1"/>
              </p:cNvSpPr>
              <p:nvPr/>
            </p:nvSpPr>
            <p:spPr bwMode="auto">
              <a:xfrm>
                <a:off x="12858059" y="1925689"/>
                <a:ext cx="382820" cy="0"/>
              </a:xfrm>
              <a:prstGeom prst="line">
                <a:avLst/>
              </a:pr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54" name="Freeform 71"/>
              <p:cNvSpPr/>
              <p:nvPr/>
            </p:nvSpPr>
            <p:spPr bwMode="auto">
              <a:xfrm flipH="1">
                <a:off x="12459596" y="1619250"/>
                <a:ext cx="781283" cy="0"/>
              </a:xfrm>
              <a:custGeom>
                <a:avLst/>
                <a:gdLst>
                  <a:gd name="T0" fmla="*/ 849 w 849"/>
                  <a:gd name="T1" fmla="*/ 0 w 849"/>
                  <a:gd name="T2" fmla="*/ 849 w 84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849">
                    <a:moveTo>
                      <a:pt x="849" y="0"/>
                    </a:moveTo>
                    <a:lnTo>
                      <a:pt x="0" y="0"/>
                    </a:lnTo>
                    <a:lnTo>
                      <a:pt x="849" y="0"/>
                    </a:lnTo>
                    <a:close/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55" name="Freeform 73"/>
              <p:cNvSpPr/>
              <p:nvPr/>
            </p:nvSpPr>
            <p:spPr bwMode="auto">
              <a:xfrm flipH="1">
                <a:off x="12589349" y="3153288"/>
                <a:ext cx="152760" cy="306440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56" name="Freeform 74"/>
              <p:cNvSpPr/>
              <p:nvPr/>
            </p:nvSpPr>
            <p:spPr bwMode="auto">
              <a:xfrm flipH="1">
                <a:off x="12589349" y="3153288"/>
                <a:ext cx="152760" cy="306440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57" name="Freeform 75"/>
              <p:cNvSpPr/>
              <p:nvPr/>
            </p:nvSpPr>
            <p:spPr bwMode="auto">
              <a:xfrm flipH="1">
                <a:off x="12305916" y="3767088"/>
                <a:ext cx="153680" cy="306440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58" name="Freeform 76"/>
              <p:cNvSpPr/>
              <p:nvPr/>
            </p:nvSpPr>
            <p:spPr bwMode="auto">
              <a:xfrm flipH="1">
                <a:off x="12305916" y="3767088"/>
                <a:ext cx="153680" cy="306440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59" name="Freeform 77"/>
              <p:cNvSpPr/>
              <p:nvPr/>
            </p:nvSpPr>
            <p:spPr bwMode="auto">
              <a:xfrm flipH="1">
                <a:off x="12305916" y="4380887"/>
                <a:ext cx="153680" cy="306440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60" name="Freeform 78"/>
              <p:cNvSpPr/>
              <p:nvPr/>
            </p:nvSpPr>
            <p:spPr bwMode="auto">
              <a:xfrm flipH="1">
                <a:off x="12305916" y="4380887"/>
                <a:ext cx="153680" cy="306440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61" name="Freeform 79"/>
              <p:cNvSpPr/>
              <p:nvPr/>
            </p:nvSpPr>
            <p:spPr bwMode="auto">
              <a:xfrm flipH="1">
                <a:off x="12888427" y="4994687"/>
                <a:ext cx="153680" cy="306440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5" y="130"/>
                      <a:pt x="65" y="101"/>
                      <a:pt x="65" y="65"/>
                    </a:cubicBezTo>
                    <a:cubicBezTo>
                      <a:pt x="65" y="29"/>
                      <a:pt x="35" y="0"/>
                      <a:pt x="0" y="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62" name="Freeform 80"/>
              <p:cNvSpPr/>
              <p:nvPr/>
            </p:nvSpPr>
            <p:spPr bwMode="auto">
              <a:xfrm flipH="1">
                <a:off x="12888427" y="4994687"/>
                <a:ext cx="153680" cy="306440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5" y="130"/>
                      <a:pt x="65" y="101"/>
                      <a:pt x="65" y="65"/>
                    </a:cubicBezTo>
                    <a:cubicBezTo>
                      <a:pt x="65" y="29"/>
                      <a:pt x="35" y="0"/>
                      <a:pt x="0" y="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63" name="Freeform 81"/>
              <p:cNvSpPr/>
              <p:nvPr/>
            </p:nvSpPr>
            <p:spPr bwMode="auto">
              <a:xfrm flipH="1">
                <a:off x="12742109" y="3459728"/>
                <a:ext cx="649689" cy="0"/>
              </a:xfrm>
              <a:custGeom>
                <a:avLst/>
                <a:gdLst>
                  <a:gd name="T0" fmla="*/ 0 w 706"/>
                  <a:gd name="T1" fmla="*/ 706 w 706"/>
                  <a:gd name="T2" fmla="*/ 0 w 70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706">
                    <a:moveTo>
                      <a:pt x="0" y="0"/>
                    </a:moveTo>
                    <a:lnTo>
                      <a:pt x="706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64" name="Line 82"/>
              <p:cNvSpPr>
                <a:spLocks noChangeShapeType="1"/>
              </p:cNvSpPr>
              <p:nvPr/>
            </p:nvSpPr>
            <p:spPr bwMode="auto">
              <a:xfrm flipH="1">
                <a:off x="12742109" y="3459728"/>
                <a:ext cx="649689" cy="0"/>
              </a:xfrm>
              <a:prstGeom prst="line">
                <a:avLst/>
              </a:pr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65" name="Freeform 83"/>
              <p:cNvSpPr/>
              <p:nvPr/>
            </p:nvSpPr>
            <p:spPr bwMode="auto">
              <a:xfrm flipH="1">
                <a:off x="12459596" y="3767088"/>
                <a:ext cx="932202" cy="0"/>
              </a:xfrm>
              <a:custGeom>
                <a:avLst/>
                <a:gdLst>
                  <a:gd name="T0" fmla="*/ 0 w 1013"/>
                  <a:gd name="T1" fmla="*/ 1013 w 1013"/>
                  <a:gd name="T2" fmla="*/ 0 w 101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013">
                    <a:moveTo>
                      <a:pt x="0" y="0"/>
                    </a:moveTo>
                    <a:lnTo>
                      <a:pt x="1013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66" name="Line 84"/>
              <p:cNvSpPr>
                <a:spLocks noChangeShapeType="1"/>
              </p:cNvSpPr>
              <p:nvPr/>
            </p:nvSpPr>
            <p:spPr bwMode="auto">
              <a:xfrm flipH="1">
                <a:off x="12459596" y="3767088"/>
                <a:ext cx="932202" cy="0"/>
              </a:xfrm>
              <a:prstGeom prst="line">
                <a:avLst/>
              </a:pr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67" name="Freeform 85"/>
              <p:cNvSpPr/>
              <p:nvPr/>
            </p:nvSpPr>
            <p:spPr bwMode="auto">
              <a:xfrm flipH="1">
                <a:off x="12459596" y="4073527"/>
                <a:ext cx="509813" cy="0"/>
              </a:xfrm>
              <a:custGeom>
                <a:avLst/>
                <a:gdLst>
                  <a:gd name="T0" fmla="*/ 0 w 554"/>
                  <a:gd name="T1" fmla="*/ 554 w 554"/>
                  <a:gd name="T2" fmla="*/ 0 w 55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554">
                    <a:moveTo>
                      <a:pt x="0" y="0"/>
                    </a:moveTo>
                    <a:lnTo>
                      <a:pt x="554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68" name="Line 86"/>
              <p:cNvSpPr>
                <a:spLocks noChangeShapeType="1"/>
              </p:cNvSpPr>
              <p:nvPr/>
            </p:nvSpPr>
            <p:spPr bwMode="auto">
              <a:xfrm flipH="1">
                <a:off x="12459596" y="4073527"/>
                <a:ext cx="509813" cy="0"/>
              </a:xfrm>
              <a:prstGeom prst="line">
                <a:avLst/>
              </a:pr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69" name="Freeform 87"/>
              <p:cNvSpPr/>
              <p:nvPr/>
            </p:nvSpPr>
            <p:spPr bwMode="auto">
              <a:xfrm flipH="1">
                <a:off x="12459596" y="4380887"/>
                <a:ext cx="509813" cy="0"/>
              </a:xfrm>
              <a:custGeom>
                <a:avLst/>
                <a:gdLst>
                  <a:gd name="T0" fmla="*/ 0 w 554"/>
                  <a:gd name="T1" fmla="*/ 554 w 554"/>
                  <a:gd name="T2" fmla="*/ 0 w 55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554">
                    <a:moveTo>
                      <a:pt x="0" y="0"/>
                    </a:moveTo>
                    <a:lnTo>
                      <a:pt x="554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70" name="Line 88"/>
              <p:cNvSpPr>
                <a:spLocks noChangeShapeType="1"/>
              </p:cNvSpPr>
              <p:nvPr/>
            </p:nvSpPr>
            <p:spPr bwMode="auto">
              <a:xfrm flipH="1">
                <a:off x="12459596" y="4380887"/>
                <a:ext cx="509813" cy="0"/>
              </a:xfrm>
              <a:prstGeom prst="line">
                <a:avLst/>
              </a:pr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71" name="Freeform 89"/>
              <p:cNvSpPr/>
              <p:nvPr/>
            </p:nvSpPr>
            <p:spPr bwMode="auto">
              <a:xfrm flipH="1">
                <a:off x="12459596" y="4687327"/>
                <a:ext cx="1177906" cy="0"/>
              </a:xfrm>
              <a:custGeom>
                <a:avLst/>
                <a:gdLst>
                  <a:gd name="T0" fmla="*/ 0 w 1280"/>
                  <a:gd name="T1" fmla="*/ 1280 w 1280"/>
                  <a:gd name="T2" fmla="*/ 0 w 128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280">
                    <a:moveTo>
                      <a:pt x="0" y="0"/>
                    </a:moveTo>
                    <a:lnTo>
                      <a:pt x="128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72" name="Line 90"/>
              <p:cNvSpPr>
                <a:spLocks noChangeShapeType="1"/>
              </p:cNvSpPr>
              <p:nvPr/>
            </p:nvSpPr>
            <p:spPr bwMode="auto">
              <a:xfrm flipH="1">
                <a:off x="12459596" y="4687327"/>
                <a:ext cx="1177906" cy="0"/>
              </a:xfrm>
              <a:prstGeom prst="line">
                <a:avLst/>
              </a:pr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73" name="Freeform 91"/>
              <p:cNvSpPr/>
              <p:nvPr/>
            </p:nvSpPr>
            <p:spPr bwMode="auto">
              <a:xfrm flipH="1">
                <a:off x="13042108" y="4994687"/>
                <a:ext cx="595395" cy="0"/>
              </a:xfrm>
              <a:custGeom>
                <a:avLst/>
                <a:gdLst>
                  <a:gd name="T0" fmla="*/ 0 w 647"/>
                  <a:gd name="T1" fmla="*/ 647 w 647"/>
                  <a:gd name="T2" fmla="*/ 0 w 64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47">
                    <a:moveTo>
                      <a:pt x="0" y="0"/>
                    </a:moveTo>
                    <a:lnTo>
                      <a:pt x="647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74" name="Line 92"/>
              <p:cNvSpPr>
                <a:spLocks noChangeShapeType="1"/>
              </p:cNvSpPr>
              <p:nvPr/>
            </p:nvSpPr>
            <p:spPr bwMode="auto">
              <a:xfrm flipH="1">
                <a:off x="13042108" y="4994687"/>
                <a:ext cx="595395" cy="0"/>
              </a:xfrm>
              <a:prstGeom prst="line">
                <a:avLst/>
              </a:pr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75" name="Freeform 93"/>
              <p:cNvSpPr/>
              <p:nvPr/>
            </p:nvSpPr>
            <p:spPr bwMode="auto">
              <a:xfrm flipH="1">
                <a:off x="13042107" y="5301126"/>
                <a:ext cx="349691" cy="0"/>
              </a:xfrm>
              <a:custGeom>
                <a:avLst/>
                <a:gdLst>
                  <a:gd name="T0" fmla="*/ 0 w 380"/>
                  <a:gd name="T1" fmla="*/ 380 w 380"/>
                  <a:gd name="T2" fmla="*/ 0 w 38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80">
                    <a:moveTo>
                      <a:pt x="0" y="0"/>
                    </a:moveTo>
                    <a:lnTo>
                      <a:pt x="38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76" name="Line 94"/>
              <p:cNvSpPr>
                <a:spLocks noChangeShapeType="1"/>
              </p:cNvSpPr>
              <p:nvPr/>
            </p:nvSpPr>
            <p:spPr bwMode="auto">
              <a:xfrm flipH="1">
                <a:off x="13042107" y="5301126"/>
                <a:ext cx="349691" cy="0"/>
              </a:xfrm>
              <a:prstGeom prst="line">
                <a:avLst/>
              </a:pr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77" name="Freeform 95"/>
              <p:cNvSpPr/>
              <p:nvPr/>
            </p:nvSpPr>
            <p:spPr bwMode="auto">
              <a:xfrm flipH="1">
                <a:off x="12459596" y="5607566"/>
                <a:ext cx="932202" cy="0"/>
              </a:xfrm>
              <a:custGeom>
                <a:avLst/>
                <a:gdLst>
                  <a:gd name="T0" fmla="*/ 0 w 1013"/>
                  <a:gd name="T1" fmla="*/ 1013 w 1013"/>
                  <a:gd name="T2" fmla="*/ 0 w 101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013">
                    <a:moveTo>
                      <a:pt x="0" y="0"/>
                    </a:moveTo>
                    <a:lnTo>
                      <a:pt x="1013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78" name="Line 96"/>
              <p:cNvSpPr>
                <a:spLocks noChangeShapeType="1"/>
              </p:cNvSpPr>
              <p:nvPr/>
            </p:nvSpPr>
            <p:spPr bwMode="auto">
              <a:xfrm flipH="1">
                <a:off x="12459596" y="5607566"/>
                <a:ext cx="932202" cy="0"/>
              </a:xfrm>
              <a:prstGeom prst="line">
                <a:avLst/>
              </a:pr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79" name="Freeform 97"/>
              <p:cNvSpPr/>
              <p:nvPr/>
            </p:nvSpPr>
            <p:spPr bwMode="auto">
              <a:xfrm flipH="1">
                <a:off x="13077997" y="2232129"/>
                <a:ext cx="152760" cy="307360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80" name="Freeform 98"/>
              <p:cNvSpPr/>
              <p:nvPr/>
            </p:nvSpPr>
            <p:spPr bwMode="auto">
              <a:xfrm flipH="1">
                <a:off x="13077997" y="2232129"/>
                <a:ext cx="152760" cy="307360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81" name="Freeform 99"/>
              <p:cNvSpPr/>
              <p:nvPr/>
            </p:nvSpPr>
            <p:spPr bwMode="auto">
              <a:xfrm flipH="1">
                <a:off x="12295793" y="2539489"/>
                <a:ext cx="153680" cy="306440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82" name="Freeform 100"/>
              <p:cNvSpPr/>
              <p:nvPr/>
            </p:nvSpPr>
            <p:spPr bwMode="auto">
              <a:xfrm flipH="1">
                <a:off x="12295793" y="2539489"/>
                <a:ext cx="153680" cy="306440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83" name="Freeform 102"/>
              <p:cNvSpPr/>
              <p:nvPr/>
            </p:nvSpPr>
            <p:spPr bwMode="auto">
              <a:xfrm flipH="1">
                <a:off x="13795784" y="2845928"/>
                <a:ext cx="152760" cy="307360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84" name="Freeform 103"/>
              <p:cNvSpPr/>
              <p:nvPr/>
            </p:nvSpPr>
            <p:spPr bwMode="auto">
              <a:xfrm flipH="1">
                <a:off x="12711742" y="1925689"/>
                <a:ext cx="153680" cy="306440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85" name="Freeform 104"/>
              <p:cNvSpPr/>
              <p:nvPr/>
            </p:nvSpPr>
            <p:spPr bwMode="auto">
              <a:xfrm flipH="1">
                <a:off x="12711741" y="1925689"/>
                <a:ext cx="153680" cy="306440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86" name="Freeform 105"/>
              <p:cNvSpPr/>
              <p:nvPr/>
            </p:nvSpPr>
            <p:spPr bwMode="auto">
              <a:xfrm flipH="1">
                <a:off x="13389037" y="3459728"/>
                <a:ext cx="153680" cy="307360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87" name="Freeform 106"/>
              <p:cNvSpPr/>
              <p:nvPr/>
            </p:nvSpPr>
            <p:spPr bwMode="auto">
              <a:xfrm flipH="1">
                <a:off x="13389037" y="3459728"/>
                <a:ext cx="153680" cy="307360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88" name="Freeform 131"/>
              <p:cNvSpPr/>
              <p:nvPr/>
            </p:nvSpPr>
            <p:spPr bwMode="auto">
              <a:xfrm flipH="1">
                <a:off x="12966648" y="4073527"/>
                <a:ext cx="153680" cy="307360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89" name="Freeform 132"/>
              <p:cNvSpPr/>
              <p:nvPr/>
            </p:nvSpPr>
            <p:spPr bwMode="auto">
              <a:xfrm flipH="1">
                <a:off x="12966648" y="4073527"/>
                <a:ext cx="153680" cy="307360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90" name="Freeform 133"/>
              <p:cNvSpPr/>
              <p:nvPr/>
            </p:nvSpPr>
            <p:spPr bwMode="auto">
              <a:xfrm flipH="1">
                <a:off x="13634742" y="4687326"/>
                <a:ext cx="153680" cy="307360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91" name="Freeform 134"/>
              <p:cNvSpPr/>
              <p:nvPr/>
            </p:nvSpPr>
            <p:spPr bwMode="auto">
              <a:xfrm flipH="1">
                <a:off x="13634744" y="4687327"/>
                <a:ext cx="153680" cy="307360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92" name="Freeform 135"/>
              <p:cNvSpPr/>
              <p:nvPr/>
            </p:nvSpPr>
            <p:spPr bwMode="auto">
              <a:xfrm flipH="1">
                <a:off x="13389038" y="5301124"/>
                <a:ext cx="153680" cy="306440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93" name="Freeform 136"/>
              <p:cNvSpPr/>
              <p:nvPr/>
            </p:nvSpPr>
            <p:spPr bwMode="auto">
              <a:xfrm flipH="1">
                <a:off x="13389045" y="5301125"/>
                <a:ext cx="153680" cy="306440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94" name="Line 96"/>
              <p:cNvSpPr>
                <a:spLocks noChangeShapeType="1"/>
              </p:cNvSpPr>
              <p:nvPr/>
            </p:nvSpPr>
            <p:spPr bwMode="auto">
              <a:xfrm flipH="1">
                <a:off x="10787062" y="5607566"/>
                <a:ext cx="1404937" cy="0"/>
              </a:xfrm>
              <a:prstGeom prst="line">
                <a:avLst/>
              </a:pr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95" name="Freeform 71"/>
              <p:cNvSpPr/>
              <p:nvPr/>
            </p:nvSpPr>
            <p:spPr bwMode="auto">
              <a:xfrm flipH="1">
                <a:off x="11995355" y="1619249"/>
                <a:ext cx="191423" cy="45719"/>
              </a:xfrm>
              <a:custGeom>
                <a:avLst/>
                <a:gdLst>
                  <a:gd name="T0" fmla="*/ 849 w 849"/>
                  <a:gd name="T1" fmla="*/ 0 w 849"/>
                  <a:gd name="T2" fmla="*/ 849 w 84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849">
                    <a:moveTo>
                      <a:pt x="849" y="0"/>
                    </a:moveTo>
                    <a:lnTo>
                      <a:pt x="0" y="0"/>
                    </a:lnTo>
                    <a:lnTo>
                      <a:pt x="849" y="0"/>
                    </a:lnTo>
                    <a:close/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96" name="Freeform 71"/>
              <p:cNvSpPr/>
              <p:nvPr/>
            </p:nvSpPr>
            <p:spPr bwMode="auto">
              <a:xfrm flipH="1">
                <a:off x="8435340" y="1619249"/>
                <a:ext cx="3345038" cy="66138"/>
              </a:xfrm>
              <a:custGeom>
                <a:avLst/>
                <a:gdLst>
                  <a:gd name="T0" fmla="*/ 849 w 849"/>
                  <a:gd name="T1" fmla="*/ 0 w 849"/>
                  <a:gd name="T2" fmla="*/ 849 w 84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849">
                    <a:moveTo>
                      <a:pt x="849" y="0"/>
                    </a:moveTo>
                    <a:lnTo>
                      <a:pt x="0" y="0"/>
                    </a:lnTo>
                    <a:lnTo>
                      <a:pt x="849" y="0"/>
                    </a:lnTo>
                    <a:close/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411" name="Line 96"/>
              <p:cNvSpPr>
                <a:spLocks noChangeShapeType="1"/>
              </p:cNvSpPr>
              <p:nvPr/>
            </p:nvSpPr>
            <p:spPr bwMode="auto">
              <a:xfrm flipH="1">
                <a:off x="8543924" y="5607566"/>
                <a:ext cx="2000250" cy="0"/>
              </a:xfrm>
              <a:prstGeom prst="line">
                <a:avLst/>
              </a:pr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299" name="组合 1298"/>
            <p:cNvGrpSpPr/>
            <p:nvPr/>
          </p:nvGrpSpPr>
          <p:grpSpPr>
            <a:xfrm>
              <a:off x="1257915" y="1610559"/>
              <a:ext cx="7528694" cy="3997007"/>
              <a:chOff x="6419850" y="1610559"/>
              <a:chExt cx="7528694" cy="3997007"/>
            </a:xfrm>
          </p:grpSpPr>
          <p:sp>
            <p:nvSpPr>
              <p:cNvPr id="1300" name="任意多边形 1299"/>
              <p:cNvSpPr/>
              <p:nvPr/>
            </p:nvSpPr>
            <p:spPr>
              <a:xfrm>
                <a:off x="6419850" y="1633762"/>
                <a:ext cx="7499555" cy="3953588"/>
              </a:xfrm>
              <a:custGeom>
                <a:avLst/>
                <a:gdLst>
                  <a:gd name="connsiteX0" fmla="*/ 2996429 w 7499555"/>
                  <a:gd name="connsiteY0" fmla="*/ 0 h 3953588"/>
                  <a:gd name="connsiteX1" fmla="*/ 5734254 w 7499555"/>
                  <a:gd name="connsiteY1" fmla="*/ 0 h 3953588"/>
                  <a:gd name="connsiteX2" fmla="*/ 5931105 w 7499555"/>
                  <a:gd name="connsiteY2" fmla="*/ 0 h 3953588"/>
                  <a:gd name="connsiteX3" fmla="*/ 6880429 w 7499555"/>
                  <a:gd name="connsiteY3" fmla="*/ 0 h 3953588"/>
                  <a:gd name="connsiteX4" fmla="*/ 6880429 w 7499555"/>
                  <a:gd name="connsiteY4" fmla="*/ 36482 h 3953588"/>
                  <a:gd name="connsiteX5" fmla="*/ 6937579 w 7499555"/>
                  <a:gd name="connsiteY5" fmla="*/ 36482 h 3953588"/>
                  <a:gd name="connsiteX6" fmla="*/ 6937579 w 7499555"/>
                  <a:gd name="connsiteY6" fmla="*/ 290288 h 3953588"/>
                  <a:gd name="connsiteX7" fmla="*/ 6337505 w 7499555"/>
                  <a:gd name="connsiteY7" fmla="*/ 290288 h 3953588"/>
                  <a:gd name="connsiteX8" fmla="*/ 6337505 w 7499555"/>
                  <a:gd name="connsiteY8" fmla="*/ 595086 h 3953588"/>
                  <a:gd name="connsiteX9" fmla="*/ 6775654 w 7499555"/>
                  <a:gd name="connsiteY9" fmla="*/ 595086 h 3953588"/>
                  <a:gd name="connsiteX10" fmla="*/ 6775654 w 7499555"/>
                  <a:gd name="connsiteY10" fmla="*/ 899886 h 3953588"/>
                  <a:gd name="connsiteX11" fmla="*/ 5931105 w 7499555"/>
                  <a:gd name="connsiteY11" fmla="*/ 899886 h 3953588"/>
                  <a:gd name="connsiteX12" fmla="*/ 5931105 w 7499555"/>
                  <a:gd name="connsiteY12" fmla="*/ 984712 h 3953588"/>
                  <a:gd name="connsiteX13" fmla="*/ 5925247 w 7499555"/>
                  <a:gd name="connsiteY13" fmla="*/ 985626 h 3953588"/>
                  <a:gd name="connsiteX14" fmla="*/ 5861255 w 7499555"/>
                  <a:gd name="connsiteY14" fmla="*/ 1060226 h 3953588"/>
                  <a:gd name="connsiteX15" fmla="*/ 5925247 w 7499555"/>
                  <a:gd name="connsiteY15" fmla="*/ 1134827 h 3953588"/>
                  <a:gd name="connsiteX16" fmla="*/ 5931105 w 7499555"/>
                  <a:gd name="connsiteY16" fmla="*/ 1135741 h 3953588"/>
                  <a:gd name="connsiteX17" fmla="*/ 5931105 w 7499555"/>
                  <a:gd name="connsiteY17" fmla="*/ 1241759 h 3953588"/>
                  <a:gd name="connsiteX18" fmla="*/ 7499555 w 7499555"/>
                  <a:gd name="connsiteY18" fmla="*/ 1241759 h 3953588"/>
                  <a:gd name="connsiteX19" fmla="*/ 7499555 w 7499555"/>
                  <a:gd name="connsiteY19" fmla="*/ 1528536 h 3953588"/>
                  <a:gd name="connsiteX20" fmla="*/ 6204155 w 7499555"/>
                  <a:gd name="connsiteY20" fmla="*/ 1528536 h 3953588"/>
                  <a:gd name="connsiteX21" fmla="*/ 6204155 w 7499555"/>
                  <a:gd name="connsiteY21" fmla="*/ 1814286 h 3953588"/>
                  <a:gd name="connsiteX22" fmla="*/ 7080455 w 7499555"/>
                  <a:gd name="connsiteY22" fmla="*/ 1814286 h 3953588"/>
                  <a:gd name="connsiteX23" fmla="*/ 7080455 w 7499555"/>
                  <a:gd name="connsiteY23" fmla="*/ 2138136 h 3953588"/>
                  <a:gd name="connsiteX24" fmla="*/ 5931105 w 7499555"/>
                  <a:gd name="connsiteY24" fmla="*/ 2138136 h 3953588"/>
                  <a:gd name="connsiteX25" fmla="*/ 5931105 w 7499555"/>
                  <a:gd name="connsiteY25" fmla="*/ 2460958 h 3953588"/>
                  <a:gd name="connsiteX26" fmla="*/ 6674054 w 7499555"/>
                  <a:gd name="connsiteY26" fmla="*/ 2460958 h 3953588"/>
                  <a:gd name="connsiteX27" fmla="*/ 6674054 w 7499555"/>
                  <a:gd name="connsiteY27" fmla="*/ 2747735 h 3953588"/>
                  <a:gd name="connsiteX28" fmla="*/ 5931105 w 7499555"/>
                  <a:gd name="connsiteY28" fmla="*/ 2747735 h 3953588"/>
                  <a:gd name="connsiteX29" fmla="*/ 5931105 w 7499555"/>
                  <a:gd name="connsiteY29" fmla="*/ 3053706 h 3953588"/>
                  <a:gd name="connsiteX30" fmla="*/ 7337630 w 7499555"/>
                  <a:gd name="connsiteY30" fmla="*/ 3053706 h 3953588"/>
                  <a:gd name="connsiteX31" fmla="*/ 7337630 w 7499555"/>
                  <a:gd name="connsiteY31" fmla="*/ 3382735 h 3953588"/>
                  <a:gd name="connsiteX32" fmla="*/ 6477205 w 7499555"/>
                  <a:gd name="connsiteY32" fmla="*/ 3382735 h 3953588"/>
                  <a:gd name="connsiteX33" fmla="*/ 6477205 w 7499555"/>
                  <a:gd name="connsiteY33" fmla="*/ 3671660 h 3953588"/>
                  <a:gd name="connsiteX34" fmla="*/ 7070930 w 7499555"/>
                  <a:gd name="connsiteY34" fmla="*/ 3671660 h 3953588"/>
                  <a:gd name="connsiteX35" fmla="*/ 7070930 w 7499555"/>
                  <a:gd name="connsiteY35" fmla="*/ 3945687 h 3953588"/>
                  <a:gd name="connsiteX36" fmla="*/ 5931105 w 7499555"/>
                  <a:gd name="connsiteY36" fmla="*/ 3945687 h 3953588"/>
                  <a:gd name="connsiteX37" fmla="*/ 5931105 w 7499555"/>
                  <a:gd name="connsiteY37" fmla="*/ 3947886 h 3953588"/>
                  <a:gd name="connsiteX38" fmla="*/ 5222312 w 7499555"/>
                  <a:gd name="connsiteY38" fmla="*/ 3947886 h 3953588"/>
                  <a:gd name="connsiteX39" fmla="*/ 5222312 w 7499555"/>
                  <a:gd name="connsiteY39" fmla="*/ 3953588 h 3953588"/>
                  <a:gd name="connsiteX40" fmla="*/ 0 w 7499555"/>
                  <a:gd name="connsiteY40" fmla="*/ 3953588 h 3953588"/>
                  <a:gd name="connsiteX41" fmla="*/ 0 w 7499555"/>
                  <a:gd name="connsiteY41" fmla="*/ 5702 h 3953588"/>
                  <a:gd name="connsiteX42" fmla="*/ 2996429 w 7499555"/>
                  <a:gd name="connsiteY42" fmla="*/ 5702 h 3953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7499555" h="3953588">
                    <a:moveTo>
                      <a:pt x="2996429" y="0"/>
                    </a:moveTo>
                    <a:lnTo>
                      <a:pt x="5734254" y="0"/>
                    </a:lnTo>
                    <a:lnTo>
                      <a:pt x="5931105" y="0"/>
                    </a:lnTo>
                    <a:lnTo>
                      <a:pt x="6880429" y="0"/>
                    </a:lnTo>
                    <a:lnTo>
                      <a:pt x="6880429" y="36482"/>
                    </a:lnTo>
                    <a:lnTo>
                      <a:pt x="6937579" y="36482"/>
                    </a:lnTo>
                    <a:lnTo>
                      <a:pt x="6937579" y="290288"/>
                    </a:lnTo>
                    <a:lnTo>
                      <a:pt x="6337505" y="290288"/>
                    </a:lnTo>
                    <a:lnTo>
                      <a:pt x="6337505" y="595086"/>
                    </a:lnTo>
                    <a:lnTo>
                      <a:pt x="6775654" y="595086"/>
                    </a:lnTo>
                    <a:lnTo>
                      <a:pt x="6775654" y="899886"/>
                    </a:lnTo>
                    <a:lnTo>
                      <a:pt x="5931105" y="899886"/>
                    </a:lnTo>
                    <a:lnTo>
                      <a:pt x="5931105" y="984712"/>
                    </a:lnTo>
                    <a:lnTo>
                      <a:pt x="5925247" y="985626"/>
                    </a:lnTo>
                    <a:cubicBezTo>
                      <a:pt x="5887641" y="997916"/>
                      <a:pt x="5861255" y="1026690"/>
                      <a:pt x="5861255" y="1060226"/>
                    </a:cubicBezTo>
                    <a:cubicBezTo>
                      <a:pt x="5861255" y="1093762"/>
                      <a:pt x="5887641" y="1122536"/>
                      <a:pt x="5925247" y="1134827"/>
                    </a:cubicBezTo>
                    <a:lnTo>
                      <a:pt x="5931105" y="1135741"/>
                    </a:lnTo>
                    <a:lnTo>
                      <a:pt x="5931105" y="1241759"/>
                    </a:lnTo>
                    <a:lnTo>
                      <a:pt x="7499555" y="1241759"/>
                    </a:lnTo>
                    <a:lnTo>
                      <a:pt x="7499555" y="1528536"/>
                    </a:lnTo>
                    <a:lnTo>
                      <a:pt x="6204155" y="1528536"/>
                    </a:lnTo>
                    <a:lnTo>
                      <a:pt x="6204155" y="1814286"/>
                    </a:lnTo>
                    <a:lnTo>
                      <a:pt x="7080455" y="1814286"/>
                    </a:lnTo>
                    <a:lnTo>
                      <a:pt x="7080455" y="2138136"/>
                    </a:lnTo>
                    <a:lnTo>
                      <a:pt x="5931105" y="2138136"/>
                    </a:lnTo>
                    <a:lnTo>
                      <a:pt x="5931105" y="2460958"/>
                    </a:lnTo>
                    <a:lnTo>
                      <a:pt x="6674054" y="2460958"/>
                    </a:lnTo>
                    <a:lnTo>
                      <a:pt x="6674054" y="2747735"/>
                    </a:lnTo>
                    <a:lnTo>
                      <a:pt x="5931105" y="2747735"/>
                    </a:lnTo>
                    <a:lnTo>
                      <a:pt x="5931105" y="3053706"/>
                    </a:lnTo>
                    <a:lnTo>
                      <a:pt x="7337630" y="3053706"/>
                    </a:lnTo>
                    <a:lnTo>
                      <a:pt x="7337630" y="3382735"/>
                    </a:lnTo>
                    <a:lnTo>
                      <a:pt x="6477205" y="3382735"/>
                    </a:lnTo>
                    <a:lnTo>
                      <a:pt x="6477205" y="3671660"/>
                    </a:lnTo>
                    <a:lnTo>
                      <a:pt x="7070930" y="3671660"/>
                    </a:lnTo>
                    <a:lnTo>
                      <a:pt x="7070930" y="3945687"/>
                    </a:lnTo>
                    <a:lnTo>
                      <a:pt x="5931105" y="3945687"/>
                    </a:lnTo>
                    <a:lnTo>
                      <a:pt x="5931105" y="3947886"/>
                    </a:lnTo>
                    <a:lnTo>
                      <a:pt x="5222312" y="3947886"/>
                    </a:lnTo>
                    <a:lnTo>
                      <a:pt x="5222312" y="3953588"/>
                    </a:lnTo>
                    <a:lnTo>
                      <a:pt x="0" y="3953588"/>
                    </a:lnTo>
                    <a:lnTo>
                      <a:pt x="0" y="5702"/>
                    </a:lnTo>
                    <a:lnTo>
                      <a:pt x="2996429" y="5702"/>
                    </a:lnTo>
                    <a:close/>
                  </a:path>
                </a:pathLst>
              </a:custGeom>
              <a:solidFill>
                <a:srgbClr val="FFDB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1" name="Freeform 59"/>
              <p:cNvSpPr/>
              <p:nvPr/>
            </p:nvSpPr>
            <p:spPr bwMode="auto">
              <a:xfrm flipH="1">
                <a:off x="13238118" y="1619250"/>
                <a:ext cx="153680" cy="306440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02" name="Freeform 60"/>
              <p:cNvSpPr/>
              <p:nvPr/>
            </p:nvSpPr>
            <p:spPr bwMode="auto">
              <a:xfrm flipH="1">
                <a:off x="13238118" y="1619250"/>
                <a:ext cx="153680" cy="306440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03" name="Freeform 61"/>
              <p:cNvSpPr/>
              <p:nvPr/>
            </p:nvSpPr>
            <p:spPr bwMode="auto">
              <a:xfrm flipH="1">
                <a:off x="12742109" y="3153288"/>
                <a:ext cx="1055514" cy="0"/>
              </a:xfrm>
              <a:custGeom>
                <a:avLst/>
                <a:gdLst>
                  <a:gd name="T0" fmla="*/ 1147 w 1147"/>
                  <a:gd name="T1" fmla="*/ 0 w 1147"/>
                  <a:gd name="T2" fmla="*/ 1147 w 114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147">
                    <a:moveTo>
                      <a:pt x="1147" y="0"/>
                    </a:moveTo>
                    <a:lnTo>
                      <a:pt x="0" y="0"/>
                    </a:lnTo>
                    <a:lnTo>
                      <a:pt x="1147" y="0"/>
                    </a:lnTo>
                    <a:close/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04" name="Line 62"/>
              <p:cNvSpPr>
                <a:spLocks noChangeShapeType="1"/>
              </p:cNvSpPr>
              <p:nvPr/>
            </p:nvSpPr>
            <p:spPr bwMode="auto">
              <a:xfrm>
                <a:off x="12742109" y="3153288"/>
                <a:ext cx="1055514" cy="0"/>
              </a:xfrm>
              <a:prstGeom prst="line">
                <a:avLst/>
              </a:pr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05" name="Freeform 63"/>
              <p:cNvSpPr/>
              <p:nvPr/>
            </p:nvSpPr>
            <p:spPr bwMode="auto">
              <a:xfrm flipH="1">
                <a:off x="12443031" y="2845928"/>
                <a:ext cx="1354592" cy="0"/>
              </a:xfrm>
              <a:custGeom>
                <a:avLst/>
                <a:gdLst>
                  <a:gd name="T0" fmla="*/ 1472 w 1472"/>
                  <a:gd name="T1" fmla="*/ 0 w 1472"/>
                  <a:gd name="T2" fmla="*/ 1472 w 147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472">
                    <a:moveTo>
                      <a:pt x="1472" y="0"/>
                    </a:moveTo>
                    <a:lnTo>
                      <a:pt x="0" y="0"/>
                    </a:lnTo>
                    <a:lnTo>
                      <a:pt x="1472" y="0"/>
                    </a:lnTo>
                    <a:close/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06" name="Freeform 65"/>
              <p:cNvSpPr/>
              <p:nvPr/>
            </p:nvSpPr>
            <p:spPr bwMode="auto">
              <a:xfrm flipH="1">
                <a:off x="12443031" y="2539489"/>
                <a:ext cx="634965" cy="0"/>
              </a:xfrm>
              <a:custGeom>
                <a:avLst/>
                <a:gdLst>
                  <a:gd name="T0" fmla="*/ 690 w 690"/>
                  <a:gd name="T1" fmla="*/ 0 w 690"/>
                  <a:gd name="T2" fmla="*/ 690 w 69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90">
                    <a:moveTo>
                      <a:pt x="690" y="0"/>
                    </a:moveTo>
                    <a:lnTo>
                      <a:pt x="0" y="0"/>
                    </a:lnTo>
                    <a:lnTo>
                      <a:pt x="690" y="0"/>
                    </a:lnTo>
                    <a:close/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07" name="Line 66"/>
              <p:cNvSpPr>
                <a:spLocks noChangeShapeType="1"/>
              </p:cNvSpPr>
              <p:nvPr/>
            </p:nvSpPr>
            <p:spPr bwMode="auto">
              <a:xfrm>
                <a:off x="12443031" y="2539489"/>
                <a:ext cx="634965" cy="0"/>
              </a:xfrm>
              <a:prstGeom prst="line">
                <a:avLst/>
              </a:pr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08" name="Freeform 67"/>
              <p:cNvSpPr/>
              <p:nvPr/>
            </p:nvSpPr>
            <p:spPr bwMode="auto">
              <a:xfrm flipH="1">
                <a:off x="12858060" y="2232129"/>
                <a:ext cx="219937" cy="0"/>
              </a:xfrm>
              <a:custGeom>
                <a:avLst/>
                <a:gdLst>
                  <a:gd name="T0" fmla="*/ 239 w 239"/>
                  <a:gd name="T1" fmla="*/ 0 w 239"/>
                  <a:gd name="T2" fmla="*/ 239 w 23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39">
                    <a:moveTo>
                      <a:pt x="239" y="0"/>
                    </a:moveTo>
                    <a:lnTo>
                      <a:pt x="0" y="0"/>
                    </a:lnTo>
                    <a:lnTo>
                      <a:pt x="239" y="0"/>
                    </a:lnTo>
                    <a:close/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09" name="Line 68"/>
              <p:cNvSpPr>
                <a:spLocks noChangeShapeType="1"/>
              </p:cNvSpPr>
              <p:nvPr/>
            </p:nvSpPr>
            <p:spPr bwMode="auto">
              <a:xfrm>
                <a:off x="12858060" y="2232129"/>
                <a:ext cx="219937" cy="0"/>
              </a:xfrm>
              <a:prstGeom prst="line">
                <a:avLst/>
              </a:pr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10" name="Freeform 69"/>
              <p:cNvSpPr/>
              <p:nvPr/>
            </p:nvSpPr>
            <p:spPr bwMode="auto">
              <a:xfrm flipH="1">
                <a:off x="12858059" y="1925689"/>
                <a:ext cx="382820" cy="0"/>
              </a:xfrm>
              <a:custGeom>
                <a:avLst/>
                <a:gdLst>
                  <a:gd name="T0" fmla="*/ 416 w 416"/>
                  <a:gd name="T1" fmla="*/ 0 w 416"/>
                  <a:gd name="T2" fmla="*/ 416 w 41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416">
                    <a:moveTo>
                      <a:pt x="416" y="0"/>
                    </a:moveTo>
                    <a:lnTo>
                      <a:pt x="0" y="0"/>
                    </a:lnTo>
                    <a:lnTo>
                      <a:pt x="416" y="0"/>
                    </a:lnTo>
                    <a:close/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11" name="Line 70"/>
              <p:cNvSpPr>
                <a:spLocks noChangeShapeType="1"/>
              </p:cNvSpPr>
              <p:nvPr/>
            </p:nvSpPr>
            <p:spPr bwMode="auto">
              <a:xfrm>
                <a:off x="12858059" y="1925689"/>
                <a:ext cx="382820" cy="0"/>
              </a:xfrm>
              <a:prstGeom prst="line">
                <a:avLst/>
              </a:pr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12" name="Freeform 71"/>
              <p:cNvSpPr/>
              <p:nvPr/>
            </p:nvSpPr>
            <p:spPr bwMode="auto">
              <a:xfrm flipH="1">
                <a:off x="12459596" y="1619250"/>
                <a:ext cx="781283" cy="0"/>
              </a:xfrm>
              <a:custGeom>
                <a:avLst/>
                <a:gdLst>
                  <a:gd name="T0" fmla="*/ 849 w 849"/>
                  <a:gd name="T1" fmla="*/ 0 w 849"/>
                  <a:gd name="T2" fmla="*/ 849 w 84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849">
                    <a:moveTo>
                      <a:pt x="849" y="0"/>
                    </a:moveTo>
                    <a:lnTo>
                      <a:pt x="0" y="0"/>
                    </a:lnTo>
                    <a:lnTo>
                      <a:pt x="849" y="0"/>
                    </a:lnTo>
                    <a:close/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13" name="Freeform 73"/>
              <p:cNvSpPr/>
              <p:nvPr/>
            </p:nvSpPr>
            <p:spPr bwMode="auto">
              <a:xfrm flipH="1">
                <a:off x="12589349" y="3153288"/>
                <a:ext cx="152760" cy="306440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14" name="Freeform 74"/>
              <p:cNvSpPr/>
              <p:nvPr/>
            </p:nvSpPr>
            <p:spPr bwMode="auto">
              <a:xfrm flipH="1">
                <a:off x="12589349" y="3153288"/>
                <a:ext cx="152760" cy="306440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15" name="Freeform 75"/>
              <p:cNvSpPr/>
              <p:nvPr/>
            </p:nvSpPr>
            <p:spPr bwMode="auto">
              <a:xfrm flipH="1">
                <a:off x="12305916" y="3767088"/>
                <a:ext cx="153680" cy="306440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16" name="Freeform 76"/>
              <p:cNvSpPr/>
              <p:nvPr/>
            </p:nvSpPr>
            <p:spPr bwMode="auto">
              <a:xfrm flipH="1">
                <a:off x="12305916" y="3767088"/>
                <a:ext cx="153680" cy="306440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17" name="Freeform 77"/>
              <p:cNvSpPr/>
              <p:nvPr/>
            </p:nvSpPr>
            <p:spPr bwMode="auto">
              <a:xfrm flipH="1">
                <a:off x="12305916" y="4380887"/>
                <a:ext cx="153680" cy="306440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18" name="Freeform 78"/>
              <p:cNvSpPr/>
              <p:nvPr/>
            </p:nvSpPr>
            <p:spPr bwMode="auto">
              <a:xfrm flipH="1">
                <a:off x="12305916" y="4380887"/>
                <a:ext cx="153680" cy="306440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19" name="Freeform 79"/>
              <p:cNvSpPr/>
              <p:nvPr/>
            </p:nvSpPr>
            <p:spPr bwMode="auto">
              <a:xfrm flipH="1">
                <a:off x="12888427" y="4994687"/>
                <a:ext cx="153680" cy="306440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5" y="130"/>
                      <a:pt x="65" y="101"/>
                      <a:pt x="65" y="65"/>
                    </a:cubicBezTo>
                    <a:cubicBezTo>
                      <a:pt x="65" y="29"/>
                      <a:pt x="35" y="0"/>
                      <a:pt x="0" y="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20" name="Freeform 80"/>
              <p:cNvSpPr/>
              <p:nvPr/>
            </p:nvSpPr>
            <p:spPr bwMode="auto">
              <a:xfrm flipH="1">
                <a:off x="12888427" y="4994687"/>
                <a:ext cx="153680" cy="306440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5" y="130"/>
                      <a:pt x="65" y="101"/>
                      <a:pt x="65" y="65"/>
                    </a:cubicBezTo>
                    <a:cubicBezTo>
                      <a:pt x="65" y="29"/>
                      <a:pt x="35" y="0"/>
                      <a:pt x="0" y="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21" name="Freeform 81"/>
              <p:cNvSpPr/>
              <p:nvPr/>
            </p:nvSpPr>
            <p:spPr bwMode="auto">
              <a:xfrm flipH="1">
                <a:off x="12742109" y="3459728"/>
                <a:ext cx="649689" cy="0"/>
              </a:xfrm>
              <a:custGeom>
                <a:avLst/>
                <a:gdLst>
                  <a:gd name="T0" fmla="*/ 0 w 706"/>
                  <a:gd name="T1" fmla="*/ 706 w 706"/>
                  <a:gd name="T2" fmla="*/ 0 w 70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706">
                    <a:moveTo>
                      <a:pt x="0" y="0"/>
                    </a:moveTo>
                    <a:lnTo>
                      <a:pt x="706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22" name="Line 82"/>
              <p:cNvSpPr>
                <a:spLocks noChangeShapeType="1"/>
              </p:cNvSpPr>
              <p:nvPr/>
            </p:nvSpPr>
            <p:spPr bwMode="auto">
              <a:xfrm flipH="1">
                <a:off x="12742109" y="3459728"/>
                <a:ext cx="649689" cy="0"/>
              </a:xfrm>
              <a:prstGeom prst="line">
                <a:avLst/>
              </a:pr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23" name="Freeform 83"/>
              <p:cNvSpPr/>
              <p:nvPr/>
            </p:nvSpPr>
            <p:spPr bwMode="auto">
              <a:xfrm flipH="1">
                <a:off x="12459596" y="3767088"/>
                <a:ext cx="932202" cy="0"/>
              </a:xfrm>
              <a:custGeom>
                <a:avLst/>
                <a:gdLst>
                  <a:gd name="T0" fmla="*/ 0 w 1013"/>
                  <a:gd name="T1" fmla="*/ 1013 w 1013"/>
                  <a:gd name="T2" fmla="*/ 0 w 101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013">
                    <a:moveTo>
                      <a:pt x="0" y="0"/>
                    </a:moveTo>
                    <a:lnTo>
                      <a:pt x="1013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24" name="Line 84"/>
              <p:cNvSpPr>
                <a:spLocks noChangeShapeType="1"/>
              </p:cNvSpPr>
              <p:nvPr/>
            </p:nvSpPr>
            <p:spPr bwMode="auto">
              <a:xfrm flipH="1">
                <a:off x="12459596" y="3767088"/>
                <a:ext cx="932202" cy="0"/>
              </a:xfrm>
              <a:prstGeom prst="line">
                <a:avLst/>
              </a:pr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25" name="Freeform 85"/>
              <p:cNvSpPr/>
              <p:nvPr/>
            </p:nvSpPr>
            <p:spPr bwMode="auto">
              <a:xfrm flipH="1">
                <a:off x="12459596" y="4073527"/>
                <a:ext cx="509813" cy="0"/>
              </a:xfrm>
              <a:custGeom>
                <a:avLst/>
                <a:gdLst>
                  <a:gd name="T0" fmla="*/ 0 w 554"/>
                  <a:gd name="T1" fmla="*/ 554 w 554"/>
                  <a:gd name="T2" fmla="*/ 0 w 55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554">
                    <a:moveTo>
                      <a:pt x="0" y="0"/>
                    </a:moveTo>
                    <a:lnTo>
                      <a:pt x="554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26" name="Line 86"/>
              <p:cNvSpPr>
                <a:spLocks noChangeShapeType="1"/>
              </p:cNvSpPr>
              <p:nvPr/>
            </p:nvSpPr>
            <p:spPr bwMode="auto">
              <a:xfrm flipH="1">
                <a:off x="12459596" y="4073527"/>
                <a:ext cx="509813" cy="0"/>
              </a:xfrm>
              <a:prstGeom prst="line">
                <a:avLst/>
              </a:pr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27" name="Freeform 87"/>
              <p:cNvSpPr/>
              <p:nvPr/>
            </p:nvSpPr>
            <p:spPr bwMode="auto">
              <a:xfrm flipH="1">
                <a:off x="12459596" y="4380887"/>
                <a:ext cx="509813" cy="0"/>
              </a:xfrm>
              <a:custGeom>
                <a:avLst/>
                <a:gdLst>
                  <a:gd name="T0" fmla="*/ 0 w 554"/>
                  <a:gd name="T1" fmla="*/ 554 w 554"/>
                  <a:gd name="T2" fmla="*/ 0 w 55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554">
                    <a:moveTo>
                      <a:pt x="0" y="0"/>
                    </a:moveTo>
                    <a:lnTo>
                      <a:pt x="554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28" name="Line 88"/>
              <p:cNvSpPr>
                <a:spLocks noChangeShapeType="1"/>
              </p:cNvSpPr>
              <p:nvPr/>
            </p:nvSpPr>
            <p:spPr bwMode="auto">
              <a:xfrm flipH="1">
                <a:off x="12459596" y="4380887"/>
                <a:ext cx="509813" cy="0"/>
              </a:xfrm>
              <a:prstGeom prst="line">
                <a:avLst/>
              </a:pr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29" name="Freeform 89"/>
              <p:cNvSpPr/>
              <p:nvPr/>
            </p:nvSpPr>
            <p:spPr bwMode="auto">
              <a:xfrm flipH="1">
                <a:off x="12459596" y="4687327"/>
                <a:ext cx="1177906" cy="0"/>
              </a:xfrm>
              <a:custGeom>
                <a:avLst/>
                <a:gdLst>
                  <a:gd name="T0" fmla="*/ 0 w 1280"/>
                  <a:gd name="T1" fmla="*/ 1280 w 1280"/>
                  <a:gd name="T2" fmla="*/ 0 w 128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280">
                    <a:moveTo>
                      <a:pt x="0" y="0"/>
                    </a:moveTo>
                    <a:lnTo>
                      <a:pt x="128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30" name="Line 90"/>
              <p:cNvSpPr>
                <a:spLocks noChangeShapeType="1"/>
              </p:cNvSpPr>
              <p:nvPr/>
            </p:nvSpPr>
            <p:spPr bwMode="auto">
              <a:xfrm flipH="1">
                <a:off x="12459596" y="4687327"/>
                <a:ext cx="1177906" cy="0"/>
              </a:xfrm>
              <a:prstGeom prst="line">
                <a:avLst/>
              </a:pr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31" name="Freeform 91"/>
              <p:cNvSpPr/>
              <p:nvPr/>
            </p:nvSpPr>
            <p:spPr bwMode="auto">
              <a:xfrm flipH="1">
                <a:off x="13042108" y="4994687"/>
                <a:ext cx="595395" cy="0"/>
              </a:xfrm>
              <a:custGeom>
                <a:avLst/>
                <a:gdLst>
                  <a:gd name="T0" fmla="*/ 0 w 647"/>
                  <a:gd name="T1" fmla="*/ 647 w 647"/>
                  <a:gd name="T2" fmla="*/ 0 w 64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47">
                    <a:moveTo>
                      <a:pt x="0" y="0"/>
                    </a:moveTo>
                    <a:lnTo>
                      <a:pt x="647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32" name="Line 92"/>
              <p:cNvSpPr>
                <a:spLocks noChangeShapeType="1"/>
              </p:cNvSpPr>
              <p:nvPr/>
            </p:nvSpPr>
            <p:spPr bwMode="auto">
              <a:xfrm flipH="1">
                <a:off x="13042108" y="4994687"/>
                <a:ext cx="595395" cy="0"/>
              </a:xfrm>
              <a:prstGeom prst="line">
                <a:avLst/>
              </a:pr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33" name="Freeform 93"/>
              <p:cNvSpPr/>
              <p:nvPr/>
            </p:nvSpPr>
            <p:spPr bwMode="auto">
              <a:xfrm flipH="1">
                <a:off x="13042107" y="5301126"/>
                <a:ext cx="349691" cy="0"/>
              </a:xfrm>
              <a:custGeom>
                <a:avLst/>
                <a:gdLst>
                  <a:gd name="T0" fmla="*/ 0 w 380"/>
                  <a:gd name="T1" fmla="*/ 380 w 380"/>
                  <a:gd name="T2" fmla="*/ 0 w 38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80">
                    <a:moveTo>
                      <a:pt x="0" y="0"/>
                    </a:moveTo>
                    <a:lnTo>
                      <a:pt x="38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34" name="Line 94"/>
              <p:cNvSpPr>
                <a:spLocks noChangeShapeType="1"/>
              </p:cNvSpPr>
              <p:nvPr/>
            </p:nvSpPr>
            <p:spPr bwMode="auto">
              <a:xfrm flipH="1">
                <a:off x="13042107" y="5301126"/>
                <a:ext cx="349691" cy="0"/>
              </a:xfrm>
              <a:prstGeom prst="line">
                <a:avLst/>
              </a:pr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35" name="Freeform 95"/>
              <p:cNvSpPr/>
              <p:nvPr/>
            </p:nvSpPr>
            <p:spPr bwMode="auto">
              <a:xfrm flipH="1">
                <a:off x="12459596" y="5607566"/>
                <a:ext cx="932202" cy="0"/>
              </a:xfrm>
              <a:custGeom>
                <a:avLst/>
                <a:gdLst>
                  <a:gd name="T0" fmla="*/ 0 w 1013"/>
                  <a:gd name="T1" fmla="*/ 1013 w 1013"/>
                  <a:gd name="T2" fmla="*/ 0 w 101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013">
                    <a:moveTo>
                      <a:pt x="0" y="0"/>
                    </a:moveTo>
                    <a:lnTo>
                      <a:pt x="1013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36" name="Line 96"/>
              <p:cNvSpPr>
                <a:spLocks noChangeShapeType="1"/>
              </p:cNvSpPr>
              <p:nvPr/>
            </p:nvSpPr>
            <p:spPr bwMode="auto">
              <a:xfrm flipH="1">
                <a:off x="12459596" y="5607566"/>
                <a:ext cx="932202" cy="0"/>
              </a:xfrm>
              <a:prstGeom prst="line">
                <a:avLst/>
              </a:pr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37" name="Freeform 97"/>
              <p:cNvSpPr/>
              <p:nvPr/>
            </p:nvSpPr>
            <p:spPr bwMode="auto">
              <a:xfrm flipH="1">
                <a:off x="13077997" y="2232129"/>
                <a:ext cx="152760" cy="307360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38" name="Freeform 98"/>
              <p:cNvSpPr/>
              <p:nvPr/>
            </p:nvSpPr>
            <p:spPr bwMode="auto">
              <a:xfrm flipH="1">
                <a:off x="13077997" y="2232129"/>
                <a:ext cx="152760" cy="307360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39" name="Freeform 99"/>
              <p:cNvSpPr/>
              <p:nvPr/>
            </p:nvSpPr>
            <p:spPr bwMode="auto">
              <a:xfrm flipH="1">
                <a:off x="12295793" y="2539489"/>
                <a:ext cx="153680" cy="306440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40" name="Freeform 100"/>
              <p:cNvSpPr/>
              <p:nvPr/>
            </p:nvSpPr>
            <p:spPr bwMode="auto">
              <a:xfrm flipH="1">
                <a:off x="12295793" y="2539489"/>
                <a:ext cx="153680" cy="306440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41" name="Freeform 102"/>
              <p:cNvSpPr/>
              <p:nvPr/>
            </p:nvSpPr>
            <p:spPr bwMode="auto">
              <a:xfrm flipH="1">
                <a:off x="13795784" y="2845928"/>
                <a:ext cx="152760" cy="307360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42" name="Freeform 103"/>
              <p:cNvSpPr/>
              <p:nvPr/>
            </p:nvSpPr>
            <p:spPr bwMode="auto">
              <a:xfrm flipH="1">
                <a:off x="12711742" y="1925689"/>
                <a:ext cx="153680" cy="306440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43" name="Freeform 104"/>
              <p:cNvSpPr/>
              <p:nvPr/>
            </p:nvSpPr>
            <p:spPr bwMode="auto">
              <a:xfrm flipH="1">
                <a:off x="12711741" y="1925689"/>
                <a:ext cx="153680" cy="306440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44" name="Freeform 105"/>
              <p:cNvSpPr/>
              <p:nvPr/>
            </p:nvSpPr>
            <p:spPr bwMode="auto">
              <a:xfrm flipH="1">
                <a:off x="13389037" y="3459728"/>
                <a:ext cx="153680" cy="307360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45" name="Freeform 106"/>
              <p:cNvSpPr/>
              <p:nvPr/>
            </p:nvSpPr>
            <p:spPr bwMode="auto">
              <a:xfrm flipH="1">
                <a:off x="13389037" y="3459728"/>
                <a:ext cx="153680" cy="307360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46" name="Freeform 131"/>
              <p:cNvSpPr/>
              <p:nvPr/>
            </p:nvSpPr>
            <p:spPr bwMode="auto">
              <a:xfrm flipH="1">
                <a:off x="12966648" y="4073527"/>
                <a:ext cx="153680" cy="307360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47" name="Freeform 132"/>
              <p:cNvSpPr/>
              <p:nvPr/>
            </p:nvSpPr>
            <p:spPr bwMode="auto">
              <a:xfrm flipH="1">
                <a:off x="12966648" y="4073527"/>
                <a:ext cx="153680" cy="307360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48" name="Freeform 133"/>
              <p:cNvSpPr/>
              <p:nvPr/>
            </p:nvSpPr>
            <p:spPr bwMode="auto">
              <a:xfrm flipH="1">
                <a:off x="13634742" y="4687326"/>
                <a:ext cx="153680" cy="307360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49" name="Freeform 134"/>
              <p:cNvSpPr/>
              <p:nvPr/>
            </p:nvSpPr>
            <p:spPr bwMode="auto">
              <a:xfrm flipH="1">
                <a:off x="13634744" y="4687327"/>
                <a:ext cx="153680" cy="307360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50" name="Freeform 135"/>
              <p:cNvSpPr/>
              <p:nvPr/>
            </p:nvSpPr>
            <p:spPr bwMode="auto">
              <a:xfrm flipH="1">
                <a:off x="13389038" y="5301124"/>
                <a:ext cx="153680" cy="306440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51" name="Freeform 136"/>
              <p:cNvSpPr/>
              <p:nvPr/>
            </p:nvSpPr>
            <p:spPr bwMode="auto">
              <a:xfrm flipH="1">
                <a:off x="13389045" y="5301125"/>
                <a:ext cx="153680" cy="306440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52" name="Line 96"/>
              <p:cNvSpPr>
                <a:spLocks noChangeShapeType="1"/>
              </p:cNvSpPr>
              <p:nvPr/>
            </p:nvSpPr>
            <p:spPr bwMode="auto">
              <a:xfrm flipH="1">
                <a:off x="9276735" y="5607566"/>
                <a:ext cx="2964443" cy="0"/>
              </a:xfrm>
              <a:prstGeom prst="line">
                <a:avLst/>
              </a:pr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53" name="Freeform 71"/>
              <p:cNvSpPr/>
              <p:nvPr/>
            </p:nvSpPr>
            <p:spPr bwMode="auto">
              <a:xfrm flipH="1">
                <a:off x="12058855" y="1619250"/>
                <a:ext cx="191423" cy="45719"/>
              </a:xfrm>
              <a:custGeom>
                <a:avLst/>
                <a:gdLst>
                  <a:gd name="T0" fmla="*/ 849 w 849"/>
                  <a:gd name="T1" fmla="*/ 0 w 849"/>
                  <a:gd name="T2" fmla="*/ 849 w 84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849">
                    <a:moveTo>
                      <a:pt x="849" y="0"/>
                    </a:moveTo>
                    <a:lnTo>
                      <a:pt x="0" y="0"/>
                    </a:lnTo>
                    <a:lnTo>
                      <a:pt x="849" y="0"/>
                    </a:lnTo>
                    <a:close/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54" name="Freeform 71"/>
              <p:cNvSpPr/>
              <p:nvPr/>
            </p:nvSpPr>
            <p:spPr bwMode="auto">
              <a:xfrm flipH="1">
                <a:off x="9087053" y="1610559"/>
                <a:ext cx="2751906" cy="54410"/>
              </a:xfrm>
              <a:custGeom>
                <a:avLst/>
                <a:gdLst>
                  <a:gd name="T0" fmla="*/ 849 w 849"/>
                  <a:gd name="T1" fmla="*/ 0 w 849"/>
                  <a:gd name="T2" fmla="*/ 849 w 84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849">
                    <a:moveTo>
                      <a:pt x="849" y="0"/>
                    </a:moveTo>
                    <a:lnTo>
                      <a:pt x="0" y="0"/>
                    </a:lnTo>
                    <a:lnTo>
                      <a:pt x="849" y="0"/>
                    </a:lnTo>
                    <a:close/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355" name="组合 1354"/>
            <p:cNvGrpSpPr/>
            <p:nvPr/>
          </p:nvGrpSpPr>
          <p:grpSpPr>
            <a:xfrm>
              <a:off x="-3166601" y="1619249"/>
              <a:ext cx="7528694" cy="3988317"/>
              <a:chOff x="6419850" y="1619249"/>
              <a:chExt cx="7528694" cy="3988317"/>
            </a:xfrm>
          </p:grpSpPr>
          <p:sp>
            <p:nvSpPr>
              <p:cNvPr id="1356" name="任意多边形 1355"/>
              <p:cNvSpPr/>
              <p:nvPr/>
            </p:nvSpPr>
            <p:spPr>
              <a:xfrm>
                <a:off x="6419850" y="1633762"/>
                <a:ext cx="7499555" cy="3953588"/>
              </a:xfrm>
              <a:custGeom>
                <a:avLst/>
                <a:gdLst>
                  <a:gd name="connsiteX0" fmla="*/ 2996429 w 7499555"/>
                  <a:gd name="connsiteY0" fmla="*/ 0 h 3953588"/>
                  <a:gd name="connsiteX1" fmla="*/ 5734254 w 7499555"/>
                  <a:gd name="connsiteY1" fmla="*/ 0 h 3953588"/>
                  <a:gd name="connsiteX2" fmla="*/ 5931105 w 7499555"/>
                  <a:gd name="connsiteY2" fmla="*/ 0 h 3953588"/>
                  <a:gd name="connsiteX3" fmla="*/ 6880429 w 7499555"/>
                  <a:gd name="connsiteY3" fmla="*/ 0 h 3953588"/>
                  <a:gd name="connsiteX4" fmla="*/ 6880429 w 7499555"/>
                  <a:gd name="connsiteY4" fmla="*/ 36482 h 3953588"/>
                  <a:gd name="connsiteX5" fmla="*/ 6937579 w 7499555"/>
                  <a:gd name="connsiteY5" fmla="*/ 36482 h 3953588"/>
                  <a:gd name="connsiteX6" fmla="*/ 6937579 w 7499555"/>
                  <a:gd name="connsiteY6" fmla="*/ 290288 h 3953588"/>
                  <a:gd name="connsiteX7" fmla="*/ 6337505 w 7499555"/>
                  <a:gd name="connsiteY7" fmla="*/ 290288 h 3953588"/>
                  <a:gd name="connsiteX8" fmla="*/ 6337505 w 7499555"/>
                  <a:gd name="connsiteY8" fmla="*/ 595086 h 3953588"/>
                  <a:gd name="connsiteX9" fmla="*/ 6775654 w 7499555"/>
                  <a:gd name="connsiteY9" fmla="*/ 595086 h 3953588"/>
                  <a:gd name="connsiteX10" fmla="*/ 6775654 w 7499555"/>
                  <a:gd name="connsiteY10" fmla="*/ 899886 h 3953588"/>
                  <a:gd name="connsiteX11" fmla="*/ 5931105 w 7499555"/>
                  <a:gd name="connsiteY11" fmla="*/ 899886 h 3953588"/>
                  <a:gd name="connsiteX12" fmla="*/ 5931105 w 7499555"/>
                  <a:gd name="connsiteY12" fmla="*/ 984712 h 3953588"/>
                  <a:gd name="connsiteX13" fmla="*/ 5925247 w 7499555"/>
                  <a:gd name="connsiteY13" fmla="*/ 985626 h 3953588"/>
                  <a:gd name="connsiteX14" fmla="*/ 5861255 w 7499555"/>
                  <a:gd name="connsiteY14" fmla="*/ 1060226 h 3953588"/>
                  <a:gd name="connsiteX15" fmla="*/ 5925247 w 7499555"/>
                  <a:gd name="connsiteY15" fmla="*/ 1134827 h 3953588"/>
                  <a:gd name="connsiteX16" fmla="*/ 5931105 w 7499555"/>
                  <a:gd name="connsiteY16" fmla="*/ 1135741 h 3953588"/>
                  <a:gd name="connsiteX17" fmla="*/ 5931105 w 7499555"/>
                  <a:gd name="connsiteY17" fmla="*/ 1241759 h 3953588"/>
                  <a:gd name="connsiteX18" fmla="*/ 7499555 w 7499555"/>
                  <a:gd name="connsiteY18" fmla="*/ 1241759 h 3953588"/>
                  <a:gd name="connsiteX19" fmla="*/ 7499555 w 7499555"/>
                  <a:gd name="connsiteY19" fmla="*/ 1528536 h 3953588"/>
                  <a:gd name="connsiteX20" fmla="*/ 6204155 w 7499555"/>
                  <a:gd name="connsiteY20" fmla="*/ 1528536 h 3953588"/>
                  <a:gd name="connsiteX21" fmla="*/ 6204155 w 7499555"/>
                  <a:gd name="connsiteY21" fmla="*/ 1814286 h 3953588"/>
                  <a:gd name="connsiteX22" fmla="*/ 7080455 w 7499555"/>
                  <a:gd name="connsiteY22" fmla="*/ 1814286 h 3953588"/>
                  <a:gd name="connsiteX23" fmla="*/ 7080455 w 7499555"/>
                  <a:gd name="connsiteY23" fmla="*/ 2138136 h 3953588"/>
                  <a:gd name="connsiteX24" fmla="*/ 5931105 w 7499555"/>
                  <a:gd name="connsiteY24" fmla="*/ 2138136 h 3953588"/>
                  <a:gd name="connsiteX25" fmla="*/ 5931105 w 7499555"/>
                  <a:gd name="connsiteY25" fmla="*/ 2460958 h 3953588"/>
                  <a:gd name="connsiteX26" fmla="*/ 6674054 w 7499555"/>
                  <a:gd name="connsiteY26" fmla="*/ 2460958 h 3953588"/>
                  <a:gd name="connsiteX27" fmla="*/ 6674054 w 7499555"/>
                  <a:gd name="connsiteY27" fmla="*/ 2747735 h 3953588"/>
                  <a:gd name="connsiteX28" fmla="*/ 5931105 w 7499555"/>
                  <a:gd name="connsiteY28" fmla="*/ 2747735 h 3953588"/>
                  <a:gd name="connsiteX29" fmla="*/ 5931105 w 7499555"/>
                  <a:gd name="connsiteY29" fmla="*/ 3053706 h 3953588"/>
                  <a:gd name="connsiteX30" fmla="*/ 7337630 w 7499555"/>
                  <a:gd name="connsiteY30" fmla="*/ 3053706 h 3953588"/>
                  <a:gd name="connsiteX31" fmla="*/ 7337630 w 7499555"/>
                  <a:gd name="connsiteY31" fmla="*/ 3382735 h 3953588"/>
                  <a:gd name="connsiteX32" fmla="*/ 6477205 w 7499555"/>
                  <a:gd name="connsiteY32" fmla="*/ 3382735 h 3953588"/>
                  <a:gd name="connsiteX33" fmla="*/ 6477205 w 7499555"/>
                  <a:gd name="connsiteY33" fmla="*/ 3671660 h 3953588"/>
                  <a:gd name="connsiteX34" fmla="*/ 7070930 w 7499555"/>
                  <a:gd name="connsiteY34" fmla="*/ 3671660 h 3953588"/>
                  <a:gd name="connsiteX35" fmla="*/ 7070930 w 7499555"/>
                  <a:gd name="connsiteY35" fmla="*/ 3945687 h 3953588"/>
                  <a:gd name="connsiteX36" fmla="*/ 5931105 w 7499555"/>
                  <a:gd name="connsiteY36" fmla="*/ 3945687 h 3953588"/>
                  <a:gd name="connsiteX37" fmla="*/ 5931105 w 7499555"/>
                  <a:gd name="connsiteY37" fmla="*/ 3947886 h 3953588"/>
                  <a:gd name="connsiteX38" fmla="*/ 5222312 w 7499555"/>
                  <a:gd name="connsiteY38" fmla="*/ 3947886 h 3953588"/>
                  <a:gd name="connsiteX39" fmla="*/ 5222312 w 7499555"/>
                  <a:gd name="connsiteY39" fmla="*/ 3953588 h 3953588"/>
                  <a:gd name="connsiteX40" fmla="*/ 0 w 7499555"/>
                  <a:gd name="connsiteY40" fmla="*/ 3953588 h 3953588"/>
                  <a:gd name="connsiteX41" fmla="*/ 0 w 7499555"/>
                  <a:gd name="connsiteY41" fmla="*/ 5702 h 3953588"/>
                  <a:gd name="connsiteX42" fmla="*/ 2996429 w 7499555"/>
                  <a:gd name="connsiteY42" fmla="*/ 5702 h 3953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7499555" h="3953588">
                    <a:moveTo>
                      <a:pt x="2996429" y="0"/>
                    </a:moveTo>
                    <a:lnTo>
                      <a:pt x="5734254" y="0"/>
                    </a:lnTo>
                    <a:lnTo>
                      <a:pt x="5931105" y="0"/>
                    </a:lnTo>
                    <a:lnTo>
                      <a:pt x="6880429" y="0"/>
                    </a:lnTo>
                    <a:lnTo>
                      <a:pt x="6880429" y="36482"/>
                    </a:lnTo>
                    <a:lnTo>
                      <a:pt x="6937579" y="36482"/>
                    </a:lnTo>
                    <a:lnTo>
                      <a:pt x="6937579" y="290288"/>
                    </a:lnTo>
                    <a:lnTo>
                      <a:pt x="6337505" y="290288"/>
                    </a:lnTo>
                    <a:lnTo>
                      <a:pt x="6337505" y="595086"/>
                    </a:lnTo>
                    <a:lnTo>
                      <a:pt x="6775654" y="595086"/>
                    </a:lnTo>
                    <a:lnTo>
                      <a:pt x="6775654" y="899886"/>
                    </a:lnTo>
                    <a:lnTo>
                      <a:pt x="5931105" y="899886"/>
                    </a:lnTo>
                    <a:lnTo>
                      <a:pt x="5931105" y="984712"/>
                    </a:lnTo>
                    <a:lnTo>
                      <a:pt x="5925247" y="985626"/>
                    </a:lnTo>
                    <a:cubicBezTo>
                      <a:pt x="5887641" y="997916"/>
                      <a:pt x="5861255" y="1026690"/>
                      <a:pt x="5861255" y="1060226"/>
                    </a:cubicBezTo>
                    <a:cubicBezTo>
                      <a:pt x="5861255" y="1093762"/>
                      <a:pt x="5887641" y="1122536"/>
                      <a:pt x="5925247" y="1134827"/>
                    </a:cubicBezTo>
                    <a:lnTo>
                      <a:pt x="5931105" y="1135741"/>
                    </a:lnTo>
                    <a:lnTo>
                      <a:pt x="5931105" y="1241759"/>
                    </a:lnTo>
                    <a:lnTo>
                      <a:pt x="7499555" y="1241759"/>
                    </a:lnTo>
                    <a:lnTo>
                      <a:pt x="7499555" y="1528536"/>
                    </a:lnTo>
                    <a:lnTo>
                      <a:pt x="6204155" y="1528536"/>
                    </a:lnTo>
                    <a:lnTo>
                      <a:pt x="6204155" y="1814286"/>
                    </a:lnTo>
                    <a:lnTo>
                      <a:pt x="7080455" y="1814286"/>
                    </a:lnTo>
                    <a:lnTo>
                      <a:pt x="7080455" y="2138136"/>
                    </a:lnTo>
                    <a:lnTo>
                      <a:pt x="5931105" y="2138136"/>
                    </a:lnTo>
                    <a:lnTo>
                      <a:pt x="5931105" y="2460958"/>
                    </a:lnTo>
                    <a:lnTo>
                      <a:pt x="6674054" y="2460958"/>
                    </a:lnTo>
                    <a:lnTo>
                      <a:pt x="6674054" y="2747735"/>
                    </a:lnTo>
                    <a:lnTo>
                      <a:pt x="5931105" y="2747735"/>
                    </a:lnTo>
                    <a:lnTo>
                      <a:pt x="5931105" y="3053706"/>
                    </a:lnTo>
                    <a:lnTo>
                      <a:pt x="7337630" y="3053706"/>
                    </a:lnTo>
                    <a:lnTo>
                      <a:pt x="7337630" y="3382735"/>
                    </a:lnTo>
                    <a:lnTo>
                      <a:pt x="6477205" y="3382735"/>
                    </a:lnTo>
                    <a:lnTo>
                      <a:pt x="6477205" y="3671660"/>
                    </a:lnTo>
                    <a:lnTo>
                      <a:pt x="7070930" y="3671660"/>
                    </a:lnTo>
                    <a:lnTo>
                      <a:pt x="7070930" y="3945687"/>
                    </a:lnTo>
                    <a:lnTo>
                      <a:pt x="5931105" y="3945687"/>
                    </a:lnTo>
                    <a:lnTo>
                      <a:pt x="5931105" y="3947886"/>
                    </a:lnTo>
                    <a:lnTo>
                      <a:pt x="5222312" y="3947886"/>
                    </a:lnTo>
                    <a:lnTo>
                      <a:pt x="5222312" y="3953588"/>
                    </a:lnTo>
                    <a:lnTo>
                      <a:pt x="0" y="3953588"/>
                    </a:lnTo>
                    <a:lnTo>
                      <a:pt x="0" y="5702"/>
                    </a:lnTo>
                    <a:lnTo>
                      <a:pt x="2996429" y="5702"/>
                    </a:lnTo>
                    <a:close/>
                  </a:path>
                </a:pathLst>
              </a:custGeom>
              <a:solidFill>
                <a:srgbClr val="48BE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7" name="Freeform 59"/>
              <p:cNvSpPr/>
              <p:nvPr/>
            </p:nvSpPr>
            <p:spPr bwMode="auto">
              <a:xfrm flipH="1">
                <a:off x="13238118" y="1619250"/>
                <a:ext cx="153680" cy="306440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58" name="Freeform 60"/>
              <p:cNvSpPr/>
              <p:nvPr/>
            </p:nvSpPr>
            <p:spPr bwMode="auto">
              <a:xfrm flipH="1">
                <a:off x="13238118" y="1619250"/>
                <a:ext cx="153680" cy="306440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59" name="Freeform 61"/>
              <p:cNvSpPr/>
              <p:nvPr/>
            </p:nvSpPr>
            <p:spPr bwMode="auto">
              <a:xfrm flipH="1">
                <a:off x="12742109" y="3153288"/>
                <a:ext cx="1055514" cy="0"/>
              </a:xfrm>
              <a:custGeom>
                <a:avLst/>
                <a:gdLst>
                  <a:gd name="T0" fmla="*/ 1147 w 1147"/>
                  <a:gd name="T1" fmla="*/ 0 w 1147"/>
                  <a:gd name="T2" fmla="*/ 1147 w 114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147">
                    <a:moveTo>
                      <a:pt x="1147" y="0"/>
                    </a:moveTo>
                    <a:lnTo>
                      <a:pt x="0" y="0"/>
                    </a:lnTo>
                    <a:lnTo>
                      <a:pt x="1147" y="0"/>
                    </a:lnTo>
                    <a:close/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60" name="Line 62"/>
              <p:cNvSpPr>
                <a:spLocks noChangeShapeType="1"/>
              </p:cNvSpPr>
              <p:nvPr/>
            </p:nvSpPr>
            <p:spPr bwMode="auto">
              <a:xfrm>
                <a:off x="12742109" y="3153288"/>
                <a:ext cx="1055514" cy="0"/>
              </a:xfrm>
              <a:prstGeom prst="line">
                <a:avLst/>
              </a:pr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61" name="Freeform 63"/>
              <p:cNvSpPr/>
              <p:nvPr/>
            </p:nvSpPr>
            <p:spPr bwMode="auto">
              <a:xfrm flipH="1">
                <a:off x="12443031" y="2845928"/>
                <a:ext cx="1354592" cy="0"/>
              </a:xfrm>
              <a:custGeom>
                <a:avLst/>
                <a:gdLst>
                  <a:gd name="T0" fmla="*/ 1472 w 1472"/>
                  <a:gd name="T1" fmla="*/ 0 w 1472"/>
                  <a:gd name="T2" fmla="*/ 1472 w 147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472">
                    <a:moveTo>
                      <a:pt x="1472" y="0"/>
                    </a:moveTo>
                    <a:lnTo>
                      <a:pt x="0" y="0"/>
                    </a:lnTo>
                    <a:lnTo>
                      <a:pt x="1472" y="0"/>
                    </a:lnTo>
                    <a:close/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62" name="Freeform 65"/>
              <p:cNvSpPr/>
              <p:nvPr/>
            </p:nvSpPr>
            <p:spPr bwMode="auto">
              <a:xfrm flipH="1">
                <a:off x="12443031" y="2539489"/>
                <a:ext cx="634965" cy="0"/>
              </a:xfrm>
              <a:custGeom>
                <a:avLst/>
                <a:gdLst>
                  <a:gd name="T0" fmla="*/ 690 w 690"/>
                  <a:gd name="T1" fmla="*/ 0 w 690"/>
                  <a:gd name="T2" fmla="*/ 690 w 69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90">
                    <a:moveTo>
                      <a:pt x="690" y="0"/>
                    </a:moveTo>
                    <a:lnTo>
                      <a:pt x="0" y="0"/>
                    </a:lnTo>
                    <a:lnTo>
                      <a:pt x="690" y="0"/>
                    </a:lnTo>
                    <a:close/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63" name="Line 66"/>
              <p:cNvSpPr>
                <a:spLocks noChangeShapeType="1"/>
              </p:cNvSpPr>
              <p:nvPr/>
            </p:nvSpPr>
            <p:spPr bwMode="auto">
              <a:xfrm>
                <a:off x="12443031" y="2539489"/>
                <a:ext cx="634965" cy="0"/>
              </a:xfrm>
              <a:prstGeom prst="line">
                <a:avLst/>
              </a:pr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64" name="Freeform 67"/>
              <p:cNvSpPr/>
              <p:nvPr/>
            </p:nvSpPr>
            <p:spPr bwMode="auto">
              <a:xfrm flipH="1">
                <a:off x="12858060" y="2232129"/>
                <a:ext cx="219937" cy="0"/>
              </a:xfrm>
              <a:custGeom>
                <a:avLst/>
                <a:gdLst>
                  <a:gd name="T0" fmla="*/ 239 w 239"/>
                  <a:gd name="T1" fmla="*/ 0 w 239"/>
                  <a:gd name="T2" fmla="*/ 239 w 23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39">
                    <a:moveTo>
                      <a:pt x="239" y="0"/>
                    </a:moveTo>
                    <a:lnTo>
                      <a:pt x="0" y="0"/>
                    </a:lnTo>
                    <a:lnTo>
                      <a:pt x="239" y="0"/>
                    </a:lnTo>
                    <a:close/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65" name="Line 68"/>
              <p:cNvSpPr>
                <a:spLocks noChangeShapeType="1"/>
              </p:cNvSpPr>
              <p:nvPr/>
            </p:nvSpPr>
            <p:spPr bwMode="auto">
              <a:xfrm>
                <a:off x="12858060" y="2232129"/>
                <a:ext cx="219937" cy="0"/>
              </a:xfrm>
              <a:prstGeom prst="line">
                <a:avLst/>
              </a:pr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66" name="Freeform 69"/>
              <p:cNvSpPr/>
              <p:nvPr/>
            </p:nvSpPr>
            <p:spPr bwMode="auto">
              <a:xfrm flipH="1">
                <a:off x="12858059" y="1925689"/>
                <a:ext cx="382820" cy="0"/>
              </a:xfrm>
              <a:custGeom>
                <a:avLst/>
                <a:gdLst>
                  <a:gd name="T0" fmla="*/ 416 w 416"/>
                  <a:gd name="T1" fmla="*/ 0 w 416"/>
                  <a:gd name="T2" fmla="*/ 416 w 41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416">
                    <a:moveTo>
                      <a:pt x="416" y="0"/>
                    </a:moveTo>
                    <a:lnTo>
                      <a:pt x="0" y="0"/>
                    </a:lnTo>
                    <a:lnTo>
                      <a:pt x="416" y="0"/>
                    </a:lnTo>
                    <a:close/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67" name="Line 70"/>
              <p:cNvSpPr>
                <a:spLocks noChangeShapeType="1"/>
              </p:cNvSpPr>
              <p:nvPr/>
            </p:nvSpPr>
            <p:spPr bwMode="auto">
              <a:xfrm>
                <a:off x="12858059" y="1925689"/>
                <a:ext cx="382820" cy="0"/>
              </a:xfrm>
              <a:prstGeom prst="line">
                <a:avLst/>
              </a:pr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68" name="Freeform 71"/>
              <p:cNvSpPr/>
              <p:nvPr/>
            </p:nvSpPr>
            <p:spPr bwMode="auto">
              <a:xfrm flipH="1">
                <a:off x="12459596" y="1619250"/>
                <a:ext cx="781283" cy="0"/>
              </a:xfrm>
              <a:custGeom>
                <a:avLst/>
                <a:gdLst>
                  <a:gd name="T0" fmla="*/ 849 w 849"/>
                  <a:gd name="T1" fmla="*/ 0 w 849"/>
                  <a:gd name="T2" fmla="*/ 849 w 84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849">
                    <a:moveTo>
                      <a:pt x="849" y="0"/>
                    </a:moveTo>
                    <a:lnTo>
                      <a:pt x="0" y="0"/>
                    </a:lnTo>
                    <a:lnTo>
                      <a:pt x="849" y="0"/>
                    </a:lnTo>
                    <a:close/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69" name="Freeform 73"/>
              <p:cNvSpPr/>
              <p:nvPr/>
            </p:nvSpPr>
            <p:spPr bwMode="auto">
              <a:xfrm flipH="1">
                <a:off x="12589349" y="3153288"/>
                <a:ext cx="152760" cy="306440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70" name="Freeform 74"/>
              <p:cNvSpPr/>
              <p:nvPr/>
            </p:nvSpPr>
            <p:spPr bwMode="auto">
              <a:xfrm flipH="1">
                <a:off x="12589349" y="3153288"/>
                <a:ext cx="152760" cy="306440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71" name="Freeform 75"/>
              <p:cNvSpPr/>
              <p:nvPr/>
            </p:nvSpPr>
            <p:spPr bwMode="auto">
              <a:xfrm flipH="1">
                <a:off x="12305916" y="3767088"/>
                <a:ext cx="153680" cy="306440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72" name="Freeform 76"/>
              <p:cNvSpPr/>
              <p:nvPr/>
            </p:nvSpPr>
            <p:spPr bwMode="auto">
              <a:xfrm flipH="1">
                <a:off x="12305916" y="3767088"/>
                <a:ext cx="153680" cy="306440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73" name="Freeform 77"/>
              <p:cNvSpPr/>
              <p:nvPr/>
            </p:nvSpPr>
            <p:spPr bwMode="auto">
              <a:xfrm flipH="1">
                <a:off x="12305916" y="4380887"/>
                <a:ext cx="153680" cy="306440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74" name="Freeform 78"/>
              <p:cNvSpPr/>
              <p:nvPr/>
            </p:nvSpPr>
            <p:spPr bwMode="auto">
              <a:xfrm flipH="1">
                <a:off x="12305916" y="4380887"/>
                <a:ext cx="153680" cy="306440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75" name="Freeform 79"/>
              <p:cNvSpPr/>
              <p:nvPr/>
            </p:nvSpPr>
            <p:spPr bwMode="auto">
              <a:xfrm flipH="1">
                <a:off x="12888427" y="4994687"/>
                <a:ext cx="153680" cy="306440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5" y="130"/>
                      <a:pt x="65" y="101"/>
                      <a:pt x="65" y="65"/>
                    </a:cubicBezTo>
                    <a:cubicBezTo>
                      <a:pt x="65" y="29"/>
                      <a:pt x="35" y="0"/>
                      <a:pt x="0" y="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76" name="Freeform 80"/>
              <p:cNvSpPr/>
              <p:nvPr/>
            </p:nvSpPr>
            <p:spPr bwMode="auto">
              <a:xfrm flipH="1">
                <a:off x="12888427" y="4994687"/>
                <a:ext cx="153680" cy="306440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5" y="130"/>
                      <a:pt x="65" y="101"/>
                      <a:pt x="65" y="65"/>
                    </a:cubicBezTo>
                    <a:cubicBezTo>
                      <a:pt x="65" y="29"/>
                      <a:pt x="35" y="0"/>
                      <a:pt x="0" y="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77" name="Freeform 81"/>
              <p:cNvSpPr/>
              <p:nvPr/>
            </p:nvSpPr>
            <p:spPr bwMode="auto">
              <a:xfrm flipH="1">
                <a:off x="12742109" y="3459728"/>
                <a:ext cx="649689" cy="0"/>
              </a:xfrm>
              <a:custGeom>
                <a:avLst/>
                <a:gdLst>
                  <a:gd name="T0" fmla="*/ 0 w 706"/>
                  <a:gd name="T1" fmla="*/ 706 w 706"/>
                  <a:gd name="T2" fmla="*/ 0 w 70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706">
                    <a:moveTo>
                      <a:pt x="0" y="0"/>
                    </a:moveTo>
                    <a:lnTo>
                      <a:pt x="706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78" name="Line 82"/>
              <p:cNvSpPr>
                <a:spLocks noChangeShapeType="1"/>
              </p:cNvSpPr>
              <p:nvPr/>
            </p:nvSpPr>
            <p:spPr bwMode="auto">
              <a:xfrm flipH="1">
                <a:off x="12742109" y="3459728"/>
                <a:ext cx="649689" cy="0"/>
              </a:xfrm>
              <a:prstGeom prst="line">
                <a:avLst/>
              </a:pr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79" name="Freeform 83"/>
              <p:cNvSpPr/>
              <p:nvPr/>
            </p:nvSpPr>
            <p:spPr bwMode="auto">
              <a:xfrm flipH="1">
                <a:off x="12459596" y="3767088"/>
                <a:ext cx="932202" cy="0"/>
              </a:xfrm>
              <a:custGeom>
                <a:avLst/>
                <a:gdLst>
                  <a:gd name="T0" fmla="*/ 0 w 1013"/>
                  <a:gd name="T1" fmla="*/ 1013 w 1013"/>
                  <a:gd name="T2" fmla="*/ 0 w 101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013">
                    <a:moveTo>
                      <a:pt x="0" y="0"/>
                    </a:moveTo>
                    <a:lnTo>
                      <a:pt x="1013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80" name="Line 84"/>
              <p:cNvSpPr>
                <a:spLocks noChangeShapeType="1"/>
              </p:cNvSpPr>
              <p:nvPr/>
            </p:nvSpPr>
            <p:spPr bwMode="auto">
              <a:xfrm flipH="1">
                <a:off x="12459596" y="3767088"/>
                <a:ext cx="932202" cy="0"/>
              </a:xfrm>
              <a:prstGeom prst="line">
                <a:avLst/>
              </a:pr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81" name="Freeform 85"/>
              <p:cNvSpPr/>
              <p:nvPr/>
            </p:nvSpPr>
            <p:spPr bwMode="auto">
              <a:xfrm flipH="1">
                <a:off x="12459596" y="4073527"/>
                <a:ext cx="509813" cy="0"/>
              </a:xfrm>
              <a:custGeom>
                <a:avLst/>
                <a:gdLst>
                  <a:gd name="T0" fmla="*/ 0 w 554"/>
                  <a:gd name="T1" fmla="*/ 554 w 554"/>
                  <a:gd name="T2" fmla="*/ 0 w 55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554">
                    <a:moveTo>
                      <a:pt x="0" y="0"/>
                    </a:moveTo>
                    <a:lnTo>
                      <a:pt x="554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82" name="Line 86"/>
              <p:cNvSpPr>
                <a:spLocks noChangeShapeType="1"/>
              </p:cNvSpPr>
              <p:nvPr/>
            </p:nvSpPr>
            <p:spPr bwMode="auto">
              <a:xfrm flipH="1">
                <a:off x="12459596" y="4073527"/>
                <a:ext cx="509813" cy="0"/>
              </a:xfrm>
              <a:prstGeom prst="line">
                <a:avLst/>
              </a:pr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83" name="Freeform 87"/>
              <p:cNvSpPr/>
              <p:nvPr/>
            </p:nvSpPr>
            <p:spPr bwMode="auto">
              <a:xfrm flipH="1">
                <a:off x="12459596" y="4380887"/>
                <a:ext cx="509813" cy="0"/>
              </a:xfrm>
              <a:custGeom>
                <a:avLst/>
                <a:gdLst>
                  <a:gd name="T0" fmla="*/ 0 w 554"/>
                  <a:gd name="T1" fmla="*/ 554 w 554"/>
                  <a:gd name="T2" fmla="*/ 0 w 55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554">
                    <a:moveTo>
                      <a:pt x="0" y="0"/>
                    </a:moveTo>
                    <a:lnTo>
                      <a:pt x="554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84" name="Line 88"/>
              <p:cNvSpPr>
                <a:spLocks noChangeShapeType="1"/>
              </p:cNvSpPr>
              <p:nvPr/>
            </p:nvSpPr>
            <p:spPr bwMode="auto">
              <a:xfrm flipH="1">
                <a:off x="12459596" y="4380887"/>
                <a:ext cx="509813" cy="0"/>
              </a:xfrm>
              <a:prstGeom prst="line">
                <a:avLst/>
              </a:pr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85" name="Freeform 89"/>
              <p:cNvSpPr/>
              <p:nvPr/>
            </p:nvSpPr>
            <p:spPr bwMode="auto">
              <a:xfrm flipH="1">
                <a:off x="12459596" y="4687327"/>
                <a:ext cx="1177906" cy="0"/>
              </a:xfrm>
              <a:custGeom>
                <a:avLst/>
                <a:gdLst>
                  <a:gd name="T0" fmla="*/ 0 w 1280"/>
                  <a:gd name="T1" fmla="*/ 1280 w 1280"/>
                  <a:gd name="T2" fmla="*/ 0 w 128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280">
                    <a:moveTo>
                      <a:pt x="0" y="0"/>
                    </a:moveTo>
                    <a:lnTo>
                      <a:pt x="128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86" name="Line 90"/>
              <p:cNvSpPr>
                <a:spLocks noChangeShapeType="1"/>
              </p:cNvSpPr>
              <p:nvPr/>
            </p:nvSpPr>
            <p:spPr bwMode="auto">
              <a:xfrm flipH="1">
                <a:off x="12459596" y="4687327"/>
                <a:ext cx="1177906" cy="0"/>
              </a:xfrm>
              <a:prstGeom prst="line">
                <a:avLst/>
              </a:pr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87" name="Freeform 91"/>
              <p:cNvSpPr/>
              <p:nvPr/>
            </p:nvSpPr>
            <p:spPr bwMode="auto">
              <a:xfrm flipH="1">
                <a:off x="13042108" y="4994687"/>
                <a:ext cx="595395" cy="0"/>
              </a:xfrm>
              <a:custGeom>
                <a:avLst/>
                <a:gdLst>
                  <a:gd name="T0" fmla="*/ 0 w 647"/>
                  <a:gd name="T1" fmla="*/ 647 w 647"/>
                  <a:gd name="T2" fmla="*/ 0 w 64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47">
                    <a:moveTo>
                      <a:pt x="0" y="0"/>
                    </a:moveTo>
                    <a:lnTo>
                      <a:pt x="647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88" name="Line 92"/>
              <p:cNvSpPr>
                <a:spLocks noChangeShapeType="1"/>
              </p:cNvSpPr>
              <p:nvPr/>
            </p:nvSpPr>
            <p:spPr bwMode="auto">
              <a:xfrm flipH="1">
                <a:off x="13042108" y="4994687"/>
                <a:ext cx="595395" cy="0"/>
              </a:xfrm>
              <a:prstGeom prst="line">
                <a:avLst/>
              </a:pr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89" name="Freeform 93"/>
              <p:cNvSpPr/>
              <p:nvPr/>
            </p:nvSpPr>
            <p:spPr bwMode="auto">
              <a:xfrm flipH="1">
                <a:off x="13042107" y="5301126"/>
                <a:ext cx="349691" cy="0"/>
              </a:xfrm>
              <a:custGeom>
                <a:avLst/>
                <a:gdLst>
                  <a:gd name="T0" fmla="*/ 0 w 380"/>
                  <a:gd name="T1" fmla="*/ 380 w 380"/>
                  <a:gd name="T2" fmla="*/ 0 w 38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80">
                    <a:moveTo>
                      <a:pt x="0" y="0"/>
                    </a:moveTo>
                    <a:lnTo>
                      <a:pt x="38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90" name="Line 94"/>
              <p:cNvSpPr>
                <a:spLocks noChangeShapeType="1"/>
              </p:cNvSpPr>
              <p:nvPr/>
            </p:nvSpPr>
            <p:spPr bwMode="auto">
              <a:xfrm flipH="1">
                <a:off x="13042107" y="5301126"/>
                <a:ext cx="349691" cy="0"/>
              </a:xfrm>
              <a:prstGeom prst="line">
                <a:avLst/>
              </a:pr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91" name="Freeform 95"/>
              <p:cNvSpPr/>
              <p:nvPr/>
            </p:nvSpPr>
            <p:spPr bwMode="auto">
              <a:xfrm flipH="1">
                <a:off x="12459596" y="5607566"/>
                <a:ext cx="932202" cy="0"/>
              </a:xfrm>
              <a:custGeom>
                <a:avLst/>
                <a:gdLst>
                  <a:gd name="T0" fmla="*/ 0 w 1013"/>
                  <a:gd name="T1" fmla="*/ 1013 w 1013"/>
                  <a:gd name="T2" fmla="*/ 0 w 101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013">
                    <a:moveTo>
                      <a:pt x="0" y="0"/>
                    </a:moveTo>
                    <a:lnTo>
                      <a:pt x="1013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92" name="Line 96"/>
              <p:cNvSpPr>
                <a:spLocks noChangeShapeType="1"/>
              </p:cNvSpPr>
              <p:nvPr/>
            </p:nvSpPr>
            <p:spPr bwMode="auto">
              <a:xfrm flipH="1">
                <a:off x="12459596" y="5607566"/>
                <a:ext cx="932202" cy="0"/>
              </a:xfrm>
              <a:prstGeom prst="line">
                <a:avLst/>
              </a:pr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93" name="Freeform 97"/>
              <p:cNvSpPr/>
              <p:nvPr/>
            </p:nvSpPr>
            <p:spPr bwMode="auto">
              <a:xfrm flipH="1">
                <a:off x="13077997" y="2232129"/>
                <a:ext cx="152760" cy="307360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94" name="Freeform 98"/>
              <p:cNvSpPr/>
              <p:nvPr/>
            </p:nvSpPr>
            <p:spPr bwMode="auto">
              <a:xfrm flipH="1">
                <a:off x="13077997" y="2232129"/>
                <a:ext cx="152760" cy="307360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95" name="Freeform 99"/>
              <p:cNvSpPr/>
              <p:nvPr/>
            </p:nvSpPr>
            <p:spPr bwMode="auto">
              <a:xfrm flipH="1">
                <a:off x="12295793" y="2539489"/>
                <a:ext cx="153680" cy="306440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96" name="Freeform 100"/>
              <p:cNvSpPr/>
              <p:nvPr/>
            </p:nvSpPr>
            <p:spPr bwMode="auto">
              <a:xfrm flipH="1">
                <a:off x="12295793" y="2539489"/>
                <a:ext cx="153680" cy="306440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97" name="Freeform 102"/>
              <p:cNvSpPr/>
              <p:nvPr/>
            </p:nvSpPr>
            <p:spPr bwMode="auto">
              <a:xfrm flipH="1">
                <a:off x="13795784" y="2845928"/>
                <a:ext cx="152760" cy="307360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98" name="Freeform 103"/>
              <p:cNvSpPr/>
              <p:nvPr/>
            </p:nvSpPr>
            <p:spPr bwMode="auto">
              <a:xfrm flipH="1">
                <a:off x="12711742" y="1925689"/>
                <a:ext cx="153680" cy="306440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99" name="Freeform 104"/>
              <p:cNvSpPr/>
              <p:nvPr/>
            </p:nvSpPr>
            <p:spPr bwMode="auto">
              <a:xfrm flipH="1">
                <a:off x="12711741" y="1925689"/>
                <a:ext cx="153680" cy="306440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400" name="Freeform 105"/>
              <p:cNvSpPr/>
              <p:nvPr/>
            </p:nvSpPr>
            <p:spPr bwMode="auto">
              <a:xfrm flipH="1">
                <a:off x="13389037" y="3459728"/>
                <a:ext cx="153680" cy="307360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401" name="Freeform 106"/>
              <p:cNvSpPr/>
              <p:nvPr/>
            </p:nvSpPr>
            <p:spPr bwMode="auto">
              <a:xfrm flipH="1">
                <a:off x="13389037" y="3459728"/>
                <a:ext cx="153680" cy="307360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402" name="Freeform 131"/>
              <p:cNvSpPr/>
              <p:nvPr/>
            </p:nvSpPr>
            <p:spPr bwMode="auto">
              <a:xfrm flipH="1">
                <a:off x="12966648" y="4073527"/>
                <a:ext cx="153680" cy="307360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403" name="Freeform 132"/>
              <p:cNvSpPr/>
              <p:nvPr/>
            </p:nvSpPr>
            <p:spPr bwMode="auto">
              <a:xfrm flipH="1">
                <a:off x="12966648" y="4073527"/>
                <a:ext cx="153680" cy="307360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404" name="Freeform 133"/>
              <p:cNvSpPr/>
              <p:nvPr/>
            </p:nvSpPr>
            <p:spPr bwMode="auto">
              <a:xfrm flipH="1">
                <a:off x="13634742" y="4687326"/>
                <a:ext cx="153680" cy="307360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405" name="Freeform 134"/>
              <p:cNvSpPr/>
              <p:nvPr/>
            </p:nvSpPr>
            <p:spPr bwMode="auto">
              <a:xfrm flipH="1">
                <a:off x="13634744" y="4687327"/>
                <a:ext cx="153680" cy="307360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406" name="Freeform 135"/>
              <p:cNvSpPr/>
              <p:nvPr/>
            </p:nvSpPr>
            <p:spPr bwMode="auto">
              <a:xfrm flipH="1">
                <a:off x="13389038" y="5301124"/>
                <a:ext cx="153680" cy="306440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407" name="Freeform 136"/>
              <p:cNvSpPr/>
              <p:nvPr/>
            </p:nvSpPr>
            <p:spPr bwMode="auto">
              <a:xfrm flipH="1">
                <a:off x="13389045" y="5301125"/>
                <a:ext cx="153680" cy="306440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408" name="Line 96"/>
              <p:cNvSpPr>
                <a:spLocks noChangeShapeType="1"/>
              </p:cNvSpPr>
              <p:nvPr/>
            </p:nvSpPr>
            <p:spPr bwMode="auto">
              <a:xfrm flipH="1">
                <a:off x="9429956" y="5607566"/>
                <a:ext cx="2811222" cy="0"/>
              </a:xfrm>
              <a:prstGeom prst="line">
                <a:avLst/>
              </a:pr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409" name="Freeform 71"/>
              <p:cNvSpPr/>
              <p:nvPr/>
            </p:nvSpPr>
            <p:spPr bwMode="auto">
              <a:xfrm flipH="1">
                <a:off x="11995355" y="1619249"/>
                <a:ext cx="191423" cy="45719"/>
              </a:xfrm>
              <a:custGeom>
                <a:avLst/>
                <a:gdLst>
                  <a:gd name="T0" fmla="*/ 849 w 849"/>
                  <a:gd name="T1" fmla="*/ 0 w 849"/>
                  <a:gd name="T2" fmla="*/ 849 w 84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849">
                    <a:moveTo>
                      <a:pt x="849" y="0"/>
                    </a:moveTo>
                    <a:lnTo>
                      <a:pt x="0" y="0"/>
                    </a:lnTo>
                    <a:lnTo>
                      <a:pt x="849" y="0"/>
                    </a:lnTo>
                    <a:close/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410" name="Freeform 71"/>
              <p:cNvSpPr/>
              <p:nvPr/>
            </p:nvSpPr>
            <p:spPr bwMode="auto">
              <a:xfrm flipH="1">
                <a:off x="9468055" y="1619249"/>
                <a:ext cx="2312323" cy="45719"/>
              </a:xfrm>
              <a:custGeom>
                <a:avLst/>
                <a:gdLst>
                  <a:gd name="T0" fmla="*/ 849 w 849"/>
                  <a:gd name="T1" fmla="*/ 0 w 849"/>
                  <a:gd name="T2" fmla="*/ 849 w 84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849">
                    <a:moveTo>
                      <a:pt x="849" y="0"/>
                    </a:moveTo>
                    <a:lnTo>
                      <a:pt x="0" y="0"/>
                    </a:lnTo>
                    <a:lnTo>
                      <a:pt x="849" y="0"/>
                    </a:lnTo>
                    <a:close/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sp>
        <p:nvSpPr>
          <p:cNvPr id="1422" name="文本框 1421"/>
          <p:cNvSpPr txBox="1"/>
          <p:nvPr/>
        </p:nvSpPr>
        <p:spPr>
          <a:xfrm>
            <a:off x="-45931" y="2440057"/>
            <a:ext cx="34101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Packet" panose="00000400000000000000" pitchFamily="2" charset="0"/>
              </a:rPr>
              <a:t>PART 1</a:t>
            </a:r>
            <a:endParaRPr lang="zh-CN" altLang="en-US" sz="6000" dirty="0">
              <a:solidFill>
                <a:schemeClr val="bg1"/>
              </a:solidFill>
              <a:latin typeface="Packet" panose="00000400000000000000" pitchFamily="2" charset="0"/>
            </a:endParaRPr>
          </a:p>
        </p:txBody>
      </p:sp>
      <p:cxnSp>
        <p:nvCxnSpPr>
          <p:cNvPr id="1423" name="直接连接符 1422"/>
          <p:cNvCxnSpPr/>
          <p:nvPr/>
        </p:nvCxnSpPr>
        <p:spPr>
          <a:xfrm>
            <a:off x="623393" y="3699328"/>
            <a:ext cx="649968" cy="0"/>
          </a:xfrm>
          <a:prstGeom prst="line">
            <a:avLst/>
          </a:prstGeom>
          <a:noFill/>
          <a:ln w="95250" cap="rnd"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419" name="文本框 1418"/>
          <p:cNvSpPr txBox="1"/>
          <p:nvPr/>
        </p:nvSpPr>
        <p:spPr>
          <a:xfrm>
            <a:off x="4390905" y="2440057"/>
            <a:ext cx="34101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Packet" panose="00000400000000000000" pitchFamily="2" charset="0"/>
              </a:rPr>
              <a:t>PART 2</a:t>
            </a:r>
            <a:endParaRPr lang="zh-CN" altLang="en-US" sz="6000" dirty="0">
              <a:solidFill>
                <a:schemeClr val="bg1"/>
              </a:solidFill>
              <a:latin typeface="Packet" panose="00000400000000000000" pitchFamily="2" charset="0"/>
            </a:endParaRPr>
          </a:p>
        </p:txBody>
      </p:sp>
      <p:cxnSp>
        <p:nvCxnSpPr>
          <p:cNvPr id="1420" name="直接连接符 1419"/>
          <p:cNvCxnSpPr/>
          <p:nvPr/>
        </p:nvCxnSpPr>
        <p:spPr>
          <a:xfrm>
            <a:off x="5022129" y="3699328"/>
            <a:ext cx="649968" cy="0"/>
          </a:xfrm>
          <a:prstGeom prst="line">
            <a:avLst/>
          </a:prstGeom>
          <a:noFill/>
          <a:ln w="95250" cap="rnd"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596" name="文本框 1595"/>
          <p:cNvSpPr txBox="1"/>
          <p:nvPr/>
        </p:nvSpPr>
        <p:spPr>
          <a:xfrm>
            <a:off x="8827741" y="2440057"/>
            <a:ext cx="34101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Packet" panose="00000400000000000000" pitchFamily="2" charset="0"/>
              </a:rPr>
              <a:t>PART 3</a:t>
            </a:r>
            <a:endParaRPr lang="zh-CN" altLang="en-US" sz="6000" dirty="0">
              <a:solidFill>
                <a:schemeClr val="bg1"/>
              </a:solidFill>
              <a:latin typeface="Packet" panose="00000400000000000000" pitchFamily="2" charset="0"/>
            </a:endParaRPr>
          </a:p>
        </p:txBody>
      </p:sp>
      <p:cxnSp>
        <p:nvCxnSpPr>
          <p:cNvPr id="1597" name="直接连接符 1596"/>
          <p:cNvCxnSpPr/>
          <p:nvPr/>
        </p:nvCxnSpPr>
        <p:spPr>
          <a:xfrm>
            <a:off x="9478015" y="3699328"/>
            <a:ext cx="649968" cy="0"/>
          </a:xfrm>
          <a:prstGeom prst="line">
            <a:avLst/>
          </a:prstGeom>
          <a:noFill/>
          <a:ln w="95250" cap="rnd"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598" name="文本框 1597"/>
          <p:cNvSpPr txBox="1"/>
          <p:nvPr/>
        </p:nvSpPr>
        <p:spPr>
          <a:xfrm>
            <a:off x="488643" y="3798958"/>
            <a:ext cx="20513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FFFF"/>
                </a:solidFill>
              </a:rPr>
              <a:t>Your text </a:t>
            </a:r>
            <a:r>
              <a:rPr lang="en-US" altLang="zh-CN" sz="2000" dirty="0" smtClean="0">
                <a:solidFill>
                  <a:srgbClr val="FFFFFF"/>
                </a:solidFill>
              </a:rPr>
              <a:t>here</a:t>
            </a:r>
            <a:r>
              <a:rPr lang="en-US" altLang="zh-CN" sz="2000" dirty="0">
                <a:solidFill>
                  <a:srgbClr val="FFFFFF"/>
                </a:solidFill>
              </a:rPr>
              <a:t> Your text </a:t>
            </a:r>
            <a:r>
              <a:rPr lang="en-US" altLang="zh-CN" sz="2000" dirty="0" smtClean="0">
                <a:solidFill>
                  <a:srgbClr val="FFFFFF"/>
                </a:solidFill>
              </a:rPr>
              <a:t>here</a:t>
            </a:r>
            <a:br>
              <a:rPr lang="en-US" altLang="zh-CN" sz="2000" dirty="0" smtClean="0">
                <a:solidFill>
                  <a:srgbClr val="FFFFFF"/>
                </a:solidFill>
              </a:rPr>
            </a:br>
            <a:endParaRPr lang="zh-CN" altLang="en-US" sz="2000" dirty="0">
              <a:solidFill>
                <a:srgbClr val="FFFFFF"/>
              </a:solidFill>
            </a:endParaRPr>
          </a:p>
        </p:txBody>
      </p:sp>
      <p:sp>
        <p:nvSpPr>
          <p:cNvPr id="192" name="椭圆 191"/>
          <p:cNvSpPr/>
          <p:nvPr/>
        </p:nvSpPr>
        <p:spPr>
          <a:xfrm>
            <a:off x="2276476" y="-447674"/>
            <a:ext cx="1295400" cy="129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椭圆 192"/>
          <p:cNvSpPr/>
          <p:nvPr/>
        </p:nvSpPr>
        <p:spPr>
          <a:xfrm>
            <a:off x="3495676" y="-342900"/>
            <a:ext cx="847725" cy="847725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椭圆 193"/>
          <p:cNvSpPr/>
          <p:nvPr/>
        </p:nvSpPr>
        <p:spPr>
          <a:xfrm>
            <a:off x="3933826" y="352425"/>
            <a:ext cx="476250" cy="47625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椭圆 194"/>
          <p:cNvSpPr/>
          <p:nvPr/>
        </p:nvSpPr>
        <p:spPr>
          <a:xfrm>
            <a:off x="3286126" y="342900"/>
            <a:ext cx="476250" cy="47625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椭圆 195"/>
          <p:cNvSpPr/>
          <p:nvPr/>
        </p:nvSpPr>
        <p:spPr>
          <a:xfrm>
            <a:off x="1452563" y="85725"/>
            <a:ext cx="642938" cy="64293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椭圆 196"/>
          <p:cNvSpPr/>
          <p:nvPr/>
        </p:nvSpPr>
        <p:spPr>
          <a:xfrm>
            <a:off x="1104899" y="185735"/>
            <a:ext cx="376239" cy="376239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8" name="椭圆 197"/>
          <p:cNvSpPr/>
          <p:nvPr/>
        </p:nvSpPr>
        <p:spPr>
          <a:xfrm>
            <a:off x="838199" y="109535"/>
            <a:ext cx="376239" cy="376239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椭圆 198"/>
          <p:cNvSpPr/>
          <p:nvPr/>
        </p:nvSpPr>
        <p:spPr>
          <a:xfrm>
            <a:off x="361950" y="-109538"/>
            <a:ext cx="609601" cy="609601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椭圆 199"/>
          <p:cNvSpPr/>
          <p:nvPr/>
        </p:nvSpPr>
        <p:spPr>
          <a:xfrm>
            <a:off x="0" y="-50800"/>
            <a:ext cx="368300" cy="3683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1" name="椭圆 200"/>
          <p:cNvSpPr/>
          <p:nvPr/>
        </p:nvSpPr>
        <p:spPr>
          <a:xfrm>
            <a:off x="4343400" y="412750"/>
            <a:ext cx="584200" cy="584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椭圆 201"/>
          <p:cNvSpPr/>
          <p:nvPr/>
        </p:nvSpPr>
        <p:spPr>
          <a:xfrm>
            <a:off x="1827213" y="-111125"/>
            <a:ext cx="642938" cy="64293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椭圆 202"/>
          <p:cNvSpPr/>
          <p:nvPr/>
        </p:nvSpPr>
        <p:spPr>
          <a:xfrm>
            <a:off x="4216400" y="-127000"/>
            <a:ext cx="584200" cy="584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" name="椭圆 203"/>
          <p:cNvSpPr/>
          <p:nvPr/>
        </p:nvSpPr>
        <p:spPr>
          <a:xfrm>
            <a:off x="4800600" y="-158750"/>
            <a:ext cx="584200" cy="584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椭圆 204"/>
          <p:cNvSpPr/>
          <p:nvPr/>
        </p:nvSpPr>
        <p:spPr>
          <a:xfrm>
            <a:off x="6334126" y="-101600"/>
            <a:ext cx="847725" cy="847725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椭圆 205"/>
          <p:cNvSpPr/>
          <p:nvPr/>
        </p:nvSpPr>
        <p:spPr>
          <a:xfrm>
            <a:off x="7083426" y="73025"/>
            <a:ext cx="476250" cy="47625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椭圆 206"/>
          <p:cNvSpPr/>
          <p:nvPr/>
        </p:nvSpPr>
        <p:spPr>
          <a:xfrm>
            <a:off x="7588250" y="101600"/>
            <a:ext cx="685800" cy="6858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椭圆 207"/>
          <p:cNvSpPr/>
          <p:nvPr/>
        </p:nvSpPr>
        <p:spPr>
          <a:xfrm>
            <a:off x="7394576" y="-47625"/>
            <a:ext cx="476250" cy="47625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9" name="椭圆 208"/>
          <p:cNvSpPr/>
          <p:nvPr/>
        </p:nvSpPr>
        <p:spPr>
          <a:xfrm>
            <a:off x="8067676" y="254000"/>
            <a:ext cx="968374" cy="968374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0" name="椭圆 209"/>
          <p:cNvSpPr/>
          <p:nvPr/>
        </p:nvSpPr>
        <p:spPr>
          <a:xfrm>
            <a:off x="8610600" y="-88900"/>
            <a:ext cx="685800" cy="6858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椭圆 210"/>
          <p:cNvSpPr/>
          <p:nvPr/>
        </p:nvSpPr>
        <p:spPr>
          <a:xfrm>
            <a:off x="7004050" y="647700"/>
            <a:ext cx="609600" cy="609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2" name="椭圆 211"/>
          <p:cNvSpPr/>
          <p:nvPr/>
        </p:nvSpPr>
        <p:spPr>
          <a:xfrm>
            <a:off x="6613526" y="600075"/>
            <a:ext cx="476250" cy="47625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3" name="椭圆 212"/>
          <p:cNvSpPr/>
          <p:nvPr/>
        </p:nvSpPr>
        <p:spPr>
          <a:xfrm>
            <a:off x="10274300" y="34925"/>
            <a:ext cx="609600" cy="609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4" name="椭圆 213"/>
          <p:cNvSpPr/>
          <p:nvPr/>
        </p:nvSpPr>
        <p:spPr>
          <a:xfrm>
            <a:off x="9883776" y="-12700"/>
            <a:ext cx="476250" cy="47625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5" name="椭圆 214"/>
          <p:cNvSpPr/>
          <p:nvPr/>
        </p:nvSpPr>
        <p:spPr>
          <a:xfrm>
            <a:off x="11442700" y="-117475"/>
            <a:ext cx="609600" cy="609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6" name="椭圆 215"/>
          <p:cNvSpPr/>
          <p:nvPr/>
        </p:nvSpPr>
        <p:spPr>
          <a:xfrm>
            <a:off x="11052176" y="-165100"/>
            <a:ext cx="476250" cy="47625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7" name="椭圆 216"/>
          <p:cNvSpPr/>
          <p:nvPr/>
        </p:nvSpPr>
        <p:spPr>
          <a:xfrm>
            <a:off x="10734676" y="0"/>
            <a:ext cx="476250" cy="47625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8" name="矩形 217"/>
          <p:cNvSpPr/>
          <p:nvPr/>
        </p:nvSpPr>
        <p:spPr>
          <a:xfrm>
            <a:off x="0" y="0"/>
            <a:ext cx="12192000" cy="165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9" name="矩形 218"/>
          <p:cNvSpPr/>
          <p:nvPr/>
        </p:nvSpPr>
        <p:spPr>
          <a:xfrm>
            <a:off x="1171575" y="95250"/>
            <a:ext cx="733425" cy="20955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0" name="矩形 219"/>
          <p:cNvSpPr/>
          <p:nvPr/>
        </p:nvSpPr>
        <p:spPr>
          <a:xfrm>
            <a:off x="8121196" y="112939"/>
            <a:ext cx="733425" cy="2656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1" name="组合 220"/>
          <p:cNvGrpSpPr/>
          <p:nvPr/>
        </p:nvGrpSpPr>
        <p:grpSpPr>
          <a:xfrm>
            <a:off x="0" y="152400"/>
            <a:ext cx="12064219" cy="1123570"/>
            <a:chOff x="0" y="152400"/>
            <a:chExt cx="12064219" cy="1123570"/>
          </a:xfrm>
        </p:grpSpPr>
        <p:sp>
          <p:nvSpPr>
            <p:cNvPr id="222" name="Freeform 21"/>
            <p:cNvSpPr/>
            <p:nvPr/>
          </p:nvSpPr>
          <p:spPr bwMode="auto">
            <a:xfrm flipV="1">
              <a:off x="4532478" y="164040"/>
              <a:ext cx="579381" cy="272878"/>
            </a:xfrm>
            <a:custGeom>
              <a:avLst/>
              <a:gdLst>
                <a:gd name="T0" fmla="*/ 48 w 48"/>
                <a:gd name="T1" fmla="*/ 0 h 22"/>
                <a:gd name="T2" fmla="*/ 20 w 48"/>
                <a:gd name="T3" fmla="*/ 22 h 22"/>
                <a:gd name="T4" fmla="*/ 0 w 48"/>
                <a:gd name="T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" h="22">
                  <a:moveTo>
                    <a:pt x="48" y="0"/>
                  </a:moveTo>
                  <a:cubicBezTo>
                    <a:pt x="34" y="0"/>
                    <a:pt x="23" y="10"/>
                    <a:pt x="20" y="22"/>
                  </a:cubicBezTo>
                  <a:cubicBezTo>
                    <a:pt x="0" y="22"/>
                    <a:pt x="0" y="22"/>
                    <a:pt x="0" y="22"/>
                  </a:cubicBezTo>
                </a:path>
              </a:pathLst>
            </a:custGeom>
            <a:noFill/>
            <a:ln w="635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3" name="Line 22"/>
            <p:cNvSpPr>
              <a:spLocks noChangeShapeType="1"/>
            </p:cNvSpPr>
            <p:nvPr/>
          </p:nvSpPr>
          <p:spPr bwMode="auto">
            <a:xfrm flipV="1">
              <a:off x="9287801" y="152400"/>
              <a:ext cx="0" cy="0"/>
            </a:xfrm>
            <a:prstGeom prst="line">
              <a:avLst/>
            </a:prstGeom>
            <a:noFill/>
            <a:ln w="635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4" name="Freeform 23"/>
            <p:cNvSpPr/>
            <p:nvPr/>
          </p:nvSpPr>
          <p:spPr bwMode="auto">
            <a:xfrm flipV="1">
              <a:off x="5111860" y="436917"/>
              <a:ext cx="2016194" cy="669909"/>
            </a:xfrm>
            <a:custGeom>
              <a:avLst/>
              <a:gdLst>
                <a:gd name="T0" fmla="*/ 167 w 167"/>
                <a:gd name="T1" fmla="*/ 48 h 54"/>
                <a:gd name="T2" fmla="*/ 136 w 167"/>
                <a:gd name="T3" fmla="*/ 27 h 54"/>
                <a:gd name="T4" fmla="*/ 107 w 167"/>
                <a:gd name="T5" fmla="*/ 43 h 54"/>
                <a:gd name="T6" fmla="*/ 54 w 167"/>
                <a:gd name="T7" fmla="*/ 0 h 54"/>
                <a:gd name="T8" fmla="*/ 0 w 167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54">
                  <a:moveTo>
                    <a:pt x="167" y="48"/>
                  </a:moveTo>
                  <a:cubicBezTo>
                    <a:pt x="162" y="36"/>
                    <a:pt x="150" y="27"/>
                    <a:pt x="136" y="27"/>
                  </a:cubicBezTo>
                  <a:cubicBezTo>
                    <a:pt x="124" y="27"/>
                    <a:pt x="113" y="34"/>
                    <a:pt x="107" y="43"/>
                  </a:cubicBezTo>
                  <a:cubicBezTo>
                    <a:pt x="102" y="18"/>
                    <a:pt x="80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</a:path>
              </a:pathLst>
            </a:custGeom>
            <a:noFill/>
            <a:ln w="635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5" name="Freeform 24"/>
            <p:cNvSpPr/>
            <p:nvPr/>
          </p:nvSpPr>
          <p:spPr bwMode="auto">
            <a:xfrm flipV="1">
              <a:off x="7296179" y="164040"/>
              <a:ext cx="3198235" cy="1079873"/>
            </a:xfrm>
            <a:custGeom>
              <a:avLst/>
              <a:gdLst>
                <a:gd name="T0" fmla="*/ 265 w 265"/>
                <a:gd name="T1" fmla="*/ 87 h 87"/>
                <a:gd name="T2" fmla="*/ 165 w 265"/>
                <a:gd name="T3" fmla="*/ 87 h 87"/>
                <a:gd name="T4" fmla="*/ 166 w 265"/>
                <a:gd name="T5" fmla="*/ 80 h 87"/>
                <a:gd name="T6" fmla="*/ 143 w 265"/>
                <a:gd name="T7" fmla="*/ 52 h 87"/>
                <a:gd name="T8" fmla="*/ 145 w 265"/>
                <a:gd name="T9" fmla="*/ 40 h 87"/>
                <a:gd name="T10" fmla="*/ 105 w 265"/>
                <a:gd name="T11" fmla="*/ 0 h 87"/>
                <a:gd name="T12" fmla="*/ 65 w 265"/>
                <a:gd name="T13" fmla="*/ 39 h 87"/>
                <a:gd name="T14" fmla="*/ 53 w 265"/>
                <a:gd name="T15" fmla="*/ 36 h 87"/>
                <a:gd name="T16" fmla="*/ 24 w 265"/>
                <a:gd name="T17" fmla="*/ 65 h 87"/>
                <a:gd name="T18" fmla="*/ 24 w 265"/>
                <a:gd name="T19" fmla="*/ 69 h 87"/>
                <a:gd name="T20" fmla="*/ 0 w 265"/>
                <a:gd name="T21" fmla="*/ 5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5" h="87">
                  <a:moveTo>
                    <a:pt x="265" y="87"/>
                  </a:moveTo>
                  <a:cubicBezTo>
                    <a:pt x="165" y="87"/>
                    <a:pt x="165" y="87"/>
                    <a:pt x="165" y="87"/>
                  </a:cubicBezTo>
                  <a:cubicBezTo>
                    <a:pt x="166" y="85"/>
                    <a:pt x="166" y="83"/>
                    <a:pt x="166" y="80"/>
                  </a:cubicBezTo>
                  <a:cubicBezTo>
                    <a:pt x="166" y="66"/>
                    <a:pt x="156" y="55"/>
                    <a:pt x="143" y="52"/>
                  </a:cubicBezTo>
                  <a:cubicBezTo>
                    <a:pt x="144" y="48"/>
                    <a:pt x="145" y="44"/>
                    <a:pt x="145" y="40"/>
                  </a:cubicBezTo>
                  <a:cubicBezTo>
                    <a:pt x="145" y="18"/>
                    <a:pt x="127" y="0"/>
                    <a:pt x="105" y="0"/>
                  </a:cubicBezTo>
                  <a:cubicBezTo>
                    <a:pt x="83" y="0"/>
                    <a:pt x="65" y="17"/>
                    <a:pt x="65" y="39"/>
                  </a:cubicBezTo>
                  <a:cubicBezTo>
                    <a:pt x="61" y="37"/>
                    <a:pt x="57" y="36"/>
                    <a:pt x="53" y="36"/>
                  </a:cubicBezTo>
                  <a:cubicBezTo>
                    <a:pt x="37" y="36"/>
                    <a:pt x="24" y="49"/>
                    <a:pt x="24" y="65"/>
                  </a:cubicBezTo>
                  <a:cubicBezTo>
                    <a:pt x="24" y="66"/>
                    <a:pt x="24" y="68"/>
                    <a:pt x="24" y="69"/>
                  </a:cubicBezTo>
                  <a:cubicBezTo>
                    <a:pt x="19" y="61"/>
                    <a:pt x="10" y="56"/>
                    <a:pt x="0" y="56"/>
                  </a:cubicBezTo>
                </a:path>
              </a:pathLst>
            </a:custGeom>
            <a:noFill/>
            <a:ln w="635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6" name="Line 20"/>
            <p:cNvSpPr>
              <a:spLocks noChangeShapeType="1"/>
            </p:cNvSpPr>
            <p:nvPr/>
          </p:nvSpPr>
          <p:spPr bwMode="auto">
            <a:xfrm flipH="1" flipV="1">
              <a:off x="2084829" y="164883"/>
              <a:ext cx="188753" cy="0"/>
            </a:xfrm>
            <a:prstGeom prst="line">
              <a:avLst/>
            </a:prstGeom>
            <a:noFill/>
            <a:ln w="635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7" name="Freeform 23"/>
            <p:cNvSpPr/>
            <p:nvPr/>
          </p:nvSpPr>
          <p:spPr bwMode="auto">
            <a:xfrm flipV="1">
              <a:off x="2262324" y="183687"/>
              <a:ext cx="2016194" cy="669909"/>
            </a:xfrm>
            <a:custGeom>
              <a:avLst/>
              <a:gdLst>
                <a:gd name="T0" fmla="*/ 167 w 167"/>
                <a:gd name="T1" fmla="*/ 48 h 54"/>
                <a:gd name="T2" fmla="*/ 136 w 167"/>
                <a:gd name="T3" fmla="*/ 27 h 54"/>
                <a:gd name="T4" fmla="*/ 107 w 167"/>
                <a:gd name="T5" fmla="*/ 43 h 54"/>
                <a:gd name="T6" fmla="*/ 54 w 167"/>
                <a:gd name="T7" fmla="*/ 0 h 54"/>
                <a:gd name="T8" fmla="*/ 0 w 167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54">
                  <a:moveTo>
                    <a:pt x="167" y="48"/>
                  </a:moveTo>
                  <a:cubicBezTo>
                    <a:pt x="162" y="36"/>
                    <a:pt x="150" y="27"/>
                    <a:pt x="136" y="27"/>
                  </a:cubicBezTo>
                  <a:cubicBezTo>
                    <a:pt x="124" y="27"/>
                    <a:pt x="113" y="34"/>
                    <a:pt x="107" y="43"/>
                  </a:cubicBezTo>
                  <a:cubicBezTo>
                    <a:pt x="102" y="18"/>
                    <a:pt x="80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</a:path>
              </a:pathLst>
            </a:custGeom>
            <a:noFill/>
            <a:ln w="635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8" name="Freeform 23"/>
            <p:cNvSpPr/>
            <p:nvPr/>
          </p:nvSpPr>
          <p:spPr bwMode="auto">
            <a:xfrm flipH="1" flipV="1">
              <a:off x="9924383" y="300478"/>
              <a:ext cx="972218" cy="338287"/>
            </a:xfrm>
            <a:custGeom>
              <a:avLst/>
              <a:gdLst>
                <a:gd name="T0" fmla="*/ 167 w 167"/>
                <a:gd name="T1" fmla="*/ 48 h 54"/>
                <a:gd name="T2" fmla="*/ 136 w 167"/>
                <a:gd name="T3" fmla="*/ 27 h 54"/>
                <a:gd name="T4" fmla="*/ 107 w 167"/>
                <a:gd name="T5" fmla="*/ 43 h 54"/>
                <a:gd name="T6" fmla="*/ 54 w 167"/>
                <a:gd name="T7" fmla="*/ 0 h 54"/>
                <a:gd name="T8" fmla="*/ 0 w 167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54">
                  <a:moveTo>
                    <a:pt x="167" y="48"/>
                  </a:moveTo>
                  <a:cubicBezTo>
                    <a:pt x="162" y="36"/>
                    <a:pt x="150" y="27"/>
                    <a:pt x="136" y="27"/>
                  </a:cubicBezTo>
                  <a:cubicBezTo>
                    <a:pt x="124" y="27"/>
                    <a:pt x="113" y="34"/>
                    <a:pt x="107" y="43"/>
                  </a:cubicBezTo>
                  <a:cubicBezTo>
                    <a:pt x="102" y="18"/>
                    <a:pt x="80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</a:path>
              </a:pathLst>
            </a:custGeom>
            <a:noFill/>
            <a:ln w="635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9" name="Freeform 23"/>
            <p:cNvSpPr/>
            <p:nvPr/>
          </p:nvSpPr>
          <p:spPr bwMode="auto">
            <a:xfrm flipH="1" flipV="1">
              <a:off x="6641944" y="937683"/>
              <a:ext cx="972218" cy="338287"/>
            </a:xfrm>
            <a:custGeom>
              <a:avLst/>
              <a:gdLst>
                <a:gd name="T0" fmla="*/ 167 w 167"/>
                <a:gd name="T1" fmla="*/ 48 h 54"/>
                <a:gd name="T2" fmla="*/ 136 w 167"/>
                <a:gd name="T3" fmla="*/ 27 h 54"/>
                <a:gd name="T4" fmla="*/ 107 w 167"/>
                <a:gd name="T5" fmla="*/ 43 h 54"/>
                <a:gd name="T6" fmla="*/ 54 w 167"/>
                <a:gd name="T7" fmla="*/ 0 h 54"/>
                <a:gd name="T8" fmla="*/ 0 w 167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54">
                  <a:moveTo>
                    <a:pt x="167" y="48"/>
                  </a:moveTo>
                  <a:cubicBezTo>
                    <a:pt x="162" y="36"/>
                    <a:pt x="150" y="27"/>
                    <a:pt x="136" y="27"/>
                  </a:cubicBezTo>
                  <a:cubicBezTo>
                    <a:pt x="124" y="27"/>
                    <a:pt x="113" y="34"/>
                    <a:pt x="107" y="43"/>
                  </a:cubicBezTo>
                  <a:cubicBezTo>
                    <a:pt x="102" y="18"/>
                    <a:pt x="80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</a:path>
              </a:pathLst>
            </a:custGeom>
            <a:noFill/>
            <a:ln w="635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0" name="Freeform 23"/>
            <p:cNvSpPr/>
            <p:nvPr/>
          </p:nvSpPr>
          <p:spPr bwMode="auto">
            <a:xfrm flipH="1" flipV="1">
              <a:off x="3960534" y="684454"/>
              <a:ext cx="972218" cy="338287"/>
            </a:xfrm>
            <a:custGeom>
              <a:avLst/>
              <a:gdLst>
                <a:gd name="T0" fmla="*/ 167 w 167"/>
                <a:gd name="T1" fmla="*/ 48 h 54"/>
                <a:gd name="T2" fmla="*/ 136 w 167"/>
                <a:gd name="T3" fmla="*/ 27 h 54"/>
                <a:gd name="T4" fmla="*/ 107 w 167"/>
                <a:gd name="T5" fmla="*/ 43 h 54"/>
                <a:gd name="T6" fmla="*/ 54 w 167"/>
                <a:gd name="T7" fmla="*/ 0 h 54"/>
                <a:gd name="T8" fmla="*/ 0 w 167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54">
                  <a:moveTo>
                    <a:pt x="167" y="48"/>
                  </a:moveTo>
                  <a:cubicBezTo>
                    <a:pt x="162" y="36"/>
                    <a:pt x="150" y="27"/>
                    <a:pt x="136" y="27"/>
                  </a:cubicBezTo>
                  <a:cubicBezTo>
                    <a:pt x="124" y="27"/>
                    <a:pt x="113" y="34"/>
                    <a:pt x="107" y="43"/>
                  </a:cubicBezTo>
                  <a:cubicBezTo>
                    <a:pt x="102" y="18"/>
                    <a:pt x="80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</a:path>
              </a:pathLst>
            </a:custGeom>
            <a:noFill/>
            <a:ln w="635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1" name="Freeform 23"/>
            <p:cNvSpPr/>
            <p:nvPr/>
          </p:nvSpPr>
          <p:spPr bwMode="auto">
            <a:xfrm flipH="1" flipV="1">
              <a:off x="1110999" y="404559"/>
              <a:ext cx="972218" cy="338287"/>
            </a:xfrm>
            <a:custGeom>
              <a:avLst/>
              <a:gdLst>
                <a:gd name="T0" fmla="*/ 167 w 167"/>
                <a:gd name="T1" fmla="*/ 48 h 54"/>
                <a:gd name="T2" fmla="*/ 136 w 167"/>
                <a:gd name="T3" fmla="*/ 27 h 54"/>
                <a:gd name="T4" fmla="*/ 107 w 167"/>
                <a:gd name="T5" fmla="*/ 43 h 54"/>
                <a:gd name="T6" fmla="*/ 54 w 167"/>
                <a:gd name="T7" fmla="*/ 0 h 54"/>
                <a:gd name="T8" fmla="*/ 0 w 167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54">
                  <a:moveTo>
                    <a:pt x="167" y="48"/>
                  </a:moveTo>
                  <a:cubicBezTo>
                    <a:pt x="162" y="36"/>
                    <a:pt x="150" y="27"/>
                    <a:pt x="136" y="27"/>
                  </a:cubicBezTo>
                  <a:cubicBezTo>
                    <a:pt x="124" y="27"/>
                    <a:pt x="113" y="34"/>
                    <a:pt x="107" y="43"/>
                  </a:cubicBezTo>
                  <a:cubicBezTo>
                    <a:pt x="102" y="18"/>
                    <a:pt x="80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</a:path>
              </a:pathLst>
            </a:custGeom>
            <a:noFill/>
            <a:ln w="635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2" name="Freeform 23"/>
            <p:cNvSpPr/>
            <p:nvPr/>
          </p:nvSpPr>
          <p:spPr bwMode="auto">
            <a:xfrm flipH="1" flipV="1">
              <a:off x="0" y="165408"/>
              <a:ext cx="972218" cy="338287"/>
            </a:xfrm>
            <a:custGeom>
              <a:avLst/>
              <a:gdLst>
                <a:gd name="T0" fmla="*/ 167 w 167"/>
                <a:gd name="T1" fmla="*/ 48 h 54"/>
                <a:gd name="T2" fmla="*/ 136 w 167"/>
                <a:gd name="T3" fmla="*/ 27 h 54"/>
                <a:gd name="T4" fmla="*/ 107 w 167"/>
                <a:gd name="T5" fmla="*/ 43 h 54"/>
                <a:gd name="T6" fmla="*/ 54 w 167"/>
                <a:gd name="T7" fmla="*/ 0 h 54"/>
                <a:gd name="T8" fmla="*/ 0 w 167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54">
                  <a:moveTo>
                    <a:pt x="167" y="48"/>
                  </a:moveTo>
                  <a:cubicBezTo>
                    <a:pt x="162" y="36"/>
                    <a:pt x="150" y="27"/>
                    <a:pt x="136" y="27"/>
                  </a:cubicBezTo>
                  <a:cubicBezTo>
                    <a:pt x="124" y="27"/>
                    <a:pt x="113" y="34"/>
                    <a:pt x="107" y="43"/>
                  </a:cubicBezTo>
                  <a:cubicBezTo>
                    <a:pt x="102" y="18"/>
                    <a:pt x="80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</a:path>
              </a:pathLst>
            </a:custGeom>
            <a:noFill/>
            <a:ln w="635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3" name="Freeform 23"/>
            <p:cNvSpPr/>
            <p:nvPr/>
          </p:nvSpPr>
          <p:spPr bwMode="auto">
            <a:xfrm flipH="1" flipV="1">
              <a:off x="11092001" y="159801"/>
              <a:ext cx="972218" cy="338287"/>
            </a:xfrm>
            <a:custGeom>
              <a:avLst/>
              <a:gdLst>
                <a:gd name="T0" fmla="*/ 167 w 167"/>
                <a:gd name="T1" fmla="*/ 48 h 54"/>
                <a:gd name="T2" fmla="*/ 136 w 167"/>
                <a:gd name="T3" fmla="*/ 27 h 54"/>
                <a:gd name="T4" fmla="*/ 107 w 167"/>
                <a:gd name="T5" fmla="*/ 43 h 54"/>
                <a:gd name="T6" fmla="*/ 54 w 167"/>
                <a:gd name="T7" fmla="*/ 0 h 54"/>
                <a:gd name="T8" fmla="*/ 0 w 167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54">
                  <a:moveTo>
                    <a:pt x="167" y="48"/>
                  </a:moveTo>
                  <a:cubicBezTo>
                    <a:pt x="162" y="36"/>
                    <a:pt x="150" y="27"/>
                    <a:pt x="136" y="27"/>
                  </a:cubicBezTo>
                  <a:cubicBezTo>
                    <a:pt x="124" y="27"/>
                    <a:pt x="113" y="34"/>
                    <a:pt x="107" y="43"/>
                  </a:cubicBezTo>
                  <a:cubicBezTo>
                    <a:pt x="102" y="18"/>
                    <a:pt x="80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</a:path>
              </a:pathLst>
            </a:custGeom>
            <a:noFill/>
            <a:ln w="635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234" name="椭圆 233"/>
          <p:cNvSpPr/>
          <p:nvPr/>
        </p:nvSpPr>
        <p:spPr>
          <a:xfrm>
            <a:off x="452985" y="792605"/>
            <a:ext cx="476250" cy="47625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5" name="椭圆 234"/>
          <p:cNvSpPr/>
          <p:nvPr/>
        </p:nvSpPr>
        <p:spPr>
          <a:xfrm>
            <a:off x="11155962" y="612723"/>
            <a:ext cx="476250" cy="47625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6" name="椭圆 235"/>
          <p:cNvSpPr/>
          <p:nvPr/>
        </p:nvSpPr>
        <p:spPr>
          <a:xfrm>
            <a:off x="10466415" y="927516"/>
            <a:ext cx="296523" cy="296523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7" name="椭圆 236"/>
          <p:cNvSpPr/>
          <p:nvPr/>
        </p:nvSpPr>
        <p:spPr>
          <a:xfrm>
            <a:off x="1592238" y="1122388"/>
            <a:ext cx="296523" cy="296523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8" name="椭圆 237"/>
          <p:cNvSpPr/>
          <p:nvPr/>
        </p:nvSpPr>
        <p:spPr>
          <a:xfrm>
            <a:off x="5127626" y="-225424"/>
            <a:ext cx="1295400" cy="129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9" name="组合 238"/>
          <p:cNvGrpSpPr/>
          <p:nvPr/>
        </p:nvGrpSpPr>
        <p:grpSpPr>
          <a:xfrm>
            <a:off x="5307081" y="-13779"/>
            <a:ext cx="983312" cy="983312"/>
            <a:chOff x="5307081" y="-13779"/>
            <a:chExt cx="983312" cy="983312"/>
          </a:xfrm>
        </p:grpSpPr>
        <p:sp>
          <p:nvSpPr>
            <p:cNvPr id="240" name="弧形 239"/>
            <p:cNvSpPr/>
            <p:nvPr/>
          </p:nvSpPr>
          <p:spPr>
            <a:xfrm rot="11574515">
              <a:off x="5307081" y="-13779"/>
              <a:ext cx="983312" cy="983312"/>
            </a:xfrm>
            <a:prstGeom prst="arc">
              <a:avLst>
                <a:gd name="adj1" fmla="val 16200000"/>
                <a:gd name="adj2" fmla="val 19167193"/>
              </a:avLst>
            </a:prstGeom>
            <a:noFill/>
            <a:ln w="82550" cap="rnd">
              <a:solidFill>
                <a:srgbClr val="8AD5FE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1" name="弧形 240"/>
            <p:cNvSpPr/>
            <p:nvPr/>
          </p:nvSpPr>
          <p:spPr>
            <a:xfrm rot="11574515">
              <a:off x="5307081" y="-13779"/>
              <a:ext cx="983312" cy="983312"/>
            </a:xfrm>
            <a:prstGeom prst="arc">
              <a:avLst>
                <a:gd name="adj1" fmla="val 20354402"/>
                <a:gd name="adj2" fmla="val 20511160"/>
              </a:avLst>
            </a:prstGeom>
            <a:noFill/>
            <a:ln w="82550" cap="rnd">
              <a:solidFill>
                <a:srgbClr val="8AD5FE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42" name="组合 241"/>
          <p:cNvGrpSpPr/>
          <p:nvPr/>
        </p:nvGrpSpPr>
        <p:grpSpPr>
          <a:xfrm>
            <a:off x="2436881" y="-331279"/>
            <a:ext cx="983312" cy="983312"/>
            <a:chOff x="5307081" y="-13779"/>
            <a:chExt cx="983312" cy="983312"/>
          </a:xfrm>
        </p:grpSpPr>
        <p:sp>
          <p:nvSpPr>
            <p:cNvPr id="243" name="弧形 242"/>
            <p:cNvSpPr/>
            <p:nvPr/>
          </p:nvSpPr>
          <p:spPr>
            <a:xfrm rot="11574515">
              <a:off x="5307081" y="-13779"/>
              <a:ext cx="983312" cy="983312"/>
            </a:xfrm>
            <a:prstGeom prst="arc">
              <a:avLst>
                <a:gd name="adj1" fmla="val 16200000"/>
                <a:gd name="adj2" fmla="val 19167193"/>
              </a:avLst>
            </a:prstGeom>
            <a:noFill/>
            <a:ln w="82550" cap="rnd">
              <a:solidFill>
                <a:srgbClr val="8AD5FE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4" name="弧形 243"/>
            <p:cNvSpPr/>
            <p:nvPr/>
          </p:nvSpPr>
          <p:spPr>
            <a:xfrm rot="11574515">
              <a:off x="5307081" y="-13779"/>
              <a:ext cx="983312" cy="983312"/>
            </a:xfrm>
            <a:prstGeom prst="arc">
              <a:avLst>
                <a:gd name="adj1" fmla="val 20354402"/>
                <a:gd name="adj2" fmla="val 20511160"/>
              </a:avLst>
            </a:prstGeom>
            <a:noFill/>
            <a:ln w="82550" cap="rnd">
              <a:solidFill>
                <a:srgbClr val="8AD5FE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45" name="组合 244"/>
          <p:cNvGrpSpPr/>
          <p:nvPr/>
        </p:nvGrpSpPr>
        <p:grpSpPr>
          <a:xfrm rot="20550163">
            <a:off x="8209032" y="450850"/>
            <a:ext cx="680608" cy="680608"/>
            <a:chOff x="5307081" y="-13779"/>
            <a:chExt cx="983312" cy="983312"/>
          </a:xfrm>
        </p:grpSpPr>
        <p:sp>
          <p:nvSpPr>
            <p:cNvPr id="246" name="弧形 245"/>
            <p:cNvSpPr/>
            <p:nvPr/>
          </p:nvSpPr>
          <p:spPr>
            <a:xfrm rot="11574515">
              <a:off x="5307081" y="-13779"/>
              <a:ext cx="983312" cy="983312"/>
            </a:xfrm>
            <a:prstGeom prst="arc">
              <a:avLst>
                <a:gd name="adj1" fmla="val 16200000"/>
                <a:gd name="adj2" fmla="val 19167193"/>
              </a:avLst>
            </a:prstGeom>
            <a:noFill/>
            <a:ln w="60325" cap="rnd">
              <a:solidFill>
                <a:srgbClr val="8AD5FE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7" name="弧形 246"/>
            <p:cNvSpPr/>
            <p:nvPr/>
          </p:nvSpPr>
          <p:spPr>
            <a:xfrm rot="11574515">
              <a:off x="5307081" y="-13779"/>
              <a:ext cx="983312" cy="983312"/>
            </a:xfrm>
            <a:prstGeom prst="arc">
              <a:avLst>
                <a:gd name="adj1" fmla="val 20354402"/>
                <a:gd name="adj2" fmla="val 20511160"/>
              </a:avLst>
            </a:prstGeom>
            <a:noFill/>
            <a:ln w="60325" cap="rnd">
              <a:solidFill>
                <a:srgbClr val="8AD5FE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48" name="组合 247"/>
          <p:cNvGrpSpPr/>
          <p:nvPr/>
        </p:nvGrpSpPr>
        <p:grpSpPr>
          <a:xfrm>
            <a:off x="449331" y="-114301"/>
            <a:ext cx="545631" cy="545631"/>
            <a:chOff x="5307081" y="-13779"/>
            <a:chExt cx="983312" cy="983312"/>
          </a:xfrm>
        </p:grpSpPr>
        <p:sp>
          <p:nvSpPr>
            <p:cNvPr id="249" name="弧形 248"/>
            <p:cNvSpPr/>
            <p:nvPr/>
          </p:nvSpPr>
          <p:spPr>
            <a:xfrm rot="11574515">
              <a:off x="5307081" y="-13779"/>
              <a:ext cx="983312" cy="983312"/>
            </a:xfrm>
            <a:prstGeom prst="arc">
              <a:avLst>
                <a:gd name="adj1" fmla="val 16200000"/>
                <a:gd name="adj2" fmla="val 19167193"/>
              </a:avLst>
            </a:prstGeom>
            <a:noFill/>
            <a:ln w="53975" cap="rnd">
              <a:solidFill>
                <a:srgbClr val="8AD5FE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0" name="弧形 249"/>
            <p:cNvSpPr/>
            <p:nvPr/>
          </p:nvSpPr>
          <p:spPr>
            <a:xfrm rot="11574515">
              <a:off x="5307081" y="-13779"/>
              <a:ext cx="983312" cy="983312"/>
            </a:xfrm>
            <a:prstGeom prst="arc">
              <a:avLst>
                <a:gd name="adj1" fmla="val 20354402"/>
                <a:gd name="adj2" fmla="val 20511160"/>
              </a:avLst>
            </a:prstGeom>
            <a:noFill/>
            <a:ln w="53975" cap="rnd">
              <a:solidFill>
                <a:srgbClr val="8AD5FE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51" name="组合 250"/>
          <p:cNvGrpSpPr/>
          <p:nvPr/>
        </p:nvGrpSpPr>
        <p:grpSpPr>
          <a:xfrm>
            <a:off x="1577974" y="225425"/>
            <a:ext cx="434505" cy="434505"/>
            <a:chOff x="5307081" y="-13779"/>
            <a:chExt cx="983312" cy="983312"/>
          </a:xfrm>
        </p:grpSpPr>
        <p:sp>
          <p:nvSpPr>
            <p:cNvPr id="252" name="弧形 251"/>
            <p:cNvSpPr/>
            <p:nvPr/>
          </p:nvSpPr>
          <p:spPr>
            <a:xfrm rot="11574515">
              <a:off x="5307081" y="-13779"/>
              <a:ext cx="983312" cy="983312"/>
            </a:xfrm>
            <a:prstGeom prst="arc">
              <a:avLst>
                <a:gd name="adj1" fmla="val 16200000"/>
                <a:gd name="adj2" fmla="val 19167193"/>
              </a:avLst>
            </a:prstGeom>
            <a:noFill/>
            <a:ln w="53975" cap="rnd">
              <a:solidFill>
                <a:srgbClr val="8AD5FE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3" name="弧形 252"/>
            <p:cNvSpPr/>
            <p:nvPr/>
          </p:nvSpPr>
          <p:spPr>
            <a:xfrm rot="11574515">
              <a:off x="5307081" y="-13779"/>
              <a:ext cx="983312" cy="983312"/>
            </a:xfrm>
            <a:prstGeom prst="arc">
              <a:avLst>
                <a:gd name="adj1" fmla="val 20354402"/>
                <a:gd name="adj2" fmla="val 20511160"/>
              </a:avLst>
            </a:prstGeom>
            <a:noFill/>
            <a:ln w="53975" cap="rnd">
              <a:solidFill>
                <a:srgbClr val="8AD5FE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54" name="组合 253"/>
          <p:cNvGrpSpPr/>
          <p:nvPr/>
        </p:nvGrpSpPr>
        <p:grpSpPr>
          <a:xfrm rot="20124368">
            <a:off x="6469131" y="146049"/>
            <a:ext cx="517056" cy="517056"/>
            <a:chOff x="5307081" y="-13779"/>
            <a:chExt cx="983312" cy="983312"/>
          </a:xfrm>
        </p:grpSpPr>
        <p:sp>
          <p:nvSpPr>
            <p:cNvPr id="255" name="弧形 254"/>
            <p:cNvSpPr/>
            <p:nvPr/>
          </p:nvSpPr>
          <p:spPr>
            <a:xfrm rot="11574515">
              <a:off x="5307081" y="-13779"/>
              <a:ext cx="983312" cy="983312"/>
            </a:xfrm>
            <a:prstGeom prst="arc">
              <a:avLst>
                <a:gd name="adj1" fmla="val 16200000"/>
                <a:gd name="adj2" fmla="val 19167193"/>
              </a:avLst>
            </a:prstGeom>
            <a:noFill/>
            <a:ln w="50800" cap="rnd">
              <a:solidFill>
                <a:srgbClr val="8AD5FE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6" name="弧形 255"/>
            <p:cNvSpPr/>
            <p:nvPr/>
          </p:nvSpPr>
          <p:spPr>
            <a:xfrm rot="11574515">
              <a:off x="5307081" y="-13779"/>
              <a:ext cx="983312" cy="983312"/>
            </a:xfrm>
            <a:prstGeom prst="arc">
              <a:avLst>
                <a:gd name="adj1" fmla="val 20354402"/>
                <a:gd name="adj2" fmla="val 20511160"/>
              </a:avLst>
            </a:prstGeom>
            <a:noFill/>
            <a:ln w="50800" cap="rnd">
              <a:solidFill>
                <a:srgbClr val="8AD5FE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57" name="组合 256"/>
          <p:cNvGrpSpPr/>
          <p:nvPr/>
        </p:nvGrpSpPr>
        <p:grpSpPr>
          <a:xfrm rot="476925">
            <a:off x="10380731" y="184150"/>
            <a:ext cx="345606" cy="345606"/>
            <a:chOff x="5307081" y="-13779"/>
            <a:chExt cx="983312" cy="983312"/>
          </a:xfrm>
        </p:grpSpPr>
        <p:sp>
          <p:nvSpPr>
            <p:cNvPr id="258" name="弧形 257"/>
            <p:cNvSpPr/>
            <p:nvPr/>
          </p:nvSpPr>
          <p:spPr>
            <a:xfrm rot="11574515">
              <a:off x="5307081" y="-13779"/>
              <a:ext cx="983312" cy="983312"/>
            </a:xfrm>
            <a:prstGeom prst="arc">
              <a:avLst>
                <a:gd name="adj1" fmla="val 16200000"/>
                <a:gd name="adj2" fmla="val 19167193"/>
              </a:avLst>
            </a:prstGeom>
            <a:noFill/>
            <a:ln w="50800" cap="rnd">
              <a:solidFill>
                <a:srgbClr val="8AD5FE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9" name="弧形 258"/>
            <p:cNvSpPr/>
            <p:nvPr/>
          </p:nvSpPr>
          <p:spPr>
            <a:xfrm rot="11574515">
              <a:off x="5307081" y="-13779"/>
              <a:ext cx="983312" cy="983312"/>
            </a:xfrm>
            <a:prstGeom prst="arc">
              <a:avLst>
                <a:gd name="adj1" fmla="val 20354402"/>
                <a:gd name="adj2" fmla="val 20511160"/>
              </a:avLst>
            </a:prstGeom>
            <a:noFill/>
            <a:ln w="50800" cap="rnd">
              <a:solidFill>
                <a:srgbClr val="8AD5FE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348" name="文本框 347"/>
          <p:cNvSpPr txBox="1"/>
          <p:nvPr/>
        </p:nvSpPr>
        <p:spPr>
          <a:xfrm>
            <a:off x="4889193" y="3798958"/>
            <a:ext cx="20513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FFFF"/>
                </a:solidFill>
              </a:rPr>
              <a:t>Your text </a:t>
            </a:r>
            <a:r>
              <a:rPr lang="en-US" altLang="zh-CN" sz="2000" dirty="0" smtClean="0">
                <a:solidFill>
                  <a:srgbClr val="FFFFFF"/>
                </a:solidFill>
              </a:rPr>
              <a:t>here</a:t>
            </a:r>
            <a:r>
              <a:rPr lang="en-US" altLang="zh-CN" sz="2000" dirty="0">
                <a:solidFill>
                  <a:srgbClr val="FFFFFF"/>
                </a:solidFill>
              </a:rPr>
              <a:t> Your text </a:t>
            </a:r>
            <a:r>
              <a:rPr lang="en-US" altLang="zh-CN" sz="2000" dirty="0" smtClean="0">
                <a:solidFill>
                  <a:srgbClr val="FFFFFF"/>
                </a:solidFill>
              </a:rPr>
              <a:t>here</a:t>
            </a:r>
            <a:br>
              <a:rPr lang="en-US" altLang="zh-CN" sz="2000" dirty="0" smtClean="0">
                <a:solidFill>
                  <a:srgbClr val="FFFFFF"/>
                </a:solidFill>
              </a:rPr>
            </a:br>
            <a:endParaRPr lang="zh-CN" altLang="en-US" sz="2000" dirty="0">
              <a:solidFill>
                <a:srgbClr val="FFFFFF"/>
              </a:solidFill>
            </a:endParaRPr>
          </a:p>
        </p:txBody>
      </p:sp>
      <p:sp>
        <p:nvSpPr>
          <p:cNvPr id="349" name="文本框 348"/>
          <p:cNvSpPr txBox="1"/>
          <p:nvPr/>
        </p:nvSpPr>
        <p:spPr>
          <a:xfrm>
            <a:off x="9365943" y="3798958"/>
            <a:ext cx="20513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FFFF"/>
                </a:solidFill>
              </a:rPr>
              <a:t>Your text </a:t>
            </a:r>
            <a:r>
              <a:rPr lang="en-US" altLang="zh-CN" sz="2000" dirty="0" smtClean="0">
                <a:solidFill>
                  <a:srgbClr val="FFFFFF"/>
                </a:solidFill>
              </a:rPr>
              <a:t>here</a:t>
            </a:r>
            <a:r>
              <a:rPr lang="en-US" altLang="zh-CN" sz="2000" dirty="0">
                <a:solidFill>
                  <a:srgbClr val="FFFFFF"/>
                </a:solidFill>
              </a:rPr>
              <a:t> Your text </a:t>
            </a:r>
            <a:r>
              <a:rPr lang="en-US" altLang="zh-CN" sz="2000" dirty="0" smtClean="0">
                <a:solidFill>
                  <a:srgbClr val="FFFFFF"/>
                </a:solidFill>
              </a:rPr>
              <a:t>here</a:t>
            </a:r>
            <a:br>
              <a:rPr lang="en-US" altLang="zh-CN" sz="2000" dirty="0" smtClean="0">
                <a:solidFill>
                  <a:srgbClr val="FFFFFF"/>
                </a:solidFill>
              </a:rPr>
            </a:br>
            <a:endParaRPr lang="zh-CN" altLang="en-US" sz="20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518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57838" y="-1785380"/>
            <a:ext cx="12124662" cy="12124662"/>
            <a:chOff x="257838" y="-1785380"/>
            <a:chExt cx="12124662" cy="12124662"/>
          </a:xfrm>
        </p:grpSpPr>
        <p:sp>
          <p:nvSpPr>
            <p:cNvPr id="58" name="椭圆 57"/>
            <p:cNvSpPr/>
            <p:nvPr/>
          </p:nvSpPr>
          <p:spPr>
            <a:xfrm>
              <a:off x="257838" y="-1785380"/>
              <a:ext cx="12124662" cy="12124662"/>
            </a:xfrm>
            <a:prstGeom prst="ellipse">
              <a:avLst/>
            </a:prstGeom>
            <a:solidFill>
              <a:srgbClr val="43168D">
                <a:alpha val="1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1134138" y="-909080"/>
              <a:ext cx="10372062" cy="10372062"/>
            </a:xfrm>
            <a:prstGeom prst="ellipse">
              <a:avLst/>
            </a:prstGeom>
            <a:solidFill>
              <a:srgbClr val="43168D">
                <a:alpha val="1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2043218" y="0"/>
              <a:ext cx="8553902" cy="8553902"/>
              <a:chOff x="1876199" y="0"/>
              <a:chExt cx="8553902" cy="8553902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1876199" y="0"/>
                <a:ext cx="8553902" cy="8553902"/>
              </a:xfrm>
              <a:prstGeom prst="ellipse">
                <a:avLst/>
              </a:prstGeom>
              <a:solidFill>
                <a:srgbClr val="43168D">
                  <a:alpha val="1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2785836" y="967695"/>
                <a:ext cx="6647542" cy="6647542"/>
              </a:xfrm>
              <a:prstGeom prst="ellipse">
                <a:avLst/>
              </a:prstGeom>
              <a:solidFill>
                <a:srgbClr val="43168D">
                  <a:alpha val="2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3711348" y="1835149"/>
                <a:ext cx="4883604" cy="4883604"/>
              </a:xfrm>
              <a:prstGeom prst="ellipse">
                <a:avLst/>
              </a:prstGeom>
              <a:solidFill>
                <a:srgbClr val="43168D">
                  <a:alpha val="6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4409848" y="2533649"/>
                <a:ext cx="3486604" cy="3486604"/>
              </a:xfrm>
              <a:prstGeom prst="ellipse">
                <a:avLst/>
              </a:prstGeom>
              <a:solidFill>
                <a:srgbClr val="43168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5248048" y="3371849"/>
                <a:ext cx="1810204" cy="1810204"/>
              </a:xfrm>
              <a:prstGeom prst="ellipse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696686" y="6132827"/>
            <a:ext cx="10885714" cy="444500"/>
            <a:chOff x="-36286" y="6002198"/>
            <a:chExt cx="10885714" cy="444500"/>
          </a:xfrm>
        </p:grpSpPr>
        <p:cxnSp>
          <p:nvCxnSpPr>
            <p:cNvPr id="2" name="直接连接符 1"/>
            <p:cNvCxnSpPr/>
            <p:nvPr/>
          </p:nvCxnSpPr>
          <p:spPr>
            <a:xfrm>
              <a:off x="-36286" y="6002198"/>
              <a:ext cx="6403914" cy="0"/>
            </a:xfrm>
            <a:prstGeom prst="line">
              <a:avLst/>
            </a:prstGeom>
            <a:noFill/>
            <a:ln w="101600" cap="rnd">
              <a:solidFill>
                <a:srgbClr val="FFFFF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" name="直接连接符 2"/>
            <p:cNvCxnSpPr/>
            <p:nvPr/>
          </p:nvCxnSpPr>
          <p:spPr>
            <a:xfrm>
              <a:off x="6713723" y="6002198"/>
              <a:ext cx="178523" cy="0"/>
            </a:xfrm>
            <a:prstGeom prst="line">
              <a:avLst/>
            </a:prstGeom>
            <a:noFill/>
            <a:ln w="101600" cap="rnd">
              <a:solidFill>
                <a:srgbClr val="FFFFF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 flipV="1">
              <a:off x="7077528" y="6002198"/>
              <a:ext cx="3771900" cy="1273"/>
            </a:xfrm>
            <a:prstGeom prst="line">
              <a:avLst/>
            </a:prstGeom>
            <a:noFill/>
            <a:ln w="101600" cap="rnd">
              <a:solidFill>
                <a:srgbClr val="FFFFF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1444171" y="6243498"/>
              <a:ext cx="6295057" cy="0"/>
            </a:xfrm>
            <a:prstGeom prst="line">
              <a:avLst/>
            </a:prstGeom>
            <a:noFill/>
            <a:ln w="101600" cap="rnd">
              <a:solidFill>
                <a:srgbClr val="FFFFF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8028716" y="6243498"/>
              <a:ext cx="1056712" cy="0"/>
            </a:xfrm>
            <a:prstGeom prst="line">
              <a:avLst/>
            </a:prstGeom>
            <a:noFill/>
            <a:ln w="101600" cap="rnd">
              <a:solidFill>
                <a:srgbClr val="FFFFF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4782457" y="6446698"/>
              <a:ext cx="2220685" cy="0"/>
            </a:xfrm>
            <a:prstGeom prst="line">
              <a:avLst/>
            </a:prstGeom>
            <a:noFill/>
            <a:ln w="101600" cap="rnd">
              <a:solidFill>
                <a:srgbClr val="FFFFF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7244944" y="6446698"/>
              <a:ext cx="440369" cy="0"/>
            </a:xfrm>
            <a:prstGeom prst="line">
              <a:avLst/>
            </a:prstGeom>
            <a:noFill/>
            <a:ln w="101600" cap="rnd">
              <a:solidFill>
                <a:srgbClr val="FFFFF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3185886" y="6446698"/>
              <a:ext cx="870856" cy="0"/>
            </a:xfrm>
            <a:prstGeom prst="line">
              <a:avLst/>
            </a:prstGeom>
            <a:noFill/>
            <a:ln w="101600" cap="rnd">
              <a:solidFill>
                <a:srgbClr val="FFFFF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4391478" y="6446698"/>
              <a:ext cx="104775" cy="0"/>
            </a:xfrm>
            <a:prstGeom prst="line">
              <a:avLst/>
            </a:prstGeom>
            <a:noFill/>
            <a:ln w="101600" cap="rnd">
              <a:solidFill>
                <a:srgbClr val="FFFFF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32" name="文本框 31"/>
          <p:cNvSpPr txBox="1"/>
          <p:nvPr/>
        </p:nvSpPr>
        <p:spPr>
          <a:xfrm>
            <a:off x="3312631" y="3231410"/>
            <a:ext cx="6702225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500" dirty="0" smtClean="0">
                <a:solidFill>
                  <a:schemeClr val="bg1"/>
                </a:solidFill>
                <a:latin typeface="Packet" panose="00000400000000000000" pitchFamily="2" charset="0"/>
              </a:rPr>
              <a:t>THANKS</a:t>
            </a:r>
            <a:endParaRPr lang="zh-CN" altLang="en-US" sz="12500" dirty="0">
              <a:solidFill>
                <a:schemeClr val="bg1"/>
              </a:solidFill>
              <a:latin typeface="Packet" panose="00000400000000000000" pitchFamily="2" charset="0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3856137" y="1771650"/>
            <a:ext cx="4889500" cy="4889500"/>
            <a:chOff x="3869744" y="1785257"/>
            <a:chExt cx="4862286" cy="4862286"/>
          </a:xfrm>
        </p:grpSpPr>
        <p:sp>
          <p:nvSpPr>
            <p:cNvPr id="38" name="弧形 37"/>
            <p:cNvSpPr/>
            <p:nvPr/>
          </p:nvSpPr>
          <p:spPr>
            <a:xfrm>
              <a:off x="3869744" y="1785257"/>
              <a:ext cx="4862286" cy="4862286"/>
            </a:xfrm>
            <a:prstGeom prst="arc">
              <a:avLst>
                <a:gd name="adj1" fmla="val 7776170"/>
                <a:gd name="adj2" fmla="val 9257753"/>
              </a:avLst>
            </a:prstGeom>
            <a:noFill/>
            <a:ln w="101600" cap="rnd">
              <a:solidFill>
                <a:srgbClr val="FFFFF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弧形 38"/>
            <p:cNvSpPr/>
            <p:nvPr/>
          </p:nvSpPr>
          <p:spPr>
            <a:xfrm>
              <a:off x="3869744" y="1785257"/>
              <a:ext cx="4862286" cy="4862286"/>
            </a:xfrm>
            <a:prstGeom prst="arc">
              <a:avLst>
                <a:gd name="adj1" fmla="val 1612676"/>
                <a:gd name="adj2" fmla="val 3076150"/>
              </a:avLst>
            </a:prstGeom>
            <a:noFill/>
            <a:ln w="101600" cap="rnd">
              <a:solidFill>
                <a:srgbClr val="FFFFF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弧形 39"/>
            <p:cNvSpPr/>
            <p:nvPr/>
          </p:nvSpPr>
          <p:spPr>
            <a:xfrm>
              <a:off x="3869744" y="1785257"/>
              <a:ext cx="4862286" cy="4862286"/>
            </a:xfrm>
            <a:prstGeom prst="arc">
              <a:avLst>
                <a:gd name="adj1" fmla="val 12402793"/>
                <a:gd name="adj2" fmla="val 12707104"/>
              </a:avLst>
            </a:prstGeom>
            <a:noFill/>
            <a:ln w="101600" cap="rnd">
              <a:solidFill>
                <a:srgbClr val="FFFFF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弧形 40"/>
            <p:cNvSpPr/>
            <p:nvPr/>
          </p:nvSpPr>
          <p:spPr>
            <a:xfrm>
              <a:off x="3869744" y="1785257"/>
              <a:ext cx="4862286" cy="4862286"/>
            </a:xfrm>
            <a:prstGeom prst="arc">
              <a:avLst>
                <a:gd name="adj1" fmla="val 13042605"/>
                <a:gd name="adj2" fmla="val 20196888"/>
              </a:avLst>
            </a:prstGeom>
            <a:noFill/>
            <a:ln w="101600" cap="rnd">
              <a:solidFill>
                <a:srgbClr val="FFFFF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993317" y="908830"/>
            <a:ext cx="6615140" cy="6615140"/>
            <a:chOff x="2891717" y="807230"/>
            <a:chExt cx="6818340" cy="6818340"/>
          </a:xfrm>
        </p:grpSpPr>
        <p:grpSp>
          <p:nvGrpSpPr>
            <p:cNvPr id="46" name="组合 45"/>
            <p:cNvGrpSpPr/>
            <p:nvPr/>
          </p:nvGrpSpPr>
          <p:grpSpPr>
            <a:xfrm>
              <a:off x="2891717" y="807230"/>
              <a:ext cx="6818340" cy="6818340"/>
              <a:chOff x="3869744" y="1785257"/>
              <a:chExt cx="4862286" cy="4862286"/>
            </a:xfrm>
          </p:grpSpPr>
          <p:sp>
            <p:nvSpPr>
              <p:cNvPr id="42" name="弧形 41"/>
              <p:cNvSpPr/>
              <p:nvPr/>
            </p:nvSpPr>
            <p:spPr>
              <a:xfrm>
                <a:off x="3869744" y="1785257"/>
                <a:ext cx="4862286" cy="4862286"/>
              </a:xfrm>
              <a:prstGeom prst="arc">
                <a:avLst>
                  <a:gd name="adj1" fmla="val 8691629"/>
                  <a:gd name="adj2" fmla="val 10158924"/>
                </a:avLst>
              </a:prstGeom>
              <a:noFill/>
              <a:ln w="101600" cap="rnd">
                <a:solidFill>
                  <a:srgbClr val="FFFFFF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弧形 42"/>
              <p:cNvSpPr/>
              <p:nvPr/>
            </p:nvSpPr>
            <p:spPr>
              <a:xfrm>
                <a:off x="3869744" y="1785257"/>
                <a:ext cx="4862286" cy="4862286"/>
              </a:xfrm>
              <a:prstGeom prst="arc">
                <a:avLst>
                  <a:gd name="adj1" fmla="val 583081"/>
                  <a:gd name="adj2" fmla="val 2121890"/>
                </a:avLst>
              </a:prstGeom>
              <a:noFill/>
              <a:ln w="101600" cap="rnd">
                <a:solidFill>
                  <a:srgbClr val="FFFFFF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弧形 43"/>
              <p:cNvSpPr/>
              <p:nvPr/>
            </p:nvSpPr>
            <p:spPr>
              <a:xfrm>
                <a:off x="3869744" y="1785257"/>
                <a:ext cx="4862286" cy="4862286"/>
              </a:xfrm>
              <a:prstGeom prst="arc">
                <a:avLst>
                  <a:gd name="adj1" fmla="val 11553622"/>
                  <a:gd name="adj2" fmla="val 12707104"/>
                </a:avLst>
              </a:prstGeom>
              <a:noFill/>
              <a:ln w="101600" cap="rnd">
                <a:solidFill>
                  <a:srgbClr val="FFFFFF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弧形 44"/>
              <p:cNvSpPr/>
              <p:nvPr/>
            </p:nvSpPr>
            <p:spPr>
              <a:xfrm>
                <a:off x="3869744" y="1785257"/>
                <a:ext cx="4862286" cy="4862286"/>
              </a:xfrm>
              <a:prstGeom prst="arc">
                <a:avLst>
                  <a:gd name="adj1" fmla="val 15894849"/>
                  <a:gd name="adj2" fmla="val 20970931"/>
                </a:avLst>
              </a:prstGeom>
              <a:noFill/>
              <a:ln w="101600" cap="rnd">
                <a:solidFill>
                  <a:srgbClr val="FFFFFF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7" name="弧形 46"/>
            <p:cNvSpPr/>
            <p:nvPr/>
          </p:nvSpPr>
          <p:spPr>
            <a:xfrm>
              <a:off x="2891717" y="807230"/>
              <a:ext cx="6818340" cy="6818340"/>
            </a:xfrm>
            <a:prstGeom prst="arc">
              <a:avLst>
                <a:gd name="adj1" fmla="val 12902125"/>
                <a:gd name="adj2" fmla="val 15648189"/>
              </a:avLst>
            </a:prstGeom>
            <a:noFill/>
            <a:ln w="101600" cap="rnd">
              <a:solidFill>
                <a:srgbClr val="FFFFF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 rot="17022484">
            <a:off x="3164258" y="-222106"/>
            <a:ext cx="962414" cy="2251524"/>
            <a:chOff x="2764208" y="330343"/>
            <a:chExt cx="962414" cy="2251524"/>
          </a:xfrm>
        </p:grpSpPr>
        <p:sp>
          <p:nvSpPr>
            <p:cNvPr id="60" name="椭圆 59"/>
            <p:cNvSpPr/>
            <p:nvPr/>
          </p:nvSpPr>
          <p:spPr>
            <a:xfrm rot="21476847">
              <a:off x="3267628" y="1048812"/>
              <a:ext cx="109358" cy="115115"/>
            </a:xfrm>
            <a:prstGeom prst="ellipse">
              <a:avLst/>
            </a:prstGeom>
            <a:noFill/>
            <a:ln w="47625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1" name="组合 60"/>
            <p:cNvGrpSpPr/>
            <p:nvPr/>
          </p:nvGrpSpPr>
          <p:grpSpPr>
            <a:xfrm rot="21476847">
              <a:off x="3536943" y="2392188"/>
              <a:ext cx="189679" cy="189679"/>
              <a:chOff x="6573135" y="2487386"/>
              <a:chExt cx="406898" cy="406898"/>
            </a:xfrm>
          </p:grpSpPr>
          <p:cxnSp>
            <p:nvCxnSpPr>
              <p:cNvPr id="64" name="直接连接符 63"/>
              <p:cNvCxnSpPr/>
              <p:nvPr/>
            </p:nvCxnSpPr>
            <p:spPr>
              <a:xfrm rot="16200000">
                <a:off x="66241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/>
              <p:nvPr/>
            </p:nvCxnSpPr>
            <p:spPr>
              <a:xfrm rot="13500000">
                <a:off x="6668821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/>
              <p:nvPr/>
            </p:nvCxnSpPr>
            <p:spPr>
              <a:xfrm rot="10800000">
                <a:off x="6776584" y="27921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>
              <a:xfrm rot="8100000">
                <a:off x="6884347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/>
              <p:nvPr/>
            </p:nvCxnSpPr>
            <p:spPr>
              <a:xfrm rot="5400000">
                <a:off x="69289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/>
              <p:cNvCxnSpPr/>
              <p:nvPr/>
            </p:nvCxnSpPr>
            <p:spPr>
              <a:xfrm rot="2700000">
                <a:off x="6884347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/>
              <p:cNvCxnSpPr/>
              <p:nvPr/>
            </p:nvCxnSpPr>
            <p:spPr>
              <a:xfrm>
                <a:off x="6776584" y="24873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/>
              <p:cNvCxnSpPr/>
              <p:nvPr/>
            </p:nvCxnSpPr>
            <p:spPr>
              <a:xfrm rot="18900000">
                <a:off x="6668821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2" name="椭圆 61"/>
            <p:cNvSpPr/>
            <p:nvPr/>
          </p:nvSpPr>
          <p:spPr>
            <a:xfrm rot="21476847" flipV="1">
              <a:off x="3475507" y="1261229"/>
              <a:ext cx="46046" cy="48470"/>
            </a:xfrm>
            <a:prstGeom prst="ellipse">
              <a:avLst/>
            </a:prstGeom>
            <a:solidFill>
              <a:srgbClr val="FEDF1F"/>
            </a:solidFill>
            <a:ln w="4762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 rot="21476847">
              <a:off x="2764208" y="330343"/>
              <a:ext cx="337023" cy="337022"/>
            </a:xfrm>
            <a:prstGeom prst="ellipse">
              <a:avLst/>
            </a:prstGeom>
            <a:noFill/>
            <a:ln w="571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 rot="3716914">
            <a:off x="1364609" y="1127099"/>
            <a:ext cx="334769" cy="334769"/>
            <a:chOff x="3765599" y="622300"/>
            <a:chExt cx="1134533" cy="1134533"/>
          </a:xfrm>
          <a:solidFill>
            <a:srgbClr val="FFFF00"/>
          </a:solidFill>
        </p:grpSpPr>
        <p:sp>
          <p:nvSpPr>
            <p:cNvPr id="73" name="圆角矩形 72"/>
            <p:cNvSpPr/>
            <p:nvPr/>
          </p:nvSpPr>
          <p:spPr>
            <a:xfrm>
              <a:off x="4144531" y="622300"/>
              <a:ext cx="376669" cy="113453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圆角矩形 73"/>
            <p:cNvSpPr/>
            <p:nvPr/>
          </p:nvSpPr>
          <p:spPr>
            <a:xfrm rot="5400000">
              <a:off x="4144531" y="622300"/>
              <a:ext cx="376669" cy="113453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 rot="14052846">
            <a:off x="5443197" y="-1745022"/>
            <a:ext cx="3452905" cy="2310729"/>
            <a:chOff x="7266354" y="1238329"/>
            <a:chExt cx="4303510" cy="2879965"/>
          </a:xfrm>
        </p:grpSpPr>
        <p:sp>
          <p:nvSpPr>
            <p:cNvPr id="76" name="椭圆 75"/>
            <p:cNvSpPr/>
            <p:nvPr/>
          </p:nvSpPr>
          <p:spPr>
            <a:xfrm rot="20942295">
              <a:off x="8674028" y="1256298"/>
              <a:ext cx="275259" cy="275259"/>
            </a:xfrm>
            <a:prstGeom prst="ellipse">
              <a:avLst/>
            </a:prstGeom>
            <a:noFill/>
            <a:ln w="57150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 rot="20942295">
              <a:off x="10681037" y="2102878"/>
              <a:ext cx="145275" cy="152922"/>
            </a:xfrm>
            <a:prstGeom prst="ellipse">
              <a:avLst/>
            </a:prstGeom>
            <a:noFill/>
            <a:ln w="47625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 rot="20942295">
              <a:off x="8875387" y="1625512"/>
              <a:ext cx="108150" cy="113842"/>
            </a:xfrm>
            <a:prstGeom prst="ellipse">
              <a:avLst/>
            </a:prstGeom>
            <a:solidFill>
              <a:srgbClr val="47BEFE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9" name="组合 78"/>
            <p:cNvGrpSpPr/>
            <p:nvPr/>
          </p:nvGrpSpPr>
          <p:grpSpPr>
            <a:xfrm rot="20942295">
              <a:off x="11317889" y="3801662"/>
              <a:ext cx="251975" cy="251975"/>
              <a:chOff x="6573135" y="2487386"/>
              <a:chExt cx="406898" cy="406898"/>
            </a:xfrm>
          </p:grpSpPr>
          <p:cxnSp>
            <p:nvCxnSpPr>
              <p:cNvPr id="89" name="直接连接符 88"/>
              <p:cNvCxnSpPr/>
              <p:nvPr/>
            </p:nvCxnSpPr>
            <p:spPr>
              <a:xfrm rot="16200000">
                <a:off x="66241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/>
              <p:cNvCxnSpPr/>
              <p:nvPr/>
            </p:nvCxnSpPr>
            <p:spPr>
              <a:xfrm rot="13500000">
                <a:off x="6668821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/>
              <p:cNvCxnSpPr/>
              <p:nvPr/>
            </p:nvCxnSpPr>
            <p:spPr>
              <a:xfrm rot="10800000">
                <a:off x="6776584" y="27921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连接符 91"/>
              <p:cNvCxnSpPr/>
              <p:nvPr/>
            </p:nvCxnSpPr>
            <p:spPr>
              <a:xfrm rot="8100000">
                <a:off x="6884347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/>
              <p:cNvCxnSpPr/>
              <p:nvPr/>
            </p:nvCxnSpPr>
            <p:spPr>
              <a:xfrm rot="5400000">
                <a:off x="69289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/>
              <p:cNvCxnSpPr/>
              <p:nvPr/>
            </p:nvCxnSpPr>
            <p:spPr>
              <a:xfrm rot="2700000">
                <a:off x="6884347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/>
              <p:cNvCxnSpPr/>
              <p:nvPr/>
            </p:nvCxnSpPr>
            <p:spPr>
              <a:xfrm>
                <a:off x="6776584" y="24873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/>
              <p:cNvCxnSpPr/>
              <p:nvPr/>
            </p:nvCxnSpPr>
            <p:spPr>
              <a:xfrm rot="18900000">
                <a:off x="6668821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0" name="组合 79"/>
            <p:cNvGrpSpPr/>
            <p:nvPr/>
          </p:nvGrpSpPr>
          <p:grpSpPr>
            <a:xfrm rot="20942295">
              <a:off x="7758728" y="2499503"/>
              <a:ext cx="207294" cy="207294"/>
              <a:chOff x="3765599" y="622300"/>
              <a:chExt cx="1134533" cy="1134533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87" name="圆角矩形 86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圆角矩形 87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1" name="椭圆 80"/>
            <p:cNvSpPr/>
            <p:nvPr/>
          </p:nvSpPr>
          <p:spPr>
            <a:xfrm rot="20942295" flipV="1">
              <a:off x="10991211" y="2345934"/>
              <a:ext cx="61169" cy="64389"/>
            </a:xfrm>
            <a:prstGeom prst="ellipse">
              <a:avLst/>
            </a:prstGeom>
            <a:solidFill>
              <a:srgbClr val="FEDF1F"/>
            </a:solidFill>
            <a:ln w="4762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 rot="20942295">
              <a:off x="7894670" y="1835202"/>
              <a:ext cx="101692" cy="107045"/>
            </a:xfrm>
            <a:prstGeom prst="ellipse">
              <a:avLst/>
            </a:prstGeom>
            <a:solidFill>
              <a:srgbClr val="C00000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 rot="20942295">
              <a:off x="9893537" y="1238329"/>
              <a:ext cx="447711" cy="447711"/>
            </a:xfrm>
            <a:prstGeom prst="ellipse">
              <a:avLst/>
            </a:prstGeom>
            <a:noFill/>
            <a:ln w="571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4" name="组合 83"/>
            <p:cNvGrpSpPr/>
            <p:nvPr/>
          </p:nvGrpSpPr>
          <p:grpSpPr>
            <a:xfrm rot="3182362">
              <a:off x="7266354" y="3911000"/>
              <a:ext cx="207294" cy="207294"/>
              <a:chOff x="3765599" y="622300"/>
              <a:chExt cx="1134533" cy="1134533"/>
            </a:xfrm>
            <a:solidFill>
              <a:srgbClr val="FFFF00"/>
            </a:solidFill>
          </p:grpSpPr>
          <p:sp>
            <p:nvSpPr>
              <p:cNvPr id="85" name="圆角矩形 84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圆角矩形 85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7" name="组合 96"/>
          <p:cNvGrpSpPr/>
          <p:nvPr/>
        </p:nvGrpSpPr>
        <p:grpSpPr>
          <a:xfrm rot="3716914">
            <a:off x="546074" y="1933344"/>
            <a:ext cx="334769" cy="334769"/>
            <a:chOff x="3765599" y="622300"/>
            <a:chExt cx="1134533" cy="1134533"/>
          </a:xfrm>
          <a:solidFill>
            <a:srgbClr val="018CD9"/>
          </a:solidFill>
        </p:grpSpPr>
        <p:sp>
          <p:nvSpPr>
            <p:cNvPr id="98" name="圆角矩形 97"/>
            <p:cNvSpPr/>
            <p:nvPr/>
          </p:nvSpPr>
          <p:spPr>
            <a:xfrm>
              <a:off x="4144531" y="622300"/>
              <a:ext cx="376669" cy="113453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圆角矩形 98"/>
            <p:cNvSpPr/>
            <p:nvPr/>
          </p:nvSpPr>
          <p:spPr>
            <a:xfrm rot="5400000">
              <a:off x="4144531" y="622300"/>
              <a:ext cx="376669" cy="113453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0" name="组合 99"/>
          <p:cNvGrpSpPr/>
          <p:nvPr/>
        </p:nvGrpSpPr>
        <p:grpSpPr>
          <a:xfrm rot="2541722">
            <a:off x="10878125" y="3582979"/>
            <a:ext cx="962414" cy="2251524"/>
            <a:chOff x="2764208" y="330343"/>
            <a:chExt cx="962414" cy="2251524"/>
          </a:xfrm>
        </p:grpSpPr>
        <p:sp>
          <p:nvSpPr>
            <p:cNvPr id="101" name="椭圆 100"/>
            <p:cNvSpPr/>
            <p:nvPr/>
          </p:nvSpPr>
          <p:spPr>
            <a:xfrm rot="21476847">
              <a:off x="3267628" y="1048812"/>
              <a:ext cx="109358" cy="115115"/>
            </a:xfrm>
            <a:prstGeom prst="ellipse">
              <a:avLst/>
            </a:prstGeom>
            <a:noFill/>
            <a:ln w="47625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2" name="组合 101"/>
            <p:cNvGrpSpPr/>
            <p:nvPr/>
          </p:nvGrpSpPr>
          <p:grpSpPr>
            <a:xfrm rot="21476847">
              <a:off x="3536943" y="2392188"/>
              <a:ext cx="189679" cy="189679"/>
              <a:chOff x="6573135" y="2487386"/>
              <a:chExt cx="406898" cy="406898"/>
            </a:xfrm>
          </p:grpSpPr>
          <p:cxnSp>
            <p:nvCxnSpPr>
              <p:cNvPr id="105" name="直接连接符 104"/>
              <p:cNvCxnSpPr/>
              <p:nvPr/>
            </p:nvCxnSpPr>
            <p:spPr>
              <a:xfrm rot="16200000">
                <a:off x="66241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直接连接符 105"/>
              <p:cNvCxnSpPr/>
              <p:nvPr/>
            </p:nvCxnSpPr>
            <p:spPr>
              <a:xfrm rot="13500000">
                <a:off x="6668821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接连接符 106"/>
              <p:cNvCxnSpPr/>
              <p:nvPr/>
            </p:nvCxnSpPr>
            <p:spPr>
              <a:xfrm rot="10800000">
                <a:off x="6776584" y="27921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接连接符 107"/>
              <p:cNvCxnSpPr/>
              <p:nvPr/>
            </p:nvCxnSpPr>
            <p:spPr>
              <a:xfrm rot="8100000">
                <a:off x="6884347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108"/>
              <p:cNvCxnSpPr/>
              <p:nvPr/>
            </p:nvCxnSpPr>
            <p:spPr>
              <a:xfrm rot="5400000">
                <a:off x="69289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09"/>
              <p:cNvCxnSpPr/>
              <p:nvPr/>
            </p:nvCxnSpPr>
            <p:spPr>
              <a:xfrm rot="2700000">
                <a:off x="6884347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接连接符 110"/>
              <p:cNvCxnSpPr/>
              <p:nvPr/>
            </p:nvCxnSpPr>
            <p:spPr>
              <a:xfrm>
                <a:off x="6776584" y="24873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直接连接符 111"/>
              <p:cNvCxnSpPr/>
              <p:nvPr/>
            </p:nvCxnSpPr>
            <p:spPr>
              <a:xfrm rot="18900000">
                <a:off x="6668821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3" name="椭圆 102"/>
            <p:cNvSpPr/>
            <p:nvPr/>
          </p:nvSpPr>
          <p:spPr>
            <a:xfrm rot="21476847" flipV="1">
              <a:off x="3475507" y="1261229"/>
              <a:ext cx="46046" cy="48470"/>
            </a:xfrm>
            <a:prstGeom prst="ellipse">
              <a:avLst/>
            </a:prstGeom>
            <a:solidFill>
              <a:srgbClr val="FEDF1F"/>
            </a:solidFill>
            <a:ln w="4762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 rot="21476847">
              <a:off x="2764208" y="330343"/>
              <a:ext cx="337023" cy="337022"/>
            </a:xfrm>
            <a:prstGeom prst="ellipse">
              <a:avLst/>
            </a:prstGeom>
            <a:noFill/>
            <a:ln w="571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3" name="组合 112"/>
          <p:cNvGrpSpPr/>
          <p:nvPr/>
        </p:nvGrpSpPr>
        <p:grpSpPr>
          <a:xfrm rot="10836152">
            <a:off x="11025263" y="2601939"/>
            <a:ext cx="334769" cy="334769"/>
            <a:chOff x="3765599" y="622300"/>
            <a:chExt cx="1134533" cy="1134533"/>
          </a:xfrm>
          <a:solidFill>
            <a:srgbClr val="FFFF00"/>
          </a:solidFill>
        </p:grpSpPr>
        <p:sp>
          <p:nvSpPr>
            <p:cNvPr id="114" name="圆角矩形 113"/>
            <p:cNvSpPr/>
            <p:nvPr/>
          </p:nvSpPr>
          <p:spPr>
            <a:xfrm>
              <a:off x="4144531" y="622300"/>
              <a:ext cx="376669" cy="113453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圆角矩形 114"/>
            <p:cNvSpPr/>
            <p:nvPr/>
          </p:nvSpPr>
          <p:spPr>
            <a:xfrm rot="5400000">
              <a:off x="4144531" y="622300"/>
              <a:ext cx="376669" cy="113453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6" name="组合 115"/>
          <p:cNvGrpSpPr/>
          <p:nvPr/>
        </p:nvGrpSpPr>
        <p:grpSpPr>
          <a:xfrm rot="21172084">
            <a:off x="15103851" y="-270182"/>
            <a:ext cx="3452905" cy="2310729"/>
            <a:chOff x="7266354" y="1238329"/>
            <a:chExt cx="4303510" cy="2879965"/>
          </a:xfrm>
        </p:grpSpPr>
        <p:sp>
          <p:nvSpPr>
            <p:cNvPr id="117" name="椭圆 116"/>
            <p:cNvSpPr/>
            <p:nvPr/>
          </p:nvSpPr>
          <p:spPr>
            <a:xfrm rot="20942295">
              <a:off x="8674028" y="1256298"/>
              <a:ext cx="275259" cy="275259"/>
            </a:xfrm>
            <a:prstGeom prst="ellipse">
              <a:avLst/>
            </a:prstGeom>
            <a:noFill/>
            <a:ln w="57150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/>
            <p:cNvSpPr/>
            <p:nvPr/>
          </p:nvSpPr>
          <p:spPr>
            <a:xfrm rot="20942295">
              <a:off x="10681037" y="2102878"/>
              <a:ext cx="145275" cy="152922"/>
            </a:xfrm>
            <a:prstGeom prst="ellipse">
              <a:avLst/>
            </a:prstGeom>
            <a:noFill/>
            <a:ln w="47625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 rot="20942295">
              <a:off x="8875387" y="1625512"/>
              <a:ext cx="108150" cy="113842"/>
            </a:xfrm>
            <a:prstGeom prst="ellipse">
              <a:avLst/>
            </a:prstGeom>
            <a:solidFill>
              <a:srgbClr val="47BEFE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0" name="组合 119"/>
            <p:cNvGrpSpPr/>
            <p:nvPr/>
          </p:nvGrpSpPr>
          <p:grpSpPr>
            <a:xfrm rot="20942295">
              <a:off x="11317889" y="3801662"/>
              <a:ext cx="251975" cy="251975"/>
              <a:chOff x="6573135" y="2487386"/>
              <a:chExt cx="406898" cy="406898"/>
            </a:xfrm>
          </p:grpSpPr>
          <p:cxnSp>
            <p:nvCxnSpPr>
              <p:cNvPr id="130" name="直接连接符 129"/>
              <p:cNvCxnSpPr/>
              <p:nvPr/>
            </p:nvCxnSpPr>
            <p:spPr>
              <a:xfrm rot="16200000">
                <a:off x="66241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直接连接符 130"/>
              <p:cNvCxnSpPr/>
              <p:nvPr/>
            </p:nvCxnSpPr>
            <p:spPr>
              <a:xfrm rot="13500000">
                <a:off x="6668821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直接连接符 131"/>
              <p:cNvCxnSpPr/>
              <p:nvPr/>
            </p:nvCxnSpPr>
            <p:spPr>
              <a:xfrm rot="10800000">
                <a:off x="6776584" y="27921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直接连接符 132"/>
              <p:cNvCxnSpPr/>
              <p:nvPr/>
            </p:nvCxnSpPr>
            <p:spPr>
              <a:xfrm rot="8100000">
                <a:off x="6884347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直接连接符 133"/>
              <p:cNvCxnSpPr/>
              <p:nvPr/>
            </p:nvCxnSpPr>
            <p:spPr>
              <a:xfrm rot="5400000">
                <a:off x="69289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直接连接符 134"/>
              <p:cNvCxnSpPr/>
              <p:nvPr/>
            </p:nvCxnSpPr>
            <p:spPr>
              <a:xfrm rot="2700000">
                <a:off x="6884347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直接连接符 135"/>
              <p:cNvCxnSpPr/>
              <p:nvPr/>
            </p:nvCxnSpPr>
            <p:spPr>
              <a:xfrm>
                <a:off x="6776584" y="24873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直接连接符 136"/>
              <p:cNvCxnSpPr/>
              <p:nvPr/>
            </p:nvCxnSpPr>
            <p:spPr>
              <a:xfrm rot="18900000">
                <a:off x="6668821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1" name="组合 120"/>
            <p:cNvGrpSpPr/>
            <p:nvPr/>
          </p:nvGrpSpPr>
          <p:grpSpPr>
            <a:xfrm rot="20942295">
              <a:off x="7758728" y="2499503"/>
              <a:ext cx="207294" cy="207294"/>
              <a:chOff x="3765599" y="622300"/>
              <a:chExt cx="1134533" cy="1134533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128" name="圆角矩形 127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圆角矩形 128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2" name="椭圆 121"/>
            <p:cNvSpPr/>
            <p:nvPr/>
          </p:nvSpPr>
          <p:spPr>
            <a:xfrm rot="20942295" flipV="1">
              <a:off x="10991211" y="2345934"/>
              <a:ext cx="61169" cy="64389"/>
            </a:xfrm>
            <a:prstGeom prst="ellipse">
              <a:avLst/>
            </a:prstGeom>
            <a:solidFill>
              <a:srgbClr val="FEDF1F"/>
            </a:solidFill>
            <a:ln w="4762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椭圆 122"/>
            <p:cNvSpPr/>
            <p:nvPr/>
          </p:nvSpPr>
          <p:spPr>
            <a:xfrm rot="20942295">
              <a:off x="7894670" y="1835202"/>
              <a:ext cx="101692" cy="107045"/>
            </a:xfrm>
            <a:prstGeom prst="ellipse">
              <a:avLst/>
            </a:prstGeom>
            <a:solidFill>
              <a:srgbClr val="C00000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椭圆 123"/>
            <p:cNvSpPr/>
            <p:nvPr/>
          </p:nvSpPr>
          <p:spPr>
            <a:xfrm rot="20942295">
              <a:off x="9893537" y="1238329"/>
              <a:ext cx="447711" cy="447711"/>
            </a:xfrm>
            <a:prstGeom prst="ellipse">
              <a:avLst/>
            </a:prstGeom>
            <a:noFill/>
            <a:ln w="571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5" name="组合 124"/>
            <p:cNvGrpSpPr/>
            <p:nvPr/>
          </p:nvGrpSpPr>
          <p:grpSpPr>
            <a:xfrm rot="3182362">
              <a:off x="7266354" y="3911000"/>
              <a:ext cx="207294" cy="207294"/>
              <a:chOff x="3765599" y="622300"/>
              <a:chExt cx="1134533" cy="1134533"/>
            </a:xfrm>
            <a:solidFill>
              <a:srgbClr val="FFFF00"/>
            </a:solidFill>
          </p:grpSpPr>
          <p:sp>
            <p:nvSpPr>
              <p:cNvPr id="126" name="圆角矩形 125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圆角矩形 126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8" name="组合 137"/>
          <p:cNvGrpSpPr/>
          <p:nvPr/>
        </p:nvGrpSpPr>
        <p:grpSpPr>
          <a:xfrm rot="10836152">
            <a:off x="9882263" y="1992339"/>
            <a:ext cx="334769" cy="334769"/>
            <a:chOff x="3765599" y="622300"/>
            <a:chExt cx="1134533" cy="1134533"/>
          </a:xfrm>
          <a:solidFill>
            <a:srgbClr val="018CD9"/>
          </a:solidFill>
        </p:grpSpPr>
        <p:sp>
          <p:nvSpPr>
            <p:cNvPr id="139" name="圆角矩形 138"/>
            <p:cNvSpPr/>
            <p:nvPr/>
          </p:nvSpPr>
          <p:spPr>
            <a:xfrm>
              <a:off x="4144531" y="622300"/>
              <a:ext cx="376669" cy="113453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圆角矩形 139"/>
            <p:cNvSpPr/>
            <p:nvPr/>
          </p:nvSpPr>
          <p:spPr>
            <a:xfrm rot="5400000">
              <a:off x="4144531" y="622300"/>
              <a:ext cx="376669" cy="113453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1" name="组合 140"/>
          <p:cNvGrpSpPr/>
          <p:nvPr/>
        </p:nvGrpSpPr>
        <p:grpSpPr>
          <a:xfrm rot="11910617">
            <a:off x="603414" y="3199520"/>
            <a:ext cx="962414" cy="2251524"/>
            <a:chOff x="2764208" y="330343"/>
            <a:chExt cx="962414" cy="2251524"/>
          </a:xfrm>
        </p:grpSpPr>
        <p:sp>
          <p:nvSpPr>
            <p:cNvPr id="142" name="椭圆 141"/>
            <p:cNvSpPr/>
            <p:nvPr/>
          </p:nvSpPr>
          <p:spPr>
            <a:xfrm rot="21476847">
              <a:off x="3267628" y="1048812"/>
              <a:ext cx="109358" cy="115115"/>
            </a:xfrm>
            <a:prstGeom prst="ellipse">
              <a:avLst/>
            </a:prstGeom>
            <a:noFill/>
            <a:ln w="47625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3" name="组合 142"/>
            <p:cNvGrpSpPr/>
            <p:nvPr/>
          </p:nvGrpSpPr>
          <p:grpSpPr>
            <a:xfrm rot="21476847">
              <a:off x="3536943" y="2392188"/>
              <a:ext cx="189679" cy="189679"/>
              <a:chOff x="6573135" y="2487386"/>
              <a:chExt cx="406898" cy="406898"/>
            </a:xfrm>
          </p:grpSpPr>
          <p:cxnSp>
            <p:nvCxnSpPr>
              <p:cNvPr id="146" name="直接连接符 145"/>
              <p:cNvCxnSpPr/>
              <p:nvPr/>
            </p:nvCxnSpPr>
            <p:spPr>
              <a:xfrm rot="16200000">
                <a:off x="66241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直接连接符 146"/>
              <p:cNvCxnSpPr/>
              <p:nvPr/>
            </p:nvCxnSpPr>
            <p:spPr>
              <a:xfrm rot="13500000">
                <a:off x="6668821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直接连接符 147"/>
              <p:cNvCxnSpPr/>
              <p:nvPr/>
            </p:nvCxnSpPr>
            <p:spPr>
              <a:xfrm rot="10800000">
                <a:off x="6776584" y="27921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直接连接符 148"/>
              <p:cNvCxnSpPr/>
              <p:nvPr/>
            </p:nvCxnSpPr>
            <p:spPr>
              <a:xfrm rot="8100000">
                <a:off x="6884347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直接连接符 149"/>
              <p:cNvCxnSpPr/>
              <p:nvPr/>
            </p:nvCxnSpPr>
            <p:spPr>
              <a:xfrm rot="5400000">
                <a:off x="69289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直接连接符 150"/>
              <p:cNvCxnSpPr/>
              <p:nvPr/>
            </p:nvCxnSpPr>
            <p:spPr>
              <a:xfrm rot="2700000">
                <a:off x="6884347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直接连接符 151"/>
              <p:cNvCxnSpPr/>
              <p:nvPr/>
            </p:nvCxnSpPr>
            <p:spPr>
              <a:xfrm>
                <a:off x="6776584" y="2487386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直接连接符 152"/>
              <p:cNvCxnSpPr/>
              <p:nvPr/>
            </p:nvCxnSpPr>
            <p:spPr>
              <a:xfrm rot="18900000">
                <a:off x="6668821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4" name="椭圆 143"/>
            <p:cNvSpPr/>
            <p:nvPr/>
          </p:nvSpPr>
          <p:spPr>
            <a:xfrm rot="21476847" flipV="1">
              <a:off x="3475507" y="1261229"/>
              <a:ext cx="46046" cy="48470"/>
            </a:xfrm>
            <a:prstGeom prst="ellipse">
              <a:avLst/>
            </a:prstGeom>
            <a:solidFill>
              <a:srgbClr val="FEDF1F"/>
            </a:solidFill>
            <a:ln w="4762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椭圆 144"/>
            <p:cNvSpPr/>
            <p:nvPr/>
          </p:nvSpPr>
          <p:spPr>
            <a:xfrm rot="21476847">
              <a:off x="2764208" y="330343"/>
              <a:ext cx="337023" cy="337022"/>
            </a:xfrm>
            <a:prstGeom prst="ellipse">
              <a:avLst/>
            </a:prstGeom>
            <a:noFill/>
            <a:ln w="571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46628" y="5704115"/>
            <a:ext cx="751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55309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8BE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3" name="直接连接符 152"/>
          <p:cNvCxnSpPr/>
          <p:nvPr/>
        </p:nvCxnSpPr>
        <p:spPr>
          <a:xfrm>
            <a:off x="11730457" y="833167"/>
            <a:ext cx="0" cy="877646"/>
          </a:xfrm>
          <a:prstGeom prst="line">
            <a:avLst/>
          </a:prstGeom>
          <a:noFill/>
          <a:ln w="6985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3" name="组合 2"/>
          <p:cNvGrpSpPr/>
          <p:nvPr/>
        </p:nvGrpSpPr>
        <p:grpSpPr>
          <a:xfrm>
            <a:off x="2865772" y="-911713"/>
            <a:ext cx="2154531" cy="7273345"/>
            <a:chOff x="9369814" y="-1245542"/>
            <a:chExt cx="2154531" cy="7273345"/>
          </a:xfrm>
          <a:solidFill>
            <a:srgbClr val="7C5CB1"/>
          </a:solidFill>
        </p:grpSpPr>
        <p:sp>
          <p:nvSpPr>
            <p:cNvPr id="128" name="Freeform 9"/>
            <p:cNvSpPr/>
            <p:nvPr/>
          </p:nvSpPr>
          <p:spPr bwMode="auto">
            <a:xfrm rot="5400000">
              <a:off x="8782149" y="3285607"/>
              <a:ext cx="3329863" cy="2154529"/>
            </a:xfrm>
            <a:custGeom>
              <a:avLst/>
              <a:gdLst>
                <a:gd name="T0" fmla="*/ 324 w 478"/>
                <a:gd name="T1" fmla="*/ 0 h 308"/>
                <a:gd name="T2" fmla="*/ 304 w 478"/>
                <a:gd name="T3" fmla="*/ 1 h 308"/>
                <a:gd name="T4" fmla="*/ 241 w 478"/>
                <a:gd name="T5" fmla="*/ 1 h 308"/>
                <a:gd name="T6" fmla="*/ 233 w 478"/>
                <a:gd name="T7" fmla="*/ 0 h 308"/>
                <a:gd name="T8" fmla="*/ 71 w 478"/>
                <a:gd name="T9" fmla="*/ 0 h 308"/>
                <a:gd name="T10" fmla="*/ 47 w 478"/>
                <a:gd name="T11" fmla="*/ 24 h 308"/>
                <a:gd name="T12" fmla="*/ 71 w 478"/>
                <a:gd name="T13" fmla="*/ 47 h 308"/>
                <a:gd name="T14" fmla="*/ 100 w 478"/>
                <a:gd name="T15" fmla="*/ 47 h 308"/>
                <a:gd name="T16" fmla="*/ 100 w 478"/>
                <a:gd name="T17" fmla="*/ 47 h 308"/>
                <a:gd name="T18" fmla="*/ 100 w 478"/>
                <a:gd name="T19" fmla="*/ 47 h 308"/>
                <a:gd name="T20" fmla="*/ 118 w 478"/>
                <a:gd name="T21" fmla="*/ 67 h 308"/>
                <a:gd name="T22" fmla="*/ 100 w 478"/>
                <a:gd name="T23" fmla="*/ 88 h 308"/>
                <a:gd name="T24" fmla="*/ 15 w 478"/>
                <a:gd name="T25" fmla="*/ 88 h 308"/>
                <a:gd name="T26" fmla="*/ 0 w 478"/>
                <a:gd name="T27" fmla="*/ 110 h 308"/>
                <a:gd name="T28" fmla="*/ 24 w 478"/>
                <a:gd name="T29" fmla="*/ 133 h 308"/>
                <a:gd name="T30" fmla="*/ 110 w 478"/>
                <a:gd name="T31" fmla="*/ 133 h 308"/>
                <a:gd name="T32" fmla="*/ 113 w 478"/>
                <a:gd name="T33" fmla="*/ 133 h 308"/>
                <a:gd name="T34" fmla="*/ 131 w 478"/>
                <a:gd name="T35" fmla="*/ 153 h 308"/>
                <a:gd name="T36" fmla="*/ 113 w 478"/>
                <a:gd name="T37" fmla="*/ 174 h 308"/>
                <a:gd name="T38" fmla="*/ 90 w 478"/>
                <a:gd name="T39" fmla="*/ 174 h 308"/>
                <a:gd name="T40" fmla="*/ 90 w 478"/>
                <a:gd name="T41" fmla="*/ 174 h 308"/>
                <a:gd name="T42" fmla="*/ 86 w 478"/>
                <a:gd name="T43" fmla="*/ 175 h 308"/>
                <a:gd name="T44" fmla="*/ 83 w 478"/>
                <a:gd name="T45" fmla="*/ 176 h 308"/>
                <a:gd name="T46" fmla="*/ 76 w 478"/>
                <a:gd name="T47" fmla="*/ 182 h 308"/>
                <a:gd name="T48" fmla="*/ 73 w 478"/>
                <a:gd name="T49" fmla="*/ 188 h 308"/>
                <a:gd name="T50" fmla="*/ 71 w 478"/>
                <a:gd name="T51" fmla="*/ 194 h 308"/>
                <a:gd name="T52" fmla="*/ 71 w 478"/>
                <a:gd name="T53" fmla="*/ 197 h 308"/>
                <a:gd name="T54" fmla="*/ 95 w 478"/>
                <a:gd name="T55" fmla="*/ 220 h 308"/>
                <a:gd name="T56" fmla="*/ 125 w 478"/>
                <a:gd name="T57" fmla="*/ 220 h 308"/>
                <a:gd name="T58" fmla="*/ 132 w 478"/>
                <a:gd name="T59" fmla="*/ 220 h 308"/>
                <a:gd name="T60" fmla="*/ 151 w 478"/>
                <a:gd name="T61" fmla="*/ 241 h 308"/>
                <a:gd name="T62" fmla="*/ 132 w 478"/>
                <a:gd name="T63" fmla="*/ 261 h 308"/>
                <a:gd name="T64" fmla="*/ 125 w 478"/>
                <a:gd name="T65" fmla="*/ 261 h 308"/>
                <a:gd name="T66" fmla="*/ 111 w 478"/>
                <a:gd name="T67" fmla="*/ 261 h 308"/>
                <a:gd name="T68" fmla="*/ 90 w 478"/>
                <a:gd name="T69" fmla="*/ 273 h 308"/>
                <a:gd name="T70" fmla="*/ 89 w 478"/>
                <a:gd name="T71" fmla="*/ 275 h 308"/>
                <a:gd name="T72" fmla="*/ 87 w 478"/>
                <a:gd name="T73" fmla="*/ 282 h 308"/>
                <a:gd name="T74" fmla="*/ 87 w 478"/>
                <a:gd name="T75" fmla="*/ 284 h 308"/>
                <a:gd name="T76" fmla="*/ 87 w 478"/>
                <a:gd name="T77" fmla="*/ 289 h 308"/>
                <a:gd name="T78" fmla="*/ 89 w 478"/>
                <a:gd name="T79" fmla="*/ 294 h 308"/>
                <a:gd name="T80" fmla="*/ 90 w 478"/>
                <a:gd name="T81" fmla="*/ 296 h 308"/>
                <a:gd name="T82" fmla="*/ 92 w 478"/>
                <a:gd name="T83" fmla="*/ 299 h 308"/>
                <a:gd name="T84" fmla="*/ 93 w 478"/>
                <a:gd name="T85" fmla="*/ 300 h 308"/>
                <a:gd name="T86" fmla="*/ 95 w 478"/>
                <a:gd name="T87" fmla="*/ 302 h 308"/>
                <a:gd name="T88" fmla="*/ 96 w 478"/>
                <a:gd name="T89" fmla="*/ 303 h 308"/>
                <a:gd name="T90" fmla="*/ 98 w 478"/>
                <a:gd name="T91" fmla="*/ 305 h 308"/>
                <a:gd name="T92" fmla="*/ 103 w 478"/>
                <a:gd name="T93" fmla="*/ 307 h 308"/>
                <a:gd name="T94" fmla="*/ 104 w 478"/>
                <a:gd name="T95" fmla="*/ 307 h 308"/>
                <a:gd name="T96" fmla="*/ 111 w 478"/>
                <a:gd name="T97" fmla="*/ 308 h 308"/>
                <a:gd name="T98" fmla="*/ 111 w 478"/>
                <a:gd name="T99" fmla="*/ 308 h 308"/>
                <a:gd name="T100" fmla="*/ 125 w 478"/>
                <a:gd name="T101" fmla="*/ 308 h 308"/>
                <a:gd name="T102" fmla="*/ 272 w 478"/>
                <a:gd name="T103" fmla="*/ 308 h 308"/>
                <a:gd name="T104" fmla="*/ 324 w 478"/>
                <a:gd name="T105" fmla="*/ 308 h 308"/>
                <a:gd name="T106" fmla="*/ 324 w 478"/>
                <a:gd name="T107" fmla="*/ 308 h 308"/>
                <a:gd name="T108" fmla="*/ 324 w 478"/>
                <a:gd name="T109" fmla="*/ 308 h 308"/>
                <a:gd name="T110" fmla="*/ 342 w 478"/>
                <a:gd name="T111" fmla="*/ 308 h 308"/>
                <a:gd name="T112" fmla="*/ 342 w 478"/>
                <a:gd name="T113" fmla="*/ 307 h 308"/>
                <a:gd name="T114" fmla="*/ 478 w 478"/>
                <a:gd name="T115" fmla="*/ 154 h 308"/>
                <a:gd name="T116" fmla="*/ 324 w 478"/>
                <a:gd name="T117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78" h="308">
                  <a:moveTo>
                    <a:pt x="324" y="0"/>
                  </a:moveTo>
                  <a:cubicBezTo>
                    <a:pt x="317" y="0"/>
                    <a:pt x="310" y="0"/>
                    <a:pt x="304" y="1"/>
                  </a:cubicBezTo>
                  <a:cubicBezTo>
                    <a:pt x="241" y="1"/>
                    <a:pt x="241" y="1"/>
                    <a:pt x="241" y="1"/>
                  </a:cubicBezTo>
                  <a:cubicBezTo>
                    <a:pt x="238" y="1"/>
                    <a:pt x="235" y="0"/>
                    <a:pt x="233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58" y="0"/>
                    <a:pt x="47" y="11"/>
                    <a:pt x="47" y="24"/>
                  </a:cubicBezTo>
                  <a:cubicBezTo>
                    <a:pt x="47" y="37"/>
                    <a:pt x="58" y="47"/>
                    <a:pt x="71" y="47"/>
                  </a:cubicBezTo>
                  <a:cubicBezTo>
                    <a:pt x="100" y="47"/>
                    <a:pt x="100" y="47"/>
                    <a:pt x="100" y="47"/>
                  </a:cubicBezTo>
                  <a:cubicBezTo>
                    <a:pt x="100" y="47"/>
                    <a:pt x="100" y="47"/>
                    <a:pt x="100" y="47"/>
                  </a:cubicBezTo>
                  <a:cubicBezTo>
                    <a:pt x="100" y="47"/>
                    <a:pt x="100" y="47"/>
                    <a:pt x="100" y="47"/>
                  </a:cubicBezTo>
                  <a:cubicBezTo>
                    <a:pt x="110" y="47"/>
                    <a:pt x="118" y="56"/>
                    <a:pt x="118" y="67"/>
                  </a:cubicBezTo>
                  <a:cubicBezTo>
                    <a:pt x="118" y="79"/>
                    <a:pt x="110" y="88"/>
                    <a:pt x="100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" y="91"/>
                    <a:pt x="0" y="100"/>
                    <a:pt x="0" y="110"/>
                  </a:cubicBezTo>
                  <a:cubicBezTo>
                    <a:pt x="0" y="123"/>
                    <a:pt x="11" y="133"/>
                    <a:pt x="24" y="133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13" y="133"/>
                    <a:pt x="113" y="133"/>
                    <a:pt x="113" y="133"/>
                  </a:cubicBezTo>
                  <a:cubicBezTo>
                    <a:pt x="123" y="133"/>
                    <a:pt x="131" y="142"/>
                    <a:pt x="131" y="153"/>
                  </a:cubicBezTo>
                  <a:cubicBezTo>
                    <a:pt x="131" y="165"/>
                    <a:pt x="123" y="174"/>
                    <a:pt x="113" y="174"/>
                  </a:cubicBezTo>
                  <a:cubicBezTo>
                    <a:pt x="90" y="174"/>
                    <a:pt x="90" y="174"/>
                    <a:pt x="90" y="174"/>
                  </a:cubicBezTo>
                  <a:cubicBezTo>
                    <a:pt x="90" y="174"/>
                    <a:pt x="90" y="174"/>
                    <a:pt x="90" y="174"/>
                  </a:cubicBezTo>
                  <a:cubicBezTo>
                    <a:pt x="88" y="174"/>
                    <a:pt x="87" y="174"/>
                    <a:pt x="86" y="175"/>
                  </a:cubicBezTo>
                  <a:cubicBezTo>
                    <a:pt x="85" y="175"/>
                    <a:pt x="84" y="176"/>
                    <a:pt x="83" y="176"/>
                  </a:cubicBezTo>
                  <a:cubicBezTo>
                    <a:pt x="81" y="177"/>
                    <a:pt x="78" y="179"/>
                    <a:pt x="76" y="182"/>
                  </a:cubicBezTo>
                  <a:cubicBezTo>
                    <a:pt x="75" y="183"/>
                    <a:pt x="74" y="185"/>
                    <a:pt x="73" y="188"/>
                  </a:cubicBezTo>
                  <a:cubicBezTo>
                    <a:pt x="72" y="190"/>
                    <a:pt x="71" y="192"/>
                    <a:pt x="71" y="194"/>
                  </a:cubicBezTo>
                  <a:cubicBezTo>
                    <a:pt x="71" y="195"/>
                    <a:pt x="71" y="196"/>
                    <a:pt x="71" y="197"/>
                  </a:cubicBezTo>
                  <a:cubicBezTo>
                    <a:pt x="71" y="210"/>
                    <a:pt x="82" y="220"/>
                    <a:pt x="95" y="220"/>
                  </a:cubicBezTo>
                  <a:cubicBezTo>
                    <a:pt x="125" y="220"/>
                    <a:pt x="125" y="220"/>
                    <a:pt x="125" y="220"/>
                  </a:cubicBezTo>
                  <a:cubicBezTo>
                    <a:pt x="132" y="220"/>
                    <a:pt x="132" y="220"/>
                    <a:pt x="132" y="220"/>
                  </a:cubicBezTo>
                  <a:cubicBezTo>
                    <a:pt x="143" y="220"/>
                    <a:pt x="151" y="229"/>
                    <a:pt x="151" y="241"/>
                  </a:cubicBezTo>
                  <a:cubicBezTo>
                    <a:pt x="151" y="252"/>
                    <a:pt x="143" y="261"/>
                    <a:pt x="132" y="261"/>
                  </a:cubicBezTo>
                  <a:cubicBezTo>
                    <a:pt x="125" y="261"/>
                    <a:pt x="125" y="261"/>
                    <a:pt x="125" y="261"/>
                  </a:cubicBezTo>
                  <a:cubicBezTo>
                    <a:pt x="111" y="261"/>
                    <a:pt x="111" y="261"/>
                    <a:pt x="111" y="261"/>
                  </a:cubicBezTo>
                  <a:cubicBezTo>
                    <a:pt x="102" y="261"/>
                    <a:pt x="94" y="266"/>
                    <a:pt x="90" y="273"/>
                  </a:cubicBezTo>
                  <a:cubicBezTo>
                    <a:pt x="89" y="274"/>
                    <a:pt x="89" y="274"/>
                    <a:pt x="89" y="275"/>
                  </a:cubicBezTo>
                  <a:cubicBezTo>
                    <a:pt x="88" y="277"/>
                    <a:pt x="87" y="280"/>
                    <a:pt x="87" y="282"/>
                  </a:cubicBezTo>
                  <a:cubicBezTo>
                    <a:pt x="87" y="283"/>
                    <a:pt x="87" y="284"/>
                    <a:pt x="87" y="284"/>
                  </a:cubicBezTo>
                  <a:cubicBezTo>
                    <a:pt x="87" y="286"/>
                    <a:pt x="87" y="288"/>
                    <a:pt x="87" y="289"/>
                  </a:cubicBezTo>
                  <a:cubicBezTo>
                    <a:pt x="88" y="291"/>
                    <a:pt x="88" y="292"/>
                    <a:pt x="89" y="294"/>
                  </a:cubicBezTo>
                  <a:cubicBezTo>
                    <a:pt x="89" y="294"/>
                    <a:pt x="89" y="295"/>
                    <a:pt x="90" y="296"/>
                  </a:cubicBezTo>
                  <a:cubicBezTo>
                    <a:pt x="90" y="297"/>
                    <a:pt x="91" y="298"/>
                    <a:pt x="92" y="299"/>
                  </a:cubicBezTo>
                  <a:cubicBezTo>
                    <a:pt x="92" y="299"/>
                    <a:pt x="93" y="300"/>
                    <a:pt x="93" y="300"/>
                  </a:cubicBezTo>
                  <a:cubicBezTo>
                    <a:pt x="93" y="301"/>
                    <a:pt x="94" y="301"/>
                    <a:pt x="95" y="302"/>
                  </a:cubicBezTo>
                  <a:cubicBezTo>
                    <a:pt x="95" y="302"/>
                    <a:pt x="96" y="303"/>
                    <a:pt x="96" y="303"/>
                  </a:cubicBezTo>
                  <a:cubicBezTo>
                    <a:pt x="97" y="304"/>
                    <a:pt x="98" y="304"/>
                    <a:pt x="98" y="305"/>
                  </a:cubicBezTo>
                  <a:cubicBezTo>
                    <a:pt x="100" y="306"/>
                    <a:pt x="101" y="306"/>
                    <a:pt x="103" y="307"/>
                  </a:cubicBezTo>
                  <a:cubicBezTo>
                    <a:pt x="103" y="307"/>
                    <a:pt x="104" y="307"/>
                    <a:pt x="104" y="307"/>
                  </a:cubicBezTo>
                  <a:cubicBezTo>
                    <a:pt x="106" y="308"/>
                    <a:pt x="108" y="308"/>
                    <a:pt x="111" y="308"/>
                  </a:cubicBezTo>
                  <a:cubicBezTo>
                    <a:pt x="111" y="308"/>
                    <a:pt x="111" y="308"/>
                    <a:pt x="111" y="308"/>
                  </a:cubicBezTo>
                  <a:cubicBezTo>
                    <a:pt x="125" y="308"/>
                    <a:pt x="125" y="308"/>
                    <a:pt x="125" y="308"/>
                  </a:cubicBezTo>
                  <a:cubicBezTo>
                    <a:pt x="272" y="308"/>
                    <a:pt x="272" y="308"/>
                    <a:pt x="272" y="308"/>
                  </a:cubicBezTo>
                  <a:cubicBezTo>
                    <a:pt x="324" y="308"/>
                    <a:pt x="324" y="308"/>
                    <a:pt x="324" y="308"/>
                  </a:cubicBezTo>
                  <a:cubicBezTo>
                    <a:pt x="324" y="308"/>
                    <a:pt x="324" y="308"/>
                    <a:pt x="324" y="308"/>
                  </a:cubicBezTo>
                  <a:cubicBezTo>
                    <a:pt x="324" y="308"/>
                    <a:pt x="324" y="308"/>
                    <a:pt x="324" y="308"/>
                  </a:cubicBezTo>
                  <a:cubicBezTo>
                    <a:pt x="342" y="308"/>
                    <a:pt x="342" y="308"/>
                    <a:pt x="342" y="308"/>
                  </a:cubicBezTo>
                  <a:cubicBezTo>
                    <a:pt x="342" y="307"/>
                    <a:pt x="342" y="307"/>
                    <a:pt x="342" y="307"/>
                  </a:cubicBezTo>
                  <a:cubicBezTo>
                    <a:pt x="419" y="298"/>
                    <a:pt x="478" y="233"/>
                    <a:pt x="478" y="154"/>
                  </a:cubicBezTo>
                  <a:cubicBezTo>
                    <a:pt x="478" y="69"/>
                    <a:pt x="409" y="0"/>
                    <a:pt x="324" y="0"/>
                  </a:cubicBezTo>
                  <a:close/>
                </a:path>
              </a:pathLst>
            </a:custGeom>
            <a:solidFill>
              <a:srgbClr val="0187D1"/>
            </a:solidFill>
            <a:ln w="5715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1" name="任意多边形 120"/>
            <p:cNvSpPr/>
            <p:nvPr/>
          </p:nvSpPr>
          <p:spPr bwMode="auto">
            <a:xfrm rot="5400000">
              <a:off x="9267995" y="1483755"/>
              <a:ext cx="2358168" cy="2154529"/>
            </a:xfrm>
            <a:custGeom>
              <a:avLst/>
              <a:gdLst>
                <a:gd name="connsiteX0" fmla="*/ 0 w 1685522"/>
                <a:gd name="connsiteY0" fmla="*/ 549923 h 1539969"/>
                <a:gd name="connsiteX1" fmla="*/ 73404 w 1685522"/>
                <a:gd name="connsiteY1" fmla="*/ 439969 h 1539969"/>
                <a:gd name="connsiteX2" fmla="*/ 282615 w 1685522"/>
                <a:gd name="connsiteY2" fmla="*/ 439969 h 1539969"/>
                <a:gd name="connsiteX3" fmla="*/ 490024 w 1685522"/>
                <a:gd name="connsiteY3" fmla="*/ 439969 h 1539969"/>
                <a:gd name="connsiteX4" fmla="*/ 578342 w 1685522"/>
                <a:gd name="connsiteY4" fmla="*/ 334943 h 1539969"/>
                <a:gd name="connsiteX5" fmla="*/ 490024 w 1685522"/>
                <a:gd name="connsiteY5" fmla="*/ 234999 h 1539969"/>
                <a:gd name="connsiteX6" fmla="*/ 347742 w 1685522"/>
                <a:gd name="connsiteY6" fmla="*/ 234999 h 1539969"/>
                <a:gd name="connsiteX7" fmla="*/ 230265 w 1685522"/>
                <a:gd name="connsiteY7" fmla="*/ 119964 h 1539969"/>
                <a:gd name="connsiteX8" fmla="*/ 347742 w 1685522"/>
                <a:gd name="connsiteY8" fmla="*/ 0 h 1539969"/>
                <a:gd name="connsiteX9" fmla="*/ 556953 w 1685522"/>
                <a:gd name="connsiteY9" fmla="*/ 0 h 1539969"/>
                <a:gd name="connsiteX10" fmla="*/ 1084289 w 1685522"/>
                <a:gd name="connsiteY10" fmla="*/ 0 h 1539969"/>
                <a:gd name="connsiteX11" fmla="*/ 1293500 w 1685522"/>
                <a:gd name="connsiteY11" fmla="*/ 0 h 1539969"/>
                <a:gd name="connsiteX12" fmla="*/ 1248252 w 1685522"/>
                <a:gd name="connsiteY12" fmla="*/ 9609 h 1539969"/>
                <a:gd name="connsiteX13" fmla="*/ 1175896 w 1685522"/>
                <a:gd name="connsiteY13" fmla="*/ 119997 h 1539969"/>
                <a:gd name="connsiteX14" fmla="*/ 1293503 w 1685522"/>
                <a:gd name="connsiteY14" fmla="*/ 234995 h 1539969"/>
                <a:gd name="connsiteX15" fmla="*/ 1435610 w 1685522"/>
                <a:gd name="connsiteY15" fmla="*/ 234995 h 1539969"/>
                <a:gd name="connsiteX16" fmla="*/ 1523814 w 1685522"/>
                <a:gd name="connsiteY16" fmla="*/ 334993 h 1539969"/>
                <a:gd name="connsiteX17" fmla="*/ 1435610 w 1685522"/>
                <a:gd name="connsiteY17" fmla="*/ 439991 h 1539969"/>
                <a:gd name="connsiteX18" fmla="*/ 1298125 w 1685522"/>
                <a:gd name="connsiteY18" fmla="*/ 439991 h 1539969"/>
                <a:gd name="connsiteX19" fmla="*/ 1226399 w 1685522"/>
                <a:gd name="connsiteY19" fmla="*/ 439991 h 1539969"/>
                <a:gd name="connsiteX20" fmla="*/ 1194808 w 1685522"/>
                <a:gd name="connsiteY20" fmla="*/ 439991 h 1539969"/>
                <a:gd name="connsiteX21" fmla="*/ 1153080 w 1685522"/>
                <a:gd name="connsiteY21" fmla="*/ 439991 h 1539969"/>
                <a:gd name="connsiteX22" fmla="*/ 1120778 w 1685522"/>
                <a:gd name="connsiteY22" fmla="*/ 439991 h 1539969"/>
                <a:gd name="connsiteX23" fmla="*/ 1088914 w 1685522"/>
                <a:gd name="connsiteY23" fmla="*/ 439991 h 1539969"/>
                <a:gd name="connsiteX24" fmla="*/ 1071153 w 1685522"/>
                <a:gd name="connsiteY24" fmla="*/ 439991 h 1539969"/>
                <a:gd name="connsiteX25" fmla="*/ 1041053 w 1685522"/>
                <a:gd name="connsiteY25" fmla="*/ 439991 h 1539969"/>
                <a:gd name="connsiteX26" fmla="*/ 1025596 w 1685522"/>
                <a:gd name="connsiteY26" fmla="*/ 439991 h 1539969"/>
                <a:gd name="connsiteX27" fmla="*/ 1019902 w 1685522"/>
                <a:gd name="connsiteY27" fmla="*/ 439991 h 1539969"/>
                <a:gd name="connsiteX28" fmla="*/ 1019088 w 1685522"/>
                <a:gd name="connsiteY28" fmla="*/ 439991 h 1539969"/>
                <a:gd name="connsiteX29" fmla="*/ 945585 w 1685522"/>
                <a:gd name="connsiteY29" fmla="*/ 549989 h 1539969"/>
                <a:gd name="connsiteX30" fmla="*/ 1063191 w 1685522"/>
                <a:gd name="connsiteY30" fmla="*/ 664986 h 1539969"/>
                <a:gd name="connsiteX31" fmla="*/ 1097614 w 1685522"/>
                <a:gd name="connsiteY31" fmla="*/ 664986 h 1539969"/>
                <a:gd name="connsiteX32" fmla="*/ 1137372 w 1685522"/>
                <a:gd name="connsiteY32" fmla="*/ 664986 h 1539969"/>
                <a:gd name="connsiteX33" fmla="*/ 1172515 w 1685522"/>
                <a:gd name="connsiteY33" fmla="*/ 664986 h 1539969"/>
                <a:gd name="connsiteX34" fmla="*/ 1202293 w 1685522"/>
                <a:gd name="connsiteY34" fmla="*/ 664986 h 1539969"/>
                <a:gd name="connsiteX35" fmla="*/ 1222723 w 1685522"/>
                <a:gd name="connsiteY35" fmla="*/ 664986 h 1539969"/>
                <a:gd name="connsiteX36" fmla="*/ 1275401 w 1685522"/>
                <a:gd name="connsiteY36" fmla="*/ 664986 h 1539969"/>
                <a:gd name="connsiteX37" fmla="*/ 1290101 w 1685522"/>
                <a:gd name="connsiteY37" fmla="*/ 664986 h 1539969"/>
                <a:gd name="connsiteX38" fmla="*/ 1306825 w 1685522"/>
                <a:gd name="connsiteY38" fmla="*/ 664986 h 1539969"/>
                <a:gd name="connsiteX39" fmla="*/ 1484612 w 1685522"/>
                <a:gd name="connsiteY39" fmla="*/ 664986 h 1539969"/>
                <a:gd name="connsiteX40" fmla="*/ 1499312 w 1685522"/>
                <a:gd name="connsiteY40" fmla="*/ 664986 h 1539969"/>
                <a:gd name="connsiteX41" fmla="*/ 1587517 w 1685522"/>
                <a:gd name="connsiteY41" fmla="*/ 764984 h 1539969"/>
                <a:gd name="connsiteX42" fmla="*/ 1499312 w 1685522"/>
                <a:gd name="connsiteY42" fmla="*/ 869982 h 1539969"/>
                <a:gd name="connsiteX43" fmla="*/ 1386607 w 1685522"/>
                <a:gd name="connsiteY43" fmla="*/ 869982 h 1539969"/>
                <a:gd name="connsiteX44" fmla="*/ 1367006 w 1685522"/>
                <a:gd name="connsiteY44" fmla="*/ 874982 h 1539969"/>
                <a:gd name="connsiteX45" fmla="*/ 1352305 w 1685522"/>
                <a:gd name="connsiteY45" fmla="*/ 879982 h 1539969"/>
                <a:gd name="connsiteX46" fmla="*/ 1318004 w 1685522"/>
                <a:gd name="connsiteY46" fmla="*/ 909981 h 1539969"/>
                <a:gd name="connsiteX47" fmla="*/ 1303303 w 1685522"/>
                <a:gd name="connsiteY47" fmla="*/ 939981 h 1539969"/>
                <a:gd name="connsiteX48" fmla="*/ 1293503 w 1685522"/>
                <a:gd name="connsiteY48" fmla="*/ 969980 h 1539969"/>
                <a:gd name="connsiteX49" fmla="*/ 1293503 w 1685522"/>
                <a:gd name="connsiteY49" fmla="*/ 984980 h 1539969"/>
                <a:gd name="connsiteX50" fmla="*/ 1411108 w 1685522"/>
                <a:gd name="connsiteY50" fmla="*/ 1099977 h 1539969"/>
                <a:gd name="connsiteX51" fmla="*/ 1558116 w 1685522"/>
                <a:gd name="connsiteY51" fmla="*/ 1099977 h 1539969"/>
                <a:gd name="connsiteX52" fmla="*/ 1592418 w 1685522"/>
                <a:gd name="connsiteY52" fmla="*/ 1099977 h 1539969"/>
                <a:gd name="connsiteX53" fmla="*/ 1685522 w 1685522"/>
                <a:gd name="connsiteY53" fmla="*/ 1204975 h 1539969"/>
                <a:gd name="connsiteX54" fmla="*/ 1592418 w 1685522"/>
                <a:gd name="connsiteY54" fmla="*/ 1304973 h 1539969"/>
                <a:gd name="connsiteX55" fmla="*/ 1558116 w 1685522"/>
                <a:gd name="connsiteY55" fmla="*/ 1304973 h 1539969"/>
                <a:gd name="connsiteX56" fmla="*/ 1489512 w 1685522"/>
                <a:gd name="connsiteY56" fmla="*/ 1304973 h 1539969"/>
                <a:gd name="connsiteX57" fmla="*/ 1386607 w 1685522"/>
                <a:gd name="connsiteY57" fmla="*/ 1364972 h 1539969"/>
                <a:gd name="connsiteX58" fmla="*/ 1381707 w 1685522"/>
                <a:gd name="connsiteY58" fmla="*/ 1374972 h 1539969"/>
                <a:gd name="connsiteX59" fmla="*/ 1371907 w 1685522"/>
                <a:gd name="connsiteY59" fmla="*/ 1409971 h 1539969"/>
                <a:gd name="connsiteX60" fmla="*/ 1371907 w 1685522"/>
                <a:gd name="connsiteY60" fmla="*/ 1419971 h 1539969"/>
                <a:gd name="connsiteX61" fmla="*/ 1371907 w 1685522"/>
                <a:gd name="connsiteY61" fmla="*/ 1444970 h 1539969"/>
                <a:gd name="connsiteX62" fmla="*/ 1381707 w 1685522"/>
                <a:gd name="connsiteY62" fmla="*/ 1469970 h 1539969"/>
                <a:gd name="connsiteX63" fmla="*/ 1386607 w 1685522"/>
                <a:gd name="connsiteY63" fmla="*/ 1479970 h 1539969"/>
                <a:gd name="connsiteX64" fmla="*/ 1396408 w 1685522"/>
                <a:gd name="connsiteY64" fmla="*/ 1494969 h 1539969"/>
                <a:gd name="connsiteX65" fmla="*/ 1401308 w 1685522"/>
                <a:gd name="connsiteY65" fmla="*/ 1499969 h 1539969"/>
                <a:gd name="connsiteX66" fmla="*/ 1411108 w 1685522"/>
                <a:gd name="connsiteY66" fmla="*/ 1509969 h 1539969"/>
                <a:gd name="connsiteX67" fmla="*/ 1416008 w 1685522"/>
                <a:gd name="connsiteY67" fmla="*/ 1514969 h 1539969"/>
                <a:gd name="connsiteX68" fmla="*/ 1425809 w 1685522"/>
                <a:gd name="connsiteY68" fmla="*/ 1524969 h 1539969"/>
                <a:gd name="connsiteX69" fmla="*/ 1450311 w 1685522"/>
                <a:gd name="connsiteY69" fmla="*/ 1534969 h 1539969"/>
                <a:gd name="connsiteX70" fmla="*/ 1455211 w 1685522"/>
                <a:gd name="connsiteY70" fmla="*/ 1534969 h 1539969"/>
                <a:gd name="connsiteX71" fmla="*/ 1489512 w 1685522"/>
                <a:gd name="connsiteY71" fmla="*/ 1539969 h 1539969"/>
                <a:gd name="connsiteX72" fmla="*/ 1475702 w 1685522"/>
                <a:gd name="connsiteY72" fmla="*/ 1539969 h 1539969"/>
                <a:gd name="connsiteX73" fmla="*/ 1348905 w 1685522"/>
                <a:gd name="connsiteY73" fmla="*/ 1539969 h 1539969"/>
                <a:gd name="connsiteX74" fmla="*/ 1347833 w 1685522"/>
                <a:gd name="connsiteY74" fmla="*/ 1539969 h 1539969"/>
                <a:gd name="connsiteX75" fmla="*/ 1340330 w 1685522"/>
                <a:gd name="connsiteY75" fmla="*/ 1539969 h 1539969"/>
                <a:gd name="connsiteX76" fmla="*/ 1332817 w 1685522"/>
                <a:gd name="connsiteY76" fmla="*/ 1539969 h 1539969"/>
                <a:gd name="connsiteX77" fmla="*/ 1319963 w 1685522"/>
                <a:gd name="connsiteY77" fmla="*/ 1539969 h 1539969"/>
                <a:gd name="connsiteX78" fmla="*/ 1280301 w 1685522"/>
                <a:gd name="connsiteY78" fmla="*/ 1539969 h 1539969"/>
                <a:gd name="connsiteX79" fmla="*/ 821573 w 1685522"/>
                <a:gd name="connsiteY79" fmla="*/ 1539969 h 1539969"/>
                <a:gd name="connsiteX80" fmla="*/ 753030 w 1685522"/>
                <a:gd name="connsiteY80" fmla="*/ 1539969 h 1539969"/>
                <a:gd name="connsiteX81" fmla="*/ 612362 w 1685522"/>
                <a:gd name="connsiteY81" fmla="*/ 1539969 h 1539969"/>
                <a:gd name="connsiteX82" fmla="*/ 543819 w 1685522"/>
                <a:gd name="connsiteY82" fmla="*/ 1539969 h 1539969"/>
                <a:gd name="connsiteX83" fmla="*/ 509799 w 1685522"/>
                <a:gd name="connsiteY83" fmla="*/ 1535041 h 1539969"/>
                <a:gd name="connsiteX84" fmla="*/ 504771 w 1685522"/>
                <a:gd name="connsiteY84" fmla="*/ 1535041 h 1539969"/>
                <a:gd name="connsiteX85" fmla="*/ 480136 w 1685522"/>
                <a:gd name="connsiteY85" fmla="*/ 1525031 h 1539969"/>
                <a:gd name="connsiteX86" fmla="*/ 470416 w 1685522"/>
                <a:gd name="connsiteY86" fmla="*/ 1515022 h 1539969"/>
                <a:gd name="connsiteX87" fmla="*/ 465556 w 1685522"/>
                <a:gd name="connsiteY87" fmla="*/ 1509940 h 1539969"/>
                <a:gd name="connsiteX88" fmla="*/ 455836 w 1685522"/>
                <a:gd name="connsiteY88" fmla="*/ 1499930 h 1539969"/>
                <a:gd name="connsiteX89" fmla="*/ 450808 w 1685522"/>
                <a:gd name="connsiteY89" fmla="*/ 1495002 h 1539969"/>
                <a:gd name="connsiteX90" fmla="*/ 441089 w 1685522"/>
                <a:gd name="connsiteY90" fmla="*/ 1479910 h 1539969"/>
                <a:gd name="connsiteX91" fmla="*/ 436061 w 1685522"/>
                <a:gd name="connsiteY91" fmla="*/ 1469900 h 1539969"/>
                <a:gd name="connsiteX92" fmla="*/ 426340 w 1685522"/>
                <a:gd name="connsiteY92" fmla="*/ 1444953 h 1539969"/>
                <a:gd name="connsiteX93" fmla="*/ 426340 w 1685522"/>
                <a:gd name="connsiteY93" fmla="*/ 1420005 h 1539969"/>
                <a:gd name="connsiteX94" fmla="*/ 426340 w 1685522"/>
                <a:gd name="connsiteY94" fmla="*/ 1409996 h 1539969"/>
                <a:gd name="connsiteX95" fmla="*/ 436061 w 1685522"/>
                <a:gd name="connsiteY95" fmla="*/ 1375038 h 1539969"/>
                <a:gd name="connsiteX96" fmla="*/ 441089 w 1685522"/>
                <a:gd name="connsiteY96" fmla="*/ 1365029 h 1539969"/>
                <a:gd name="connsiteX97" fmla="*/ 543819 w 1685522"/>
                <a:gd name="connsiteY97" fmla="*/ 1304970 h 1539969"/>
                <a:gd name="connsiteX98" fmla="*/ 612362 w 1685522"/>
                <a:gd name="connsiteY98" fmla="*/ 1304970 h 1539969"/>
                <a:gd name="connsiteX99" fmla="*/ 647053 w 1685522"/>
                <a:gd name="connsiteY99" fmla="*/ 1304970 h 1539969"/>
                <a:gd name="connsiteX100" fmla="*/ 740063 w 1685522"/>
                <a:gd name="connsiteY100" fmla="*/ 1205026 h 1539969"/>
                <a:gd name="connsiteX101" fmla="*/ 647053 w 1685522"/>
                <a:gd name="connsiteY101" fmla="*/ 1100000 h 1539969"/>
                <a:gd name="connsiteX102" fmla="*/ 612362 w 1685522"/>
                <a:gd name="connsiteY102" fmla="*/ 1100000 h 1539969"/>
                <a:gd name="connsiteX103" fmla="*/ 465556 w 1685522"/>
                <a:gd name="connsiteY103" fmla="*/ 1100000 h 1539969"/>
                <a:gd name="connsiteX104" fmla="*/ 347742 w 1685522"/>
                <a:gd name="connsiteY104" fmla="*/ 984964 h 1539969"/>
                <a:gd name="connsiteX105" fmla="*/ 347742 w 1685522"/>
                <a:gd name="connsiteY105" fmla="*/ 970027 h 1539969"/>
                <a:gd name="connsiteX106" fmla="*/ 357630 w 1685522"/>
                <a:gd name="connsiteY106" fmla="*/ 939997 h 1539969"/>
                <a:gd name="connsiteX107" fmla="*/ 372546 w 1685522"/>
                <a:gd name="connsiteY107" fmla="*/ 909968 h 1539969"/>
                <a:gd name="connsiteX108" fmla="*/ 406566 w 1685522"/>
                <a:gd name="connsiteY108" fmla="*/ 879938 h 1539969"/>
                <a:gd name="connsiteX109" fmla="*/ 421481 w 1685522"/>
                <a:gd name="connsiteY109" fmla="*/ 875010 h 1539969"/>
                <a:gd name="connsiteX110" fmla="*/ 441089 w 1685522"/>
                <a:gd name="connsiteY110" fmla="*/ 869929 h 1539969"/>
                <a:gd name="connsiteX111" fmla="*/ 553707 w 1685522"/>
                <a:gd name="connsiteY111" fmla="*/ 869929 h 1539969"/>
                <a:gd name="connsiteX112" fmla="*/ 642025 w 1685522"/>
                <a:gd name="connsiteY112" fmla="*/ 765057 h 1539969"/>
                <a:gd name="connsiteX113" fmla="*/ 553707 w 1685522"/>
                <a:gd name="connsiteY113" fmla="*/ 664959 h 1539969"/>
                <a:gd name="connsiteX114" fmla="*/ 538959 w 1685522"/>
                <a:gd name="connsiteY114" fmla="*/ 664959 h 1539969"/>
                <a:gd name="connsiteX115" fmla="*/ 326690 w 1685522"/>
                <a:gd name="connsiteY115" fmla="*/ 664959 h 1539969"/>
                <a:gd name="connsiteX116" fmla="*/ 117479 w 1685522"/>
                <a:gd name="connsiteY116" fmla="*/ 664959 h 1539969"/>
                <a:gd name="connsiteX117" fmla="*/ 0 w 1685522"/>
                <a:gd name="connsiteY117" fmla="*/ 549923 h 1539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1685522" h="1539969">
                  <a:moveTo>
                    <a:pt x="0" y="549923"/>
                  </a:moveTo>
                  <a:cubicBezTo>
                    <a:pt x="0" y="500028"/>
                    <a:pt x="29496" y="455061"/>
                    <a:pt x="73404" y="439969"/>
                  </a:cubicBezTo>
                  <a:lnTo>
                    <a:pt x="282615" y="439969"/>
                  </a:lnTo>
                  <a:lnTo>
                    <a:pt x="490024" y="439969"/>
                  </a:lnTo>
                  <a:cubicBezTo>
                    <a:pt x="538959" y="439969"/>
                    <a:pt x="578342" y="395002"/>
                    <a:pt x="578342" y="334943"/>
                  </a:cubicBezTo>
                  <a:cubicBezTo>
                    <a:pt x="578342" y="279966"/>
                    <a:pt x="538959" y="234999"/>
                    <a:pt x="490024" y="234999"/>
                  </a:cubicBezTo>
                  <a:lnTo>
                    <a:pt x="347742" y="234999"/>
                  </a:lnTo>
                  <a:cubicBezTo>
                    <a:pt x="284228" y="234999"/>
                    <a:pt x="230265" y="184950"/>
                    <a:pt x="230265" y="119964"/>
                  </a:cubicBezTo>
                  <a:cubicBezTo>
                    <a:pt x="230265" y="54977"/>
                    <a:pt x="284228" y="0"/>
                    <a:pt x="347742" y="0"/>
                  </a:cubicBezTo>
                  <a:lnTo>
                    <a:pt x="556953" y="0"/>
                  </a:lnTo>
                  <a:lnTo>
                    <a:pt x="1084289" y="0"/>
                  </a:lnTo>
                  <a:lnTo>
                    <a:pt x="1293500" y="0"/>
                  </a:lnTo>
                  <a:lnTo>
                    <a:pt x="1248252" y="9609"/>
                  </a:lnTo>
                  <a:cubicBezTo>
                    <a:pt x="1206217" y="28124"/>
                    <a:pt x="1175896" y="71248"/>
                    <a:pt x="1175896" y="119997"/>
                  </a:cubicBezTo>
                  <a:cubicBezTo>
                    <a:pt x="1175896" y="184996"/>
                    <a:pt x="1229799" y="234995"/>
                    <a:pt x="1293503" y="234995"/>
                  </a:cubicBezTo>
                  <a:cubicBezTo>
                    <a:pt x="1435610" y="234995"/>
                    <a:pt x="1435610" y="234995"/>
                    <a:pt x="1435610" y="234995"/>
                  </a:cubicBezTo>
                  <a:cubicBezTo>
                    <a:pt x="1484612" y="234995"/>
                    <a:pt x="1523814" y="279994"/>
                    <a:pt x="1523814" y="334993"/>
                  </a:cubicBezTo>
                  <a:cubicBezTo>
                    <a:pt x="1523814" y="394992"/>
                    <a:pt x="1484612" y="439991"/>
                    <a:pt x="1435610" y="439991"/>
                  </a:cubicBezTo>
                  <a:cubicBezTo>
                    <a:pt x="1383544" y="439991"/>
                    <a:pt x="1337987" y="439991"/>
                    <a:pt x="1298125" y="439991"/>
                  </a:cubicBezTo>
                  <a:lnTo>
                    <a:pt x="1226399" y="439991"/>
                  </a:lnTo>
                  <a:lnTo>
                    <a:pt x="1194808" y="439991"/>
                  </a:lnTo>
                  <a:lnTo>
                    <a:pt x="1153080" y="439991"/>
                  </a:lnTo>
                  <a:lnTo>
                    <a:pt x="1120778" y="439991"/>
                  </a:lnTo>
                  <a:lnTo>
                    <a:pt x="1088914" y="439991"/>
                  </a:lnTo>
                  <a:lnTo>
                    <a:pt x="1071153" y="439991"/>
                  </a:lnTo>
                  <a:lnTo>
                    <a:pt x="1041053" y="439991"/>
                  </a:lnTo>
                  <a:lnTo>
                    <a:pt x="1025596" y="439991"/>
                  </a:lnTo>
                  <a:lnTo>
                    <a:pt x="1019902" y="439991"/>
                  </a:lnTo>
                  <a:lnTo>
                    <a:pt x="1019088" y="439991"/>
                  </a:lnTo>
                  <a:cubicBezTo>
                    <a:pt x="974987" y="454990"/>
                    <a:pt x="945585" y="499990"/>
                    <a:pt x="945585" y="549989"/>
                  </a:cubicBezTo>
                  <a:cubicBezTo>
                    <a:pt x="945585" y="614987"/>
                    <a:pt x="999488" y="664986"/>
                    <a:pt x="1063191" y="664986"/>
                  </a:cubicBezTo>
                  <a:lnTo>
                    <a:pt x="1097614" y="664986"/>
                  </a:lnTo>
                  <a:lnTo>
                    <a:pt x="1137372" y="664986"/>
                  </a:lnTo>
                  <a:lnTo>
                    <a:pt x="1172515" y="664986"/>
                  </a:lnTo>
                  <a:lnTo>
                    <a:pt x="1202293" y="664986"/>
                  </a:lnTo>
                  <a:lnTo>
                    <a:pt x="1222723" y="664986"/>
                  </a:lnTo>
                  <a:cubicBezTo>
                    <a:pt x="1275401" y="664986"/>
                    <a:pt x="1275401" y="664986"/>
                    <a:pt x="1275401" y="664986"/>
                  </a:cubicBezTo>
                  <a:cubicBezTo>
                    <a:pt x="1290101" y="664986"/>
                    <a:pt x="1290101" y="664986"/>
                    <a:pt x="1290101" y="664986"/>
                  </a:cubicBezTo>
                  <a:lnTo>
                    <a:pt x="1306825" y="664986"/>
                  </a:lnTo>
                  <a:cubicBezTo>
                    <a:pt x="1484612" y="664986"/>
                    <a:pt x="1484612" y="664986"/>
                    <a:pt x="1484612" y="664986"/>
                  </a:cubicBezTo>
                  <a:cubicBezTo>
                    <a:pt x="1499312" y="664986"/>
                    <a:pt x="1499312" y="664986"/>
                    <a:pt x="1499312" y="664986"/>
                  </a:cubicBezTo>
                  <a:cubicBezTo>
                    <a:pt x="1548315" y="664986"/>
                    <a:pt x="1587517" y="709985"/>
                    <a:pt x="1587517" y="764984"/>
                  </a:cubicBezTo>
                  <a:cubicBezTo>
                    <a:pt x="1587517" y="824983"/>
                    <a:pt x="1548315" y="869982"/>
                    <a:pt x="1499312" y="869982"/>
                  </a:cubicBezTo>
                  <a:cubicBezTo>
                    <a:pt x="1386607" y="869982"/>
                    <a:pt x="1386607" y="869982"/>
                    <a:pt x="1386607" y="869982"/>
                  </a:cubicBezTo>
                  <a:cubicBezTo>
                    <a:pt x="1376807" y="869982"/>
                    <a:pt x="1371907" y="869982"/>
                    <a:pt x="1367006" y="874982"/>
                  </a:cubicBezTo>
                  <a:cubicBezTo>
                    <a:pt x="1362106" y="874982"/>
                    <a:pt x="1357206" y="879982"/>
                    <a:pt x="1352305" y="879982"/>
                  </a:cubicBezTo>
                  <a:cubicBezTo>
                    <a:pt x="1342505" y="884982"/>
                    <a:pt x="1327804" y="894981"/>
                    <a:pt x="1318004" y="909981"/>
                  </a:cubicBezTo>
                  <a:cubicBezTo>
                    <a:pt x="1313103" y="914981"/>
                    <a:pt x="1308203" y="924981"/>
                    <a:pt x="1303303" y="939981"/>
                  </a:cubicBezTo>
                  <a:cubicBezTo>
                    <a:pt x="1298403" y="949980"/>
                    <a:pt x="1293503" y="959980"/>
                    <a:pt x="1293503" y="969980"/>
                  </a:cubicBezTo>
                  <a:cubicBezTo>
                    <a:pt x="1293503" y="974980"/>
                    <a:pt x="1293503" y="979980"/>
                    <a:pt x="1293503" y="984980"/>
                  </a:cubicBezTo>
                  <a:cubicBezTo>
                    <a:pt x="1293503" y="1049978"/>
                    <a:pt x="1347405" y="1099977"/>
                    <a:pt x="1411108" y="1099977"/>
                  </a:cubicBezTo>
                  <a:cubicBezTo>
                    <a:pt x="1558116" y="1099977"/>
                    <a:pt x="1558116" y="1099977"/>
                    <a:pt x="1558116" y="1099977"/>
                  </a:cubicBezTo>
                  <a:cubicBezTo>
                    <a:pt x="1592418" y="1099977"/>
                    <a:pt x="1592418" y="1099977"/>
                    <a:pt x="1592418" y="1099977"/>
                  </a:cubicBezTo>
                  <a:cubicBezTo>
                    <a:pt x="1646320" y="1099977"/>
                    <a:pt x="1685522" y="1144977"/>
                    <a:pt x="1685522" y="1204975"/>
                  </a:cubicBezTo>
                  <a:cubicBezTo>
                    <a:pt x="1685522" y="1259974"/>
                    <a:pt x="1646320" y="1304973"/>
                    <a:pt x="1592418" y="1304973"/>
                  </a:cubicBezTo>
                  <a:cubicBezTo>
                    <a:pt x="1558116" y="1304973"/>
                    <a:pt x="1558116" y="1304973"/>
                    <a:pt x="1558116" y="1304973"/>
                  </a:cubicBezTo>
                  <a:cubicBezTo>
                    <a:pt x="1489512" y="1304973"/>
                    <a:pt x="1489512" y="1304973"/>
                    <a:pt x="1489512" y="1304973"/>
                  </a:cubicBezTo>
                  <a:cubicBezTo>
                    <a:pt x="1445410" y="1304973"/>
                    <a:pt x="1406208" y="1329973"/>
                    <a:pt x="1386607" y="1364972"/>
                  </a:cubicBezTo>
                  <a:cubicBezTo>
                    <a:pt x="1381707" y="1369972"/>
                    <a:pt x="1381707" y="1369972"/>
                    <a:pt x="1381707" y="1374972"/>
                  </a:cubicBezTo>
                  <a:cubicBezTo>
                    <a:pt x="1376807" y="1384972"/>
                    <a:pt x="1371907" y="1399971"/>
                    <a:pt x="1371907" y="1409971"/>
                  </a:cubicBezTo>
                  <a:cubicBezTo>
                    <a:pt x="1371907" y="1414971"/>
                    <a:pt x="1371907" y="1419971"/>
                    <a:pt x="1371907" y="1419971"/>
                  </a:cubicBezTo>
                  <a:cubicBezTo>
                    <a:pt x="1371907" y="1429971"/>
                    <a:pt x="1371907" y="1439971"/>
                    <a:pt x="1371907" y="1444970"/>
                  </a:cubicBezTo>
                  <a:cubicBezTo>
                    <a:pt x="1376807" y="1454970"/>
                    <a:pt x="1376807" y="1459970"/>
                    <a:pt x="1381707" y="1469970"/>
                  </a:cubicBezTo>
                  <a:cubicBezTo>
                    <a:pt x="1381707" y="1469970"/>
                    <a:pt x="1381707" y="1474970"/>
                    <a:pt x="1386607" y="1479970"/>
                  </a:cubicBezTo>
                  <a:cubicBezTo>
                    <a:pt x="1386607" y="1484970"/>
                    <a:pt x="1391507" y="1489970"/>
                    <a:pt x="1396408" y="1494969"/>
                  </a:cubicBezTo>
                  <a:cubicBezTo>
                    <a:pt x="1396408" y="1494969"/>
                    <a:pt x="1401308" y="1499969"/>
                    <a:pt x="1401308" y="1499969"/>
                  </a:cubicBezTo>
                  <a:cubicBezTo>
                    <a:pt x="1401308" y="1504969"/>
                    <a:pt x="1406208" y="1504969"/>
                    <a:pt x="1411108" y="1509969"/>
                  </a:cubicBezTo>
                  <a:cubicBezTo>
                    <a:pt x="1411108" y="1509969"/>
                    <a:pt x="1416008" y="1514969"/>
                    <a:pt x="1416008" y="1514969"/>
                  </a:cubicBezTo>
                  <a:cubicBezTo>
                    <a:pt x="1420908" y="1519969"/>
                    <a:pt x="1425809" y="1519969"/>
                    <a:pt x="1425809" y="1524969"/>
                  </a:cubicBezTo>
                  <a:cubicBezTo>
                    <a:pt x="1435610" y="1529969"/>
                    <a:pt x="1440510" y="1529969"/>
                    <a:pt x="1450311" y="1534969"/>
                  </a:cubicBezTo>
                  <a:cubicBezTo>
                    <a:pt x="1450311" y="1534969"/>
                    <a:pt x="1455211" y="1534969"/>
                    <a:pt x="1455211" y="1534969"/>
                  </a:cubicBezTo>
                  <a:cubicBezTo>
                    <a:pt x="1465011" y="1539969"/>
                    <a:pt x="1474812" y="1539969"/>
                    <a:pt x="1489512" y="1539969"/>
                  </a:cubicBezTo>
                  <a:lnTo>
                    <a:pt x="1475702" y="1539969"/>
                  </a:lnTo>
                  <a:lnTo>
                    <a:pt x="1348905" y="1539969"/>
                  </a:lnTo>
                  <a:lnTo>
                    <a:pt x="1347833" y="1539969"/>
                  </a:lnTo>
                  <a:lnTo>
                    <a:pt x="1340330" y="1539969"/>
                  </a:lnTo>
                  <a:lnTo>
                    <a:pt x="1332817" y="1539969"/>
                  </a:lnTo>
                  <a:lnTo>
                    <a:pt x="1319963" y="1539969"/>
                  </a:lnTo>
                  <a:lnTo>
                    <a:pt x="1280301" y="1539969"/>
                  </a:lnTo>
                  <a:lnTo>
                    <a:pt x="821573" y="1539969"/>
                  </a:lnTo>
                  <a:lnTo>
                    <a:pt x="753030" y="1539969"/>
                  </a:lnTo>
                  <a:lnTo>
                    <a:pt x="612362" y="1539969"/>
                  </a:lnTo>
                  <a:lnTo>
                    <a:pt x="543819" y="1539969"/>
                  </a:lnTo>
                  <a:cubicBezTo>
                    <a:pt x="529072" y="1539969"/>
                    <a:pt x="519519" y="1539969"/>
                    <a:pt x="509799" y="1535041"/>
                  </a:cubicBezTo>
                  <a:lnTo>
                    <a:pt x="504771" y="1535041"/>
                  </a:lnTo>
                  <a:cubicBezTo>
                    <a:pt x="494884" y="1529959"/>
                    <a:pt x="490024" y="1529959"/>
                    <a:pt x="480136" y="1525031"/>
                  </a:cubicBezTo>
                  <a:cubicBezTo>
                    <a:pt x="480136" y="1519949"/>
                    <a:pt x="475109" y="1519949"/>
                    <a:pt x="470416" y="1515022"/>
                  </a:cubicBezTo>
                  <a:cubicBezTo>
                    <a:pt x="468740" y="1513328"/>
                    <a:pt x="467232" y="1511634"/>
                    <a:pt x="465556" y="1509940"/>
                  </a:cubicBezTo>
                  <a:cubicBezTo>
                    <a:pt x="460696" y="1505012"/>
                    <a:pt x="455836" y="1505012"/>
                    <a:pt x="455836" y="1499930"/>
                  </a:cubicBezTo>
                  <a:cubicBezTo>
                    <a:pt x="454160" y="1498236"/>
                    <a:pt x="452484" y="1496696"/>
                    <a:pt x="450808" y="1495002"/>
                  </a:cubicBezTo>
                  <a:cubicBezTo>
                    <a:pt x="445949" y="1489920"/>
                    <a:pt x="441089" y="1484992"/>
                    <a:pt x="441089" y="1479910"/>
                  </a:cubicBezTo>
                  <a:cubicBezTo>
                    <a:pt x="436061" y="1474982"/>
                    <a:pt x="436061" y="1469900"/>
                    <a:pt x="436061" y="1469900"/>
                  </a:cubicBezTo>
                  <a:cubicBezTo>
                    <a:pt x="431368" y="1460045"/>
                    <a:pt x="431368" y="1454963"/>
                    <a:pt x="426340" y="1444953"/>
                  </a:cubicBezTo>
                  <a:lnTo>
                    <a:pt x="426340" y="1420005"/>
                  </a:lnTo>
                  <a:lnTo>
                    <a:pt x="426340" y="1409996"/>
                  </a:lnTo>
                  <a:cubicBezTo>
                    <a:pt x="426340" y="1399986"/>
                    <a:pt x="431368" y="1385048"/>
                    <a:pt x="436061" y="1375038"/>
                  </a:cubicBezTo>
                  <a:cubicBezTo>
                    <a:pt x="436061" y="1369956"/>
                    <a:pt x="436061" y="1369956"/>
                    <a:pt x="441089" y="1365029"/>
                  </a:cubicBezTo>
                  <a:cubicBezTo>
                    <a:pt x="460696" y="1329917"/>
                    <a:pt x="499911" y="1304970"/>
                    <a:pt x="543819" y="1304970"/>
                  </a:cubicBezTo>
                  <a:lnTo>
                    <a:pt x="612362" y="1304970"/>
                  </a:lnTo>
                  <a:lnTo>
                    <a:pt x="647053" y="1304970"/>
                  </a:lnTo>
                  <a:cubicBezTo>
                    <a:pt x="700847" y="1304970"/>
                    <a:pt x="740063" y="1260003"/>
                    <a:pt x="740063" y="1205026"/>
                  </a:cubicBezTo>
                  <a:cubicBezTo>
                    <a:pt x="740063" y="1144967"/>
                    <a:pt x="700847" y="1100000"/>
                    <a:pt x="647053" y="1100000"/>
                  </a:cubicBezTo>
                  <a:lnTo>
                    <a:pt x="612362" y="1100000"/>
                  </a:lnTo>
                  <a:lnTo>
                    <a:pt x="465556" y="1100000"/>
                  </a:lnTo>
                  <a:cubicBezTo>
                    <a:pt x="401705" y="1100000"/>
                    <a:pt x="347742" y="1049951"/>
                    <a:pt x="347742" y="984964"/>
                  </a:cubicBezTo>
                  <a:lnTo>
                    <a:pt x="347742" y="970027"/>
                  </a:lnTo>
                  <a:cubicBezTo>
                    <a:pt x="347742" y="960017"/>
                    <a:pt x="352770" y="950007"/>
                    <a:pt x="357630" y="939997"/>
                  </a:cubicBezTo>
                  <a:cubicBezTo>
                    <a:pt x="362658" y="924905"/>
                    <a:pt x="367518" y="915050"/>
                    <a:pt x="372546" y="909968"/>
                  </a:cubicBezTo>
                  <a:cubicBezTo>
                    <a:pt x="382265" y="895030"/>
                    <a:pt x="397013" y="885020"/>
                    <a:pt x="406566" y="879938"/>
                  </a:cubicBezTo>
                  <a:cubicBezTo>
                    <a:pt x="411593" y="879938"/>
                    <a:pt x="416454" y="875010"/>
                    <a:pt x="421481" y="875010"/>
                  </a:cubicBezTo>
                  <a:cubicBezTo>
                    <a:pt x="426340" y="869929"/>
                    <a:pt x="431368" y="869929"/>
                    <a:pt x="441089" y="869929"/>
                  </a:cubicBezTo>
                  <a:lnTo>
                    <a:pt x="553707" y="869929"/>
                  </a:lnTo>
                  <a:cubicBezTo>
                    <a:pt x="602810" y="869929"/>
                    <a:pt x="642025" y="824961"/>
                    <a:pt x="642025" y="765057"/>
                  </a:cubicBezTo>
                  <a:cubicBezTo>
                    <a:pt x="642025" y="709926"/>
                    <a:pt x="602810" y="664959"/>
                    <a:pt x="553707" y="664959"/>
                  </a:cubicBezTo>
                  <a:lnTo>
                    <a:pt x="538959" y="664959"/>
                  </a:lnTo>
                  <a:lnTo>
                    <a:pt x="326690" y="664959"/>
                  </a:lnTo>
                  <a:lnTo>
                    <a:pt x="117479" y="664959"/>
                  </a:lnTo>
                  <a:cubicBezTo>
                    <a:pt x="53963" y="664959"/>
                    <a:pt x="0" y="615064"/>
                    <a:pt x="0" y="549923"/>
                  </a:cubicBezTo>
                  <a:close/>
                </a:path>
              </a:pathLst>
            </a:custGeom>
            <a:solidFill>
              <a:srgbClr val="16ABFE"/>
            </a:solidFill>
            <a:ln w="5715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cxnSp>
          <p:nvCxnSpPr>
            <p:cNvPr id="122" name="直接连接符 121"/>
            <p:cNvCxnSpPr/>
            <p:nvPr/>
          </p:nvCxnSpPr>
          <p:spPr>
            <a:xfrm flipH="1" flipV="1">
              <a:off x="9369814" y="530830"/>
              <a:ext cx="1" cy="2132320"/>
            </a:xfrm>
            <a:prstGeom prst="line">
              <a:avLst/>
            </a:prstGeom>
            <a:grpFill/>
            <a:ln w="5715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23" name="直接连接符 122"/>
            <p:cNvCxnSpPr/>
            <p:nvPr/>
          </p:nvCxnSpPr>
          <p:spPr>
            <a:xfrm flipH="1" flipV="1">
              <a:off x="11524343" y="811999"/>
              <a:ext cx="1" cy="2132320"/>
            </a:xfrm>
            <a:prstGeom prst="line">
              <a:avLst/>
            </a:prstGeom>
            <a:grpFill/>
            <a:ln w="5715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18" name="椭圆 117"/>
            <p:cNvSpPr/>
            <p:nvPr/>
          </p:nvSpPr>
          <p:spPr>
            <a:xfrm>
              <a:off x="10867765" y="2342359"/>
              <a:ext cx="327668" cy="327668"/>
            </a:xfrm>
            <a:prstGeom prst="ellipse">
              <a:avLst/>
            </a:prstGeom>
            <a:solidFill>
              <a:srgbClr val="0187D1"/>
            </a:solidFill>
            <a:ln w="5715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 52"/>
            <p:cNvSpPr/>
            <p:nvPr/>
          </p:nvSpPr>
          <p:spPr bwMode="auto">
            <a:xfrm rot="5400000">
              <a:off x="9267995" y="170727"/>
              <a:ext cx="2358168" cy="2154529"/>
            </a:xfrm>
            <a:custGeom>
              <a:avLst/>
              <a:gdLst>
                <a:gd name="connsiteX0" fmla="*/ 0 w 1685522"/>
                <a:gd name="connsiteY0" fmla="*/ 549923 h 1539969"/>
                <a:gd name="connsiteX1" fmla="*/ 73404 w 1685522"/>
                <a:gd name="connsiteY1" fmla="*/ 439969 h 1539969"/>
                <a:gd name="connsiteX2" fmla="*/ 282615 w 1685522"/>
                <a:gd name="connsiteY2" fmla="*/ 439969 h 1539969"/>
                <a:gd name="connsiteX3" fmla="*/ 490024 w 1685522"/>
                <a:gd name="connsiteY3" fmla="*/ 439969 h 1539969"/>
                <a:gd name="connsiteX4" fmla="*/ 578342 w 1685522"/>
                <a:gd name="connsiteY4" fmla="*/ 334943 h 1539969"/>
                <a:gd name="connsiteX5" fmla="*/ 490024 w 1685522"/>
                <a:gd name="connsiteY5" fmla="*/ 234999 h 1539969"/>
                <a:gd name="connsiteX6" fmla="*/ 347742 w 1685522"/>
                <a:gd name="connsiteY6" fmla="*/ 234999 h 1539969"/>
                <a:gd name="connsiteX7" fmla="*/ 230265 w 1685522"/>
                <a:gd name="connsiteY7" fmla="*/ 119964 h 1539969"/>
                <a:gd name="connsiteX8" fmla="*/ 347742 w 1685522"/>
                <a:gd name="connsiteY8" fmla="*/ 0 h 1539969"/>
                <a:gd name="connsiteX9" fmla="*/ 556953 w 1685522"/>
                <a:gd name="connsiteY9" fmla="*/ 0 h 1539969"/>
                <a:gd name="connsiteX10" fmla="*/ 1084289 w 1685522"/>
                <a:gd name="connsiteY10" fmla="*/ 0 h 1539969"/>
                <a:gd name="connsiteX11" fmla="*/ 1293500 w 1685522"/>
                <a:gd name="connsiteY11" fmla="*/ 0 h 1539969"/>
                <a:gd name="connsiteX12" fmla="*/ 1248252 w 1685522"/>
                <a:gd name="connsiteY12" fmla="*/ 9609 h 1539969"/>
                <a:gd name="connsiteX13" fmla="*/ 1175896 w 1685522"/>
                <a:gd name="connsiteY13" fmla="*/ 119997 h 1539969"/>
                <a:gd name="connsiteX14" fmla="*/ 1293503 w 1685522"/>
                <a:gd name="connsiteY14" fmla="*/ 234995 h 1539969"/>
                <a:gd name="connsiteX15" fmla="*/ 1435610 w 1685522"/>
                <a:gd name="connsiteY15" fmla="*/ 234995 h 1539969"/>
                <a:gd name="connsiteX16" fmla="*/ 1523814 w 1685522"/>
                <a:gd name="connsiteY16" fmla="*/ 334993 h 1539969"/>
                <a:gd name="connsiteX17" fmla="*/ 1435610 w 1685522"/>
                <a:gd name="connsiteY17" fmla="*/ 439991 h 1539969"/>
                <a:gd name="connsiteX18" fmla="*/ 1298125 w 1685522"/>
                <a:gd name="connsiteY18" fmla="*/ 439991 h 1539969"/>
                <a:gd name="connsiteX19" fmla="*/ 1226399 w 1685522"/>
                <a:gd name="connsiteY19" fmla="*/ 439991 h 1539969"/>
                <a:gd name="connsiteX20" fmla="*/ 1194808 w 1685522"/>
                <a:gd name="connsiteY20" fmla="*/ 439991 h 1539969"/>
                <a:gd name="connsiteX21" fmla="*/ 1153080 w 1685522"/>
                <a:gd name="connsiteY21" fmla="*/ 439991 h 1539969"/>
                <a:gd name="connsiteX22" fmla="*/ 1120778 w 1685522"/>
                <a:gd name="connsiteY22" fmla="*/ 439991 h 1539969"/>
                <a:gd name="connsiteX23" fmla="*/ 1088914 w 1685522"/>
                <a:gd name="connsiteY23" fmla="*/ 439991 h 1539969"/>
                <a:gd name="connsiteX24" fmla="*/ 1071153 w 1685522"/>
                <a:gd name="connsiteY24" fmla="*/ 439991 h 1539969"/>
                <a:gd name="connsiteX25" fmla="*/ 1041053 w 1685522"/>
                <a:gd name="connsiteY25" fmla="*/ 439991 h 1539969"/>
                <a:gd name="connsiteX26" fmla="*/ 1025596 w 1685522"/>
                <a:gd name="connsiteY26" fmla="*/ 439991 h 1539969"/>
                <a:gd name="connsiteX27" fmla="*/ 1019902 w 1685522"/>
                <a:gd name="connsiteY27" fmla="*/ 439991 h 1539969"/>
                <a:gd name="connsiteX28" fmla="*/ 1019088 w 1685522"/>
                <a:gd name="connsiteY28" fmla="*/ 439991 h 1539969"/>
                <a:gd name="connsiteX29" fmla="*/ 945585 w 1685522"/>
                <a:gd name="connsiteY29" fmla="*/ 549989 h 1539969"/>
                <a:gd name="connsiteX30" fmla="*/ 1063191 w 1685522"/>
                <a:gd name="connsiteY30" fmla="*/ 664986 h 1539969"/>
                <a:gd name="connsiteX31" fmla="*/ 1097614 w 1685522"/>
                <a:gd name="connsiteY31" fmla="*/ 664986 h 1539969"/>
                <a:gd name="connsiteX32" fmla="*/ 1137372 w 1685522"/>
                <a:gd name="connsiteY32" fmla="*/ 664986 h 1539969"/>
                <a:gd name="connsiteX33" fmla="*/ 1172515 w 1685522"/>
                <a:gd name="connsiteY33" fmla="*/ 664986 h 1539969"/>
                <a:gd name="connsiteX34" fmla="*/ 1202293 w 1685522"/>
                <a:gd name="connsiteY34" fmla="*/ 664986 h 1539969"/>
                <a:gd name="connsiteX35" fmla="*/ 1222723 w 1685522"/>
                <a:gd name="connsiteY35" fmla="*/ 664986 h 1539969"/>
                <a:gd name="connsiteX36" fmla="*/ 1275401 w 1685522"/>
                <a:gd name="connsiteY36" fmla="*/ 664986 h 1539969"/>
                <a:gd name="connsiteX37" fmla="*/ 1290101 w 1685522"/>
                <a:gd name="connsiteY37" fmla="*/ 664986 h 1539969"/>
                <a:gd name="connsiteX38" fmla="*/ 1306825 w 1685522"/>
                <a:gd name="connsiteY38" fmla="*/ 664986 h 1539969"/>
                <a:gd name="connsiteX39" fmla="*/ 1484612 w 1685522"/>
                <a:gd name="connsiteY39" fmla="*/ 664986 h 1539969"/>
                <a:gd name="connsiteX40" fmla="*/ 1499312 w 1685522"/>
                <a:gd name="connsiteY40" fmla="*/ 664986 h 1539969"/>
                <a:gd name="connsiteX41" fmla="*/ 1587517 w 1685522"/>
                <a:gd name="connsiteY41" fmla="*/ 764984 h 1539969"/>
                <a:gd name="connsiteX42" fmla="*/ 1499312 w 1685522"/>
                <a:gd name="connsiteY42" fmla="*/ 869982 h 1539969"/>
                <a:gd name="connsiteX43" fmla="*/ 1386607 w 1685522"/>
                <a:gd name="connsiteY43" fmla="*/ 869982 h 1539969"/>
                <a:gd name="connsiteX44" fmla="*/ 1367006 w 1685522"/>
                <a:gd name="connsiteY44" fmla="*/ 874982 h 1539969"/>
                <a:gd name="connsiteX45" fmla="*/ 1352305 w 1685522"/>
                <a:gd name="connsiteY45" fmla="*/ 879982 h 1539969"/>
                <a:gd name="connsiteX46" fmla="*/ 1318004 w 1685522"/>
                <a:gd name="connsiteY46" fmla="*/ 909981 h 1539969"/>
                <a:gd name="connsiteX47" fmla="*/ 1303303 w 1685522"/>
                <a:gd name="connsiteY47" fmla="*/ 939981 h 1539969"/>
                <a:gd name="connsiteX48" fmla="*/ 1293503 w 1685522"/>
                <a:gd name="connsiteY48" fmla="*/ 969980 h 1539969"/>
                <a:gd name="connsiteX49" fmla="*/ 1293503 w 1685522"/>
                <a:gd name="connsiteY49" fmla="*/ 984980 h 1539969"/>
                <a:gd name="connsiteX50" fmla="*/ 1411108 w 1685522"/>
                <a:gd name="connsiteY50" fmla="*/ 1099977 h 1539969"/>
                <a:gd name="connsiteX51" fmla="*/ 1558116 w 1685522"/>
                <a:gd name="connsiteY51" fmla="*/ 1099977 h 1539969"/>
                <a:gd name="connsiteX52" fmla="*/ 1592418 w 1685522"/>
                <a:gd name="connsiteY52" fmla="*/ 1099977 h 1539969"/>
                <a:gd name="connsiteX53" fmla="*/ 1685522 w 1685522"/>
                <a:gd name="connsiteY53" fmla="*/ 1204975 h 1539969"/>
                <a:gd name="connsiteX54" fmla="*/ 1592418 w 1685522"/>
                <a:gd name="connsiteY54" fmla="*/ 1304973 h 1539969"/>
                <a:gd name="connsiteX55" fmla="*/ 1558116 w 1685522"/>
                <a:gd name="connsiteY55" fmla="*/ 1304973 h 1539969"/>
                <a:gd name="connsiteX56" fmla="*/ 1489512 w 1685522"/>
                <a:gd name="connsiteY56" fmla="*/ 1304973 h 1539969"/>
                <a:gd name="connsiteX57" fmla="*/ 1386607 w 1685522"/>
                <a:gd name="connsiteY57" fmla="*/ 1364972 h 1539969"/>
                <a:gd name="connsiteX58" fmla="*/ 1381707 w 1685522"/>
                <a:gd name="connsiteY58" fmla="*/ 1374972 h 1539969"/>
                <a:gd name="connsiteX59" fmla="*/ 1371907 w 1685522"/>
                <a:gd name="connsiteY59" fmla="*/ 1409971 h 1539969"/>
                <a:gd name="connsiteX60" fmla="*/ 1371907 w 1685522"/>
                <a:gd name="connsiteY60" fmla="*/ 1419971 h 1539969"/>
                <a:gd name="connsiteX61" fmla="*/ 1371907 w 1685522"/>
                <a:gd name="connsiteY61" fmla="*/ 1444970 h 1539969"/>
                <a:gd name="connsiteX62" fmla="*/ 1381707 w 1685522"/>
                <a:gd name="connsiteY62" fmla="*/ 1469970 h 1539969"/>
                <a:gd name="connsiteX63" fmla="*/ 1386607 w 1685522"/>
                <a:gd name="connsiteY63" fmla="*/ 1479970 h 1539969"/>
                <a:gd name="connsiteX64" fmla="*/ 1396408 w 1685522"/>
                <a:gd name="connsiteY64" fmla="*/ 1494969 h 1539969"/>
                <a:gd name="connsiteX65" fmla="*/ 1401308 w 1685522"/>
                <a:gd name="connsiteY65" fmla="*/ 1499969 h 1539969"/>
                <a:gd name="connsiteX66" fmla="*/ 1411108 w 1685522"/>
                <a:gd name="connsiteY66" fmla="*/ 1509969 h 1539969"/>
                <a:gd name="connsiteX67" fmla="*/ 1416008 w 1685522"/>
                <a:gd name="connsiteY67" fmla="*/ 1514969 h 1539969"/>
                <a:gd name="connsiteX68" fmla="*/ 1425809 w 1685522"/>
                <a:gd name="connsiteY68" fmla="*/ 1524969 h 1539969"/>
                <a:gd name="connsiteX69" fmla="*/ 1450311 w 1685522"/>
                <a:gd name="connsiteY69" fmla="*/ 1534969 h 1539969"/>
                <a:gd name="connsiteX70" fmla="*/ 1455211 w 1685522"/>
                <a:gd name="connsiteY70" fmla="*/ 1534969 h 1539969"/>
                <a:gd name="connsiteX71" fmla="*/ 1489512 w 1685522"/>
                <a:gd name="connsiteY71" fmla="*/ 1539969 h 1539969"/>
                <a:gd name="connsiteX72" fmla="*/ 1475702 w 1685522"/>
                <a:gd name="connsiteY72" fmla="*/ 1539969 h 1539969"/>
                <a:gd name="connsiteX73" fmla="*/ 1348905 w 1685522"/>
                <a:gd name="connsiteY73" fmla="*/ 1539969 h 1539969"/>
                <a:gd name="connsiteX74" fmla="*/ 1347833 w 1685522"/>
                <a:gd name="connsiteY74" fmla="*/ 1539969 h 1539969"/>
                <a:gd name="connsiteX75" fmla="*/ 1340330 w 1685522"/>
                <a:gd name="connsiteY75" fmla="*/ 1539969 h 1539969"/>
                <a:gd name="connsiteX76" fmla="*/ 1332817 w 1685522"/>
                <a:gd name="connsiteY76" fmla="*/ 1539969 h 1539969"/>
                <a:gd name="connsiteX77" fmla="*/ 1319963 w 1685522"/>
                <a:gd name="connsiteY77" fmla="*/ 1539969 h 1539969"/>
                <a:gd name="connsiteX78" fmla="*/ 1280301 w 1685522"/>
                <a:gd name="connsiteY78" fmla="*/ 1539969 h 1539969"/>
                <a:gd name="connsiteX79" fmla="*/ 821573 w 1685522"/>
                <a:gd name="connsiteY79" fmla="*/ 1539969 h 1539969"/>
                <a:gd name="connsiteX80" fmla="*/ 753030 w 1685522"/>
                <a:gd name="connsiteY80" fmla="*/ 1539969 h 1539969"/>
                <a:gd name="connsiteX81" fmla="*/ 612362 w 1685522"/>
                <a:gd name="connsiteY81" fmla="*/ 1539969 h 1539969"/>
                <a:gd name="connsiteX82" fmla="*/ 543819 w 1685522"/>
                <a:gd name="connsiteY82" fmla="*/ 1539969 h 1539969"/>
                <a:gd name="connsiteX83" fmla="*/ 509799 w 1685522"/>
                <a:gd name="connsiteY83" fmla="*/ 1535041 h 1539969"/>
                <a:gd name="connsiteX84" fmla="*/ 504771 w 1685522"/>
                <a:gd name="connsiteY84" fmla="*/ 1535041 h 1539969"/>
                <a:gd name="connsiteX85" fmla="*/ 480136 w 1685522"/>
                <a:gd name="connsiteY85" fmla="*/ 1525031 h 1539969"/>
                <a:gd name="connsiteX86" fmla="*/ 470416 w 1685522"/>
                <a:gd name="connsiteY86" fmla="*/ 1515022 h 1539969"/>
                <a:gd name="connsiteX87" fmla="*/ 465556 w 1685522"/>
                <a:gd name="connsiteY87" fmla="*/ 1509940 h 1539969"/>
                <a:gd name="connsiteX88" fmla="*/ 455836 w 1685522"/>
                <a:gd name="connsiteY88" fmla="*/ 1499930 h 1539969"/>
                <a:gd name="connsiteX89" fmla="*/ 450808 w 1685522"/>
                <a:gd name="connsiteY89" fmla="*/ 1495002 h 1539969"/>
                <a:gd name="connsiteX90" fmla="*/ 441089 w 1685522"/>
                <a:gd name="connsiteY90" fmla="*/ 1479910 h 1539969"/>
                <a:gd name="connsiteX91" fmla="*/ 436061 w 1685522"/>
                <a:gd name="connsiteY91" fmla="*/ 1469900 h 1539969"/>
                <a:gd name="connsiteX92" fmla="*/ 426340 w 1685522"/>
                <a:gd name="connsiteY92" fmla="*/ 1444953 h 1539969"/>
                <a:gd name="connsiteX93" fmla="*/ 426340 w 1685522"/>
                <a:gd name="connsiteY93" fmla="*/ 1420005 h 1539969"/>
                <a:gd name="connsiteX94" fmla="*/ 426340 w 1685522"/>
                <a:gd name="connsiteY94" fmla="*/ 1409996 h 1539969"/>
                <a:gd name="connsiteX95" fmla="*/ 436061 w 1685522"/>
                <a:gd name="connsiteY95" fmla="*/ 1375038 h 1539969"/>
                <a:gd name="connsiteX96" fmla="*/ 441089 w 1685522"/>
                <a:gd name="connsiteY96" fmla="*/ 1365029 h 1539969"/>
                <a:gd name="connsiteX97" fmla="*/ 543819 w 1685522"/>
                <a:gd name="connsiteY97" fmla="*/ 1304970 h 1539969"/>
                <a:gd name="connsiteX98" fmla="*/ 612362 w 1685522"/>
                <a:gd name="connsiteY98" fmla="*/ 1304970 h 1539969"/>
                <a:gd name="connsiteX99" fmla="*/ 647053 w 1685522"/>
                <a:gd name="connsiteY99" fmla="*/ 1304970 h 1539969"/>
                <a:gd name="connsiteX100" fmla="*/ 740063 w 1685522"/>
                <a:gd name="connsiteY100" fmla="*/ 1205026 h 1539969"/>
                <a:gd name="connsiteX101" fmla="*/ 647053 w 1685522"/>
                <a:gd name="connsiteY101" fmla="*/ 1100000 h 1539969"/>
                <a:gd name="connsiteX102" fmla="*/ 612362 w 1685522"/>
                <a:gd name="connsiteY102" fmla="*/ 1100000 h 1539969"/>
                <a:gd name="connsiteX103" fmla="*/ 465556 w 1685522"/>
                <a:gd name="connsiteY103" fmla="*/ 1100000 h 1539969"/>
                <a:gd name="connsiteX104" fmla="*/ 347742 w 1685522"/>
                <a:gd name="connsiteY104" fmla="*/ 984964 h 1539969"/>
                <a:gd name="connsiteX105" fmla="*/ 347742 w 1685522"/>
                <a:gd name="connsiteY105" fmla="*/ 970027 h 1539969"/>
                <a:gd name="connsiteX106" fmla="*/ 357630 w 1685522"/>
                <a:gd name="connsiteY106" fmla="*/ 939997 h 1539969"/>
                <a:gd name="connsiteX107" fmla="*/ 372546 w 1685522"/>
                <a:gd name="connsiteY107" fmla="*/ 909968 h 1539969"/>
                <a:gd name="connsiteX108" fmla="*/ 406566 w 1685522"/>
                <a:gd name="connsiteY108" fmla="*/ 879938 h 1539969"/>
                <a:gd name="connsiteX109" fmla="*/ 421481 w 1685522"/>
                <a:gd name="connsiteY109" fmla="*/ 875010 h 1539969"/>
                <a:gd name="connsiteX110" fmla="*/ 441089 w 1685522"/>
                <a:gd name="connsiteY110" fmla="*/ 869929 h 1539969"/>
                <a:gd name="connsiteX111" fmla="*/ 553707 w 1685522"/>
                <a:gd name="connsiteY111" fmla="*/ 869929 h 1539969"/>
                <a:gd name="connsiteX112" fmla="*/ 642025 w 1685522"/>
                <a:gd name="connsiteY112" fmla="*/ 765057 h 1539969"/>
                <a:gd name="connsiteX113" fmla="*/ 553707 w 1685522"/>
                <a:gd name="connsiteY113" fmla="*/ 664959 h 1539969"/>
                <a:gd name="connsiteX114" fmla="*/ 538959 w 1685522"/>
                <a:gd name="connsiteY114" fmla="*/ 664959 h 1539969"/>
                <a:gd name="connsiteX115" fmla="*/ 326690 w 1685522"/>
                <a:gd name="connsiteY115" fmla="*/ 664959 h 1539969"/>
                <a:gd name="connsiteX116" fmla="*/ 117479 w 1685522"/>
                <a:gd name="connsiteY116" fmla="*/ 664959 h 1539969"/>
                <a:gd name="connsiteX117" fmla="*/ 0 w 1685522"/>
                <a:gd name="connsiteY117" fmla="*/ 549923 h 1539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1685522" h="1539969">
                  <a:moveTo>
                    <a:pt x="0" y="549923"/>
                  </a:moveTo>
                  <a:cubicBezTo>
                    <a:pt x="0" y="500028"/>
                    <a:pt x="29496" y="455061"/>
                    <a:pt x="73404" y="439969"/>
                  </a:cubicBezTo>
                  <a:lnTo>
                    <a:pt x="282615" y="439969"/>
                  </a:lnTo>
                  <a:lnTo>
                    <a:pt x="490024" y="439969"/>
                  </a:lnTo>
                  <a:cubicBezTo>
                    <a:pt x="538959" y="439969"/>
                    <a:pt x="578342" y="395002"/>
                    <a:pt x="578342" y="334943"/>
                  </a:cubicBezTo>
                  <a:cubicBezTo>
                    <a:pt x="578342" y="279966"/>
                    <a:pt x="538959" y="234999"/>
                    <a:pt x="490024" y="234999"/>
                  </a:cubicBezTo>
                  <a:lnTo>
                    <a:pt x="347742" y="234999"/>
                  </a:lnTo>
                  <a:cubicBezTo>
                    <a:pt x="284228" y="234999"/>
                    <a:pt x="230265" y="184950"/>
                    <a:pt x="230265" y="119964"/>
                  </a:cubicBezTo>
                  <a:cubicBezTo>
                    <a:pt x="230265" y="54977"/>
                    <a:pt x="284228" y="0"/>
                    <a:pt x="347742" y="0"/>
                  </a:cubicBezTo>
                  <a:lnTo>
                    <a:pt x="556953" y="0"/>
                  </a:lnTo>
                  <a:lnTo>
                    <a:pt x="1084289" y="0"/>
                  </a:lnTo>
                  <a:lnTo>
                    <a:pt x="1293500" y="0"/>
                  </a:lnTo>
                  <a:lnTo>
                    <a:pt x="1248252" y="9609"/>
                  </a:lnTo>
                  <a:cubicBezTo>
                    <a:pt x="1206217" y="28124"/>
                    <a:pt x="1175896" y="71248"/>
                    <a:pt x="1175896" y="119997"/>
                  </a:cubicBezTo>
                  <a:cubicBezTo>
                    <a:pt x="1175896" y="184996"/>
                    <a:pt x="1229799" y="234995"/>
                    <a:pt x="1293503" y="234995"/>
                  </a:cubicBezTo>
                  <a:cubicBezTo>
                    <a:pt x="1435610" y="234995"/>
                    <a:pt x="1435610" y="234995"/>
                    <a:pt x="1435610" y="234995"/>
                  </a:cubicBezTo>
                  <a:cubicBezTo>
                    <a:pt x="1484612" y="234995"/>
                    <a:pt x="1523814" y="279994"/>
                    <a:pt x="1523814" y="334993"/>
                  </a:cubicBezTo>
                  <a:cubicBezTo>
                    <a:pt x="1523814" y="394992"/>
                    <a:pt x="1484612" y="439991"/>
                    <a:pt x="1435610" y="439991"/>
                  </a:cubicBezTo>
                  <a:cubicBezTo>
                    <a:pt x="1383544" y="439991"/>
                    <a:pt x="1337987" y="439991"/>
                    <a:pt x="1298125" y="439991"/>
                  </a:cubicBezTo>
                  <a:lnTo>
                    <a:pt x="1226399" y="439991"/>
                  </a:lnTo>
                  <a:lnTo>
                    <a:pt x="1194808" y="439991"/>
                  </a:lnTo>
                  <a:lnTo>
                    <a:pt x="1153080" y="439991"/>
                  </a:lnTo>
                  <a:lnTo>
                    <a:pt x="1120778" y="439991"/>
                  </a:lnTo>
                  <a:lnTo>
                    <a:pt x="1088914" y="439991"/>
                  </a:lnTo>
                  <a:lnTo>
                    <a:pt x="1071153" y="439991"/>
                  </a:lnTo>
                  <a:lnTo>
                    <a:pt x="1041053" y="439991"/>
                  </a:lnTo>
                  <a:lnTo>
                    <a:pt x="1025596" y="439991"/>
                  </a:lnTo>
                  <a:lnTo>
                    <a:pt x="1019902" y="439991"/>
                  </a:lnTo>
                  <a:lnTo>
                    <a:pt x="1019088" y="439991"/>
                  </a:lnTo>
                  <a:cubicBezTo>
                    <a:pt x="974987" y="454990"/>
                    <a:pt x="945585" y="499990"/>
                    <a:pt x="945585" y="549989"/>
                  </a:cubicBezTo>
                  <a:cubicBezTo>
                    <a:pt x="945585" y="614987"/>
                    <a:pt x="999488" y="664986"/>
                    <a:pt x="1063191" y="664986"/>
                  </a:cubicBezTo>
                  <a:lnTo>
                    <a:pt x="1097614" y="664986"/>
                  </a:lnTo>
                  <a:lnTo>
                    <a:pt x="1137372" y="664986"/>
                  </a:lnTo>
                  <a:lnTo>
                    <a:pt x="1172515" y="664986"/>
                  </a:lnTo>
                  <a:lnTo>
                    <a:pt x="1202293" y="664986"/>
                  </a:lnTo>
                  <a:lnTo>
                    <a:pt x="1222723" y="664986"/>
                  </a:lnTo>
                  <a:cubicBezTo>
                    <a:pt x="1275401" y="664986"/>
                    <a:pt x="1275401" y="664986"/>
                    <a:pt x="1275401" y="664986"/>
                  </a:cubicBezTo>
                  <a:cubicBezTo>
                    <a:pt x="1290101" y="664986"/>
                    <a:pt x="1290101" y="664986"/>
                    <a:pt x="1290101" y="664986"/>
                  </a:cubicBezTo>
                  <a:lnTo>
                    <a:pt x="1306825" y="664986"/>
                  </a:lnTo>
                  <a:cubicBezTo>
                    <a:pt x="1484612" y="664986"/>
                    <a:pt x="1484612" y="664986"/>
                    <a:pt x="1484612" y="664986"/>
                  </a:cubicBezTo>
                  <a:cubicBezTo>
                    <a:pt x="1499312" y="664986"/>
                    <a:pt x="1499312" y="664986"/>
                    <a:pt x="1499312" y="664986"/>
                  </a:cubicBezTo>
                  <a:cubicBezTo>
                    <a:pt x="1548315" y="664986"/>
                    <a:pt x="1587517" y="709985"/>
                    <a:pt x="1587517" y="764984"/>
                  </a:cubicBezTo>
                  <a:cubicBezTo>
                    <a:pt x="1587517" y="824983"/>
                    <a:pt x="1548315" y="869982"/>
                    <a:pt x="1499312" y="869982"/>
                  </a:cubicBezTo>
                  <a:cubicBezTo>
                    <a:pt x="1386607" y="869982"/>
                    <a:pt x="1386607" y="869982"/>
                    <a:pt x="1386607" y="869982"/>
                  </a:cubicBezTo>
                  <a:cubicBezTo>
                    <a:pt x="1376807" y="869982"/>
                    <a:pt x="1371907" y="869982"/>
                    <a:pt x="1367006" y="874982"/>
                  </a:cubicBezTo>
                  <a:cubicBezTo>
                    <a:pt x="1362106" y="874982"/>
                    <a:pt x="1357206" y="879982"/>
                    <a:pt x="1352305" y="879982"/>
                  </a:cubicBezTo>
                  <a:cubicBezTo>
                    <a:pt x="1342505" y="884982"/>
                    <a:pt x="1327804" y="894981"/>
                    <a:pt x="1318004" y="909981"/>
                  </a:cubicBezTo>
                  <a:cubicBezTo>
                    <a:pt x="1313103" y="914981"/>
                    <a:pt x="1308203" y="924981"/>
                    <a:pt x="1303303" y="939981"/>
                  </a:cubicBezTo>
                  <a:cubicBezTo>
                    <a:pt x="1298403" y="949980"/>
                    <a:pt x="1293503" y="959980"/>
                    <a:pt x="1293503" y="969980"/>
                  </a:cubicBezTo>
                  <a:cubicBezTo>
                    <a:pt x="1293503" y="974980"/>
                    <a:pt x="1293503" y="979980"/>
                    <a:pt x="1293503" y="984980"/>
                  </a:cubicBezTo>
                  <a:cubicBezTo>
                    <a:pt x="1293503" y="1049978"/>
                    <a:pt x="1347405" y="1099977"/>
                    <a:pt x="1411108" y="1099977"/>
                  </a:cubicBezTo>
                  <a:cubicBezTo>
                    <a:pt x="1558116" y="1099977"/>
                    <a:pt x="1558116" y="1099977"/>
                    <a:pt x="1558116" y="1099977"/>
                  </a:cubicBezTo>
                  <a:cubicBezTo>
                    <a:pt x="1592418" y="1099977"/>
                    <a:pt x="1592418" y="1099977"/>
                    <a:pt x="1592418" y="1099977"/>
                  </a:cubicBezTo>
                  <a:cubicBezTo>
                    <a:pt x="1646320" y="1099977"/>
                    <a:pt x="1685522" y="1144977"/>
                    <a:pt x="1685522" y="1204975"/>
                  </a:cubicBezTo>
                  <a:cubicBezTo>
                    <a:pt x="1685522" y="1259974"/>
                    <a:pt x="1646320" y="1304973"/>
                    <a:pt x="1592418" y="1304973"/>
                  </a:cubicBezTo>
                  <a:cubicBezTo>
                    <a:pt x="1558116" y="1304973"/>
                    <a:pt x="1558116" y="1304973"/>
                    <a:pt x="1558116" y="1304973"/>
                  </a:cubicBezTo>
                  <a:cubicBezTo>
                    <a:pt x="1489512" y="1304973"/>
                    <a:pt x="1489512" y="1304973"/>
                    <a:pt x="1489512" y="1304973"/>
                  </a:cubicBezTo>
                  <a:cubicBezTo>
                    <a:pt x="1445410" y="1304973"/>
                    <a:pt x="1406208" y="1329973"/>
                    <a:pt x="1386607" y="1364972"/>
                  </a:cubicBezTo>
                  <a:cubicBezTo>
                    <a:pt x="1381707" y="1369972"/>
                    <a:pt x="1381707" y="1369972"/>
                    <a:pt x="1381707" y="1374972"/>
                  </a:cubicBezTo>
                  <a:cubicBezTo>
                    <a:pt x="1376807" y="1384972"/>
                    <a:pt x="1371907" y="1399971"/>
                    <a:pt x="1371907" y="1409971"/>
                  </a:cubicBezTo>
                  <a:cubicBezTo>
                    <a:pt x="1371907" y="1414971"/>
                    <a:pt x="1371907" y="1419971"/>
                    <a:pt x="1371907" y="1419971"/>
                  </a:cubicBezTo>
                  <a:cubicBezTo>
                    <a:pt x="1371907" y="1429971"/>
                    <a:pt x="1371907" y="1439971"/>
                    <a:pt x="1371907" y="1444970"/>
                  </a:cubicBezTo>
                  <a:cubicBezTo>
                    <a:pt x="1376807" y="1454970"/>
                    <a:pt x="1376807" y="1459970"/>
                    <a:pt x="1381707" y="1469970"/>
                  </a:cubicBezTo>
                  <a:cubicBezTo>
                    <a:pt x="1381707" y="1469970"/>
                    <a:pt x="1381707" y="1474970"/>
                    <a:pt x="1386607" y="1479970"/>
                  </a:cubicBezTo>
                  <a:cubicBezTo>
                    <a:pt x="1386607" y="1484970"/>
                    <a:pt x="1391507" y="1489970"/>
                    <a:pt x="1396408" y="1494969"/>
                  </a:cubicBezTo>
                  <a:cubicBezTo>
                    <a:pt x="1396408" y="1494969"/>
                    <a:pt x="1401308" y="1499969"/>
                    <a:pt x="1401308" y="1499969"/>
                  </a:cubicBezTo>
                  <a:cubicBezTo>
                    <a:pt x="1401308" y="1504969"/>
                    <a:pt x="1406208" y="1504969"/>
                    <a:pt x="1411108" y="1509969"/>
                  </a:cubicBezTo>
                  <a:cubicBezTo>
                    <a:pt x="1411108" y="1509969"/>
                    <a:pt x="1416008" y="1514969"/>
                    <a:pt x="1416008" y="1514969"/>
                  </a:cubicBezTo>
                  <a:cubicBezTo>
                    <a:pt x="1420908" y="1519969"/>
                    <a:pt x="1425809" y="1519969"/>
                    <a:pt x="1425809" y="1524969"/>
                  </a:cubicBezTo>
                  <a:cubicBezTo>
                    <a:pt x="1435610" y="1529969"/>
                    <a:pt x="1440510" y="1529969"/>
                    <a:pt x="1450311" y="1534969"/>
                  </a:cubicBezTo>
                  <a:cubicBezTo>
                    <a:pt x="1450311" y="1534969"/>
                    <a:pt x="1455211" y="1534969"/>
                    <a:pt x="1455211" y="1534969"/>
                  </a:cubicBezTo>
                  <a:cubicBezTo>
                    <a:pt x="1465011" y="1539969"/>
                    <a:pt x="1474812" y="1539969"/>
                    <a:pt x="1489512" y="1539969"/>
                  </a:cubicBezTo>
                  <a:lnTo>
                    <a:pt x="1475702" y="1539969"/>
                  </a:lnTo>
                  <a:lnTo>
                    <a:pt x="1348905" y="1539969"/>
                  </a:lnTo>
                  <a:lnTo>
                    <a:pt x="1347833" y="1539969"/>
                  </a:lnTo>
                  <a:lnTo>
                    <a:pt x="1340330" y="1539969"/>
                  </a:lnTo>
                  <a:lnTo>
                    <a:pt x="1332817" y="1539969"/>
                  </a:lnTo>
                  <a:lnTo>
                    <a:pt x="1319963" y="1539969"/>
                  </a:lnTo>
                  <a:lnTo>
                    <a:pt x="1280301" y="1539969"/>
                  </a:lnTo>
                  <a:lnTo>
                    <a:pt x="821573" y="1539969"/>
                  </a:lnTo>
                  <a:lnTo>
                    <a:pt x="753030" y="1539969"/>
                  </a:lnTo>
                  <a:lnTo>
                    <a:pt x="612362" y="1539969"/>
                  </a:lnTo>
                  <a:lnTo>
                    <a:pt x="543819" y="1539969"/>
                  </a:lnTo>
                  <a:cubicBezTo>
                    <a:pt x="529072" y="1539969"/>
                    <a:pt x="519519" y="1539969"/>
                    <a:pt x="509799" y="1535041"/>
                  </a:cubicBezTo>
                  <a:lnTo>
                    <a:pt x="504771" y="1535041"/>
                  </a:lnTo>
                  <a:cubicBezTo>
                    <a:pt x="494884" y="1529959"/>
                    <a:pt x="490024" y="1529959"/>
                    <a:pt x="480136" y="1525031"/>
                  </a:cubicBezTo>
                  <a:cubicBezTo>
                    <a:pt x="480136" y="1519949"/>
                    <a:pt x="475109" y="1519949"/>
                    <a:pt x="470416" y="1515022"/>
                  </a:cubicBezTo>
                  <a:cubicBezTo>
                    <a:pt x="468740" y="1513328"/>
                    <a:pt x="467232" y="1511634"/>
                    <a:pt x="465556" y="1509940"/>
                  </a:cubicBezTo>
                  <a:cubicBezTo>
                    <a:pt x="460696" y="1505012"/>
                    <a:pt x="455836" y="1505012"/>
                    <a:pt x="455836" y="1499930"/>
                  </a:cubicBezTo>
                  <a:cubicBezTo>
                    <a:pt x="454160" y="1498236"/>
                    <a:pt x="452484" y="1496696"/>
                    <a:pt x="450808" y="1495002"/>
                  </a:cubicBezTo>
                  <a:cubicBezTo>
                    <a:pt x="445949" y="1489920"/>
                    <a:pt x="441089" y="1484992"/>
                    <a:pt x="441089" y="1479910"/>
                  </a:cubicBezTo>
                  <a:cubicBezTo>
                    <a:pt x="436061" y="1474982"/>
                    <a:pt x="436061" y="1469900"/>
                    <a:pt x="436061" y="1469900"/>
                  </a:cubicBezTo>
                  <a:cubicBezTo>
                    <a:pt x="431368" y="1460045"/>
                    <a:pt x="431368" y="1454963"/>
                    <a:pt x="426340" y="1444953"/>
                  </a:cubicBezTo>
                  <a:lnTo>
                    <a:pt x="426340" y="1420005"/>
                  </a:lnTo>
                  <a:lnTo>
                    <a:pt x="426340" y="1409996"/>
                  </a:lnTo>
                  <a:cubicBezTo>
                    <a:pt x="426340" y="1399986"/>
                    <a:pt x="431368" y="1385048"/>
                    <a:pt x="436061" y="1375038"/>
                  </a:cubicBezTo>
                  <a:cubicBezTo>
                    <a:pt x="436061" y="1369956"/>
                    <a:pt x="436061" y="1369956"/>
                    <a:pt x="441089" y="1365029"/>
                  </a:cubicBezTo>
                  <a:cubicBezTo>
                    <a:pt x="460696" y="1329917"/>
                    <a:pt x="499911" y="1304970"/>
                    <a:pt x="543819" y="1304970"/>
                  </a:cubicBezTo>
                  <a:lnTo>
                    <a:pt x="612362" y="1304970"/>
                  </a:lnTo>
                  <a:lnTo>
                    <a:pt x="647053" y="1304970"/>
                  </a:lnTo>
                  <a:cubicBezTo>
                    <a:pt x="700847" y="1304970"/>
                    <a:pt x="740063" y="1260003"/>
                    <a:pt x="740063" y="1205026"/>
                  </a:cubicBezTo>
                  <a:cubicBezTo>
                    <a:pt x="740063" y="1144967"/>
                    <a:pt x="700847" y="1100000"/>
                    <a:pt x="647053" y="1100000"/>
                  </a:cubicBezTo>
                  <a:lnTo>
                    <a:pt x="612362" y="1100000"/>
                  </a:lnTo>
                  <a:lnTo>
                    <a:pt x="465556" y="1100000"/>
                  </a:lnTo>
                  <a:cubicBezTo>
                    <a:pt x="401705" y="1100000"/>
                    <a:pt x="347742" y="1049951"/>
                    <a:pt x="347742" y="984964"/>
                  </a:cubicBezTo>
                  <a:lnTo>
                    <a:pt x="347742" y="970027"/>
                  </a:lnTo>
                  <a:cubicBezTo>
                    <a:pt x="347742" y="960017"/>
                    <a:pt x="352770" y="950007"/>
                    <a:pt x="357630" y="939997"/>
                  </a:cubicBezTo>
                  <a:cubicBezTo>
                    <a:pt x="362658" y="924905"/>
                    <a:pt x="367518" y="915050"/>
                    <a:pt x="372546" y="909968"/>
                  </a:cubicBezTo>
                  <a:cubicBezTo>
                    <a:pt x="382265" y="895030"/>
                    <a:pt x="397013" y="885020"/>
                    <a:pt x="406566" y="879938"/>
                  </a:cubicBezTo>
                  <a:cubicBezTo>
                    <a:pt x="411593" y="879938"/>
                    <a:pt x="416454" y="875010"/>
                    <a:pt x="421481" y="875010"/>
                  </a:cubicBezTo>
                  <a:cubicBezTo>
                    <a:pt x="426340" y="869929"/>
                    <a:pt x="431368" y="869929"/>
                    <a:pt x="441089" y="869929"/>
                  </a:cubicBezTo>
                  <a:lnTo>
                    <a:pt x="553707" y="869929"/>
                  </a:lnTo>
                  <a:cubicBezTo>
                    <a:pt x="602810" y="869929"/>
                    <a:pt x="642025" y="824961"/>
                    <a:pt x="642025" y="765057"/>
                  </a:cubicBezTo>
                  <a:cubicBezTo>
                    <a:pt x="642025" y="709926"/>
                    <a:pt x="602810" y="664959"/>
                    <a:pt x="553707" y="664959"/>
                  </a:cubicBezTo>
                  <a:lnTo>
                    <a:pt x="538959" y="664959"/>
                  </a:lnTo>
                  <a:lnTo>
                    <a:pt x="326690" y="664959"/>
                  </a:lnTo>
                  <a:lnTo>
                    <a:pt x="117479" y="664959"/>
                  </a:lnTo>
                  <a:cubicBezTo>
                    <a:pt x="53963" y="664959"/>
                    <a:pt x="0" y="615064"/>
                    <a:pt x="0" y="549923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5715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9" name="任意多边形 118"/>
            <p:cNvSpPr/>
            <p:nvPr/>
          </p:nvSpPr>
          <p:spPr>
            <a:xfrm>
              <a:off x="9991400" y="960895"/>
              <a:ext cx="327668" cy="666348"/>
            </a:xfrm>
            <a:custGeom>
              <a:avLst/>
              <a:gdLst>
                <a:gd name="connsiteX0" fmla="*/ 117102 w 234204"/>
                <a:gd name="connsiteY0" fmla="*/ 0 h 476278"/>
                <a:gd name="connsiteX1" fmla="*/ 225002 w 234204"/>
                <a:gd name="connsiteY1" fmla="*/ 71520 h 476278"/>
                <a:gd name="connsiteX2" fmla="*/ 233283 w 234204"/>
                <a:gd name="connsiteY2" fmla="*/ 112539 h 476278"/>
                <a:gd name="connsiteX3" fmla="*/ 234204 w 234204"/>
                <a:gd name="connsiteY3" fmla="*/ 112539 h 476278"/>
                <a:gd name="connsiteX4" fmla="*/ 234204 w 234204"/>
                <a:gd name="connsiteY4" fmla="*/ 117102 h 476278"/>
                <a:gd name="connsiteX5" fmla="*/ 234204 w 234204"/>
                <a:gd name="connsiteY5" fmla="*/ 359176 h 476278"/>
                <a:gd name="connsiteX6" fmla="*/ 234204 w 234204"/>
                <a:gd name="connsiteY6" fmla="*/ 374444 h 476278"/>
                <a:gd name="connsiteX7" fmla="*/ 231122 w 234204"/>
                <a:gd name="connsiteY7" fmla="*/ 374444 h 476278"/>
                <a:gd name="connsiteX8" fmla="*/ 225002 w 234204"/>
                <a:gd name="connsiteY8" fmla="*/ 404758 h 476278"/>
                <a:gd name="connsiteX9" fmla="*/ 117102 w 234204"/>
                <a:gd name="connsiteY9" fmla="*/ 476278 h 476278"/>
                <a:gd name="connsiteX10" fmla="*/ 9202 w 234204"/>
                <a:gd name="connsiteY10" fmla="*/ 404758 h 476278"/>
                <a:gd name="connsiteX11" fmla="*/ 3083 w 234204"/>
                <a:gd name="connsiteY11" fmla="*/ 374444 h 476278"/>
                <a:gd name="connsiteX12" fmla="*/ 0 w 234204"/>
                <a:gd name="connsiteY12" fmla="*/ 374444 h 476278"/>
                <a:gd name="connsiteX13" fmla="*/ 0 w 234204"/>
                <a:gd name="connsiteY13" fmla="*/ 359176 h 476278"/>
                <a:gd name="connsiteX14" fmla="*/ 0 w 234204"/>
                <a:gd name="connsiteY14" fmla="*/ 117102 h 476278"/>
                <a:gd name="connsiteX15" fmla="*/ 0 w 234204"/>
                <a:gd name="connsiteY15" fmla="*/ 112539 h 476278"/>
                <a:gd name="connsiteX16" fmla="*/ 921 w 234204"/>
                <a:gd name="connsiteY16" fmla="*/ 112539 h 476278"/>
                <a:gd name="connsiteX17" fmla="*/ 9202 w 234204"/>
                <a:gd name="connsiteY17" fmla="*/ 71520 h 476278"/>
                <a:gd name="connsiteX18" fmla="*/ 117102 w 234204"/>
                <a:gd name="connsiteY18" fmla="*/ 0 h 476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34204" h="476278">
                  <a:moveTo>
                    <a:pt x="117102" y="0"/>
                  </a:moveTo>
                  <a:cubicBezTo>
                    <a:pt x="165608" y="0"/>
                    <a:pt x="207225" y="29491"/>
                    <a:pt x="225002" y="71520"/>
                  </a:cubicBezTo>
                  <a:lnTo>
                    <a:pt x="233283" y="112539"/>
                  </a:lnTo>
                  <a:lnTo>
                    <a:pt x="234204" y="112539"/>
                  </a:lnTo>
                  <a:lnTo>
                    <a:pt x="234204" y="117102"/>
                  </a:lnTo>
                  <a:lnTo>
                    <a:pt x="234204" y="359176"/>
                  </a:lnTo>
                  <a:lnTo>
                    <a:pt x="234204" y="374444"/>
                  </a:lnTo>
                  <a:lnTo>
                    <a:pt x="231122" y="374444"/>
                  </a:lnTo>
                  <a:lnTo>
                    <a:pt x="225002" y="404758"/>
                  </a:lnTo>
                  <a:cubicBezTo>
                    <a:pt x="207225" y="446787"/>
                    <a:pt x="165608" y="476278"/>
                    <a:pt x="117102" y="476278"/>
                  </a:cubicBezTo>
                  <a:cubicBezTo>
                    <a:pt x="68597" y="476278"/>
                    <a:pt x="26979" y="446787"/>
                    <a:pt x="9202" y="404758"/>
                  </a:cubicBezTo>
                  <a:lnTo>
                    <a:pt x="3083" y="374444"/>
                  </a:lnTo>
                  <a:lnTo>
                    <a:pt x="0" y="374444"/>
                  </a:lnTo>
                  <a:lnTo>
                    <a:pt x="0" y="359176"/>
                  </a:lnTo>
                  <a:lnTo>
                    <a:pt x="0" y="117102"/>
                  </a:lnTo>
                  <a:lnTo>
                    <a:pt x="0" y="112539"/>
                  </a:lnTo>
                  <a:lnTo>
                    <a:pt x="921" y="112539"/>
                  </a:lnTo>
                  <a:lnTo>
                    <a:pt x="9202" y="71520"/>
                  </a:lnTo>
                  <a:cubicBezTo>
                    <a:pt x="26979" y="29491"/>
                    <a:pt x="68597" y="0"/>
                    <a:pt x="117102" y="0"/>
                  </a:cubicBezTo>
                  <a:close/>
                </a:path>
              </a:pathLst>
            </a:custGeom>
            <a:solidFill>
              <a:srgbClr val="48BEFE"/>
            </a:solidFill>
            <a:ln w="5715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 53"/>
            <p:cNvSpPr/>
            <p:nvPr/>
          </p:nvSpPr>
          <p:spPr bwMode="auto">
            <a:xfrm rot="5400000">
              <a:off x="9267995" y="-1143723"/>
              <a:ext cx="2358168" cy="2154529"/>
            </a:xfrm>
            <a:custGeom>
              <a:avLst/>
              <a:gdLst>
                <a:gd name="connsiteX0" fmla="*/ 0 w 1685522"/>
                <a:gd name="connsiteY0" fmla="*/ 549923 h 1539969"/>
                <a:gd name="connsiteX1" fmla="*/ 73404 w 1685522"/>
                <a:gd name="connsiteY1" fmla="*/ 439969 h 1539969"/>
                <a:gd name="connsiteX2" fmla="*/ 282615 w 1685522"/>
                <a:gd name="connsiteY2" fmla="*/ 439969 h 1539969"/>
                <a:gd name="connsiteX3" fmla="*/ 490024 w 1685522"/>
                <a:gd name="connsiteY3" fmla="*/ 439969 h 1539969"/>
                <a:gd name="connsiteX4" fmla="*/ 578342 w 1685522"/>
                <a:gd name="connsiteY4" fmla="*/ 334943 h 1539969"/>
                <a:gd name="connsiteX5" fmla="*/ 490024 w 1685522"/>
                <a:gd name="connsiteY5" fmla="*/ 234999 h 1539969"/>
                <a:gd name="connsiteX6" fmla="*/ 347742 w 1685522"/>
                <a:gd name="connsiteY6" fmla="*/ 234999 h 1539969"/>
                <a:gd name="connsiteX7" fmla="*/ 230265 w 1685522"/>
                <a:gd name="connsiteY7" fmla="*/ 119964 h 1539969"/>
                <a:gd name="connsiteX8" fmla="*/ 347742 w 1685522"/>
                <a:gd name="connsiteY8" fmla="*/ 0 h 1539969"/>
                <a:gd name="connsiteX9" fmla="*/ 556953 w 1685522"/>
                <a:gd name="connsiteY9" fmla="*/ 0 h 1539969"/>
                <a:gd name="connsiteX10" fmla="*/ 1084289 w 1685522"/>
                <a:gd name="connsiteY10" fmla="*/ 0 h 1539969"/>
                <a:gd name="connsiteX11" fmla="*/ 1293500 w 1685522"/>
                <a:gd name="connsiteY11" fmla="*/ 0 h 1539969"/>
                <a:gd name="connsiteX12" fmla="*/ 1248252 w 1685522"/>
                <a:gd name="connsiteY12" fmla="*/ 9609 h 1539969"/>
                <a:gd name="connsiteX13" fmla="*/ 1175896 w 1685522"/>
                <a:gd name="connsiteY13" fmla="*/ 119997 h 1539969"/>
                <a:gd name="connsiteX14" fmla="*/ 1293503 w 1685522"/>
                <a:gd name="connsiteY14" fmla="*/ 234995 h 1539969"/>
                <a:gd name="connsiteX15" fmla="*/ 1435610 w 1685522"/>
                <a:gd name="connsiteY15" fmla="*/ 234995 h 1539969"/>
                <a:gd name="connsiteX16" fmla="*/ 1523814 w 1685522"/>
                <a:gd name="connsiteY16" fmla="*/ 334993 h 1539969"/>
                <a:gd name="connsiteX17" fmla="*/ 1435610 w 1685522"/>
                <a:gd name="connsiteY17" fmla="*/ 439991 h 1539969"/>
                <a:gd name="connsiteX18" fmla="*/ 1298125 w 1685522"/>
                <a:gd name="connsiteY18" fmla="*/ 439991 h 1539969"/>
                <a:gd name="connsiteX19" fmla="*/ 1226399 w 1685522"/>
                <a:gd name="connsiteY19" fmla="*/ 439991 h 1539969"/>
                <a:gd name="connsiteX20" fmla="*/ 1194808 w 1685522"/>
                <a:gd name="connsiteY20" fmla="*/ 439991 h 1539969"/>
                <a:gd name="connsiteX21" fmla="*/ 1153080 w 1685522"/>
                <a:gd name="connsiteY21" fmla="*/ 439991 h 1539969"/>
                <a:gd name="connsiteX22" fmla="*/ 1120778 w 1685522"/>
                <a:gd name="connsiteY22" fmla="*/ 439991 h 1539969"/>
                <a:gd name="connsiteX23" fmla="*/ 1088914 w 1685522"/>
                <a:gd name="connsiteY23" fmla="*/ 439991 h 1539969"/>
                <a:gd name="connsiteX24" fmla="*/ 1071153 w 1685522"/>
                <a:gd name="connsiteY24" fmla="*/ 439991 h 1539969"/>
                <a:gd name="connsiteX25" fmla="*/ 1041053 w 1685522"/>
                <a:gd name="connsiteY25" fmla="*/ 439991 h 1539969"/>
                <a:gd name="connsiteX26" fmla="*/ 1025596 w 1685522"/>
                <a:gd name="connsiteY26" fmla="*/ 439991 h 1539969"/>
                <a:gd name="connsiteX27" fmla="*/ 1019902 w 1685522"/>
                <a:gd name="connsiteY27" fmla="*/ 439991 h 1539969"/>
                <a:gd name="connsiteX28" fmla="*/ 1019088 w 1685522"/>
                <a:gd name="connsiteY28" fmla="*/ 439991 h 1539969"/>
                <a:gd name="connsiteX29" fmla="*/ 945585 w 1685522"/>
                <a:gd name="connsiteY29" fmla="*/ 549989 h 1539969"/>
                <a:gd name="connsiteX30" fmla="*/ 1063191 w 1685522"/>
                <a:gd name="connsiteY30" fmla="*/ 664986 h 1539969"/>
                <a:gd name="connsiteX31" fmla="*/ 1097614 w 1685522"/>
                <a:gd name="connsiteY31" fmla="*/ 664986 h 1539969"/>
                <a:gd name="connsiteX32" fmla="*/ 1137372 w 1685522"/>
                <a:gd name="connsiteY32" fmla="*/ 664986 h 1539969"/>
                <a:gd name="connsiteX33" fmla="*/ 1172515 w 1685522"/>
                <a:gd name="connsiteY33" fmla="*/ 664986 h 1539969"/>
                <a:gd name="connsiteX34" fmla="*/ 1202293 w 1685522"/>
                <a:gd name="connsiteY34" fmla="*/ 664986 h 1539969"/>
                <a:gd name="connsiteX35" fmla="*/ 1222723 w 1685522"/>
                <a:gd name="connsiteY35" fmla="*/ 664986 h 1539969"/>
                <a:gd name="connsiteX36" fmla="*/ 1275401 w 1685522"/>
                <a:gd name="connsiteY36" fmla="*/ 664986 h 1539969"/>
                <a:gd name="connsiteX37" fmla="*/ 1290101 w 1685522"/>
                <a:gd name="connsiteY37" fmla="*/ 664986 h 1539969"/>
                <a:gd name="connsiteX38" fmla="*/ 1306825 w 1685522"/>
                <a:gd name="connsiteY38" fmla="*/ 664986 h 1539969"/>
                <a:gd name="connsiteX39" fmla="*/ 1484612 w 1685522"/>
                <a:gd name="connsiteY39" fmla="*/ 664986 h 1539969"/>
                <a:gd name="connsiteX40" fmla="*/ 1499312 w 1685522"/>
                <a:gd name="connsiteY40" fmla="*/ 664986 h 1539969"/>
                <a:gd name="connsiteX41" fmla="*/ 1587517 w 1685522"/>
                <a:gd name="connsiteY41" fmla="*/ 764984 h 1539969"/>
                <a:gd name="connsiteX42" fmla="*/ 1499312 w 1685522"/>
                <a:gd name="connsiteY42" fmla="*/ 869982 h 1539969"/>
                <a:gd name="connsiteX43" fmla="*/ 1386607 w 1685522"/>
                <a:gd name="connsiteY43" fmla="*/ 869982 h 1539969"/>
                <a:gd name="connsiteX44" fmla="*/ 1367006 w 1685522"/>
                <a:gd name="connsiteY44" fmla="*/ 874982 h 1539969"/>
                <a:gd name="connsiteX45" fmla="*/ 1352305 w 1685522"/>
                <a:gd name="connsiteY45" fmla="*/ 879982 h 1539969"/>
                <a:gd name="connsiteX46" fmla="*/ 1318004 w 1685522"/>
                <a:gd name="connsiteY46" fmla="*/ 909981 h 1539969"/>
                <a:gd name="connsiteX47" fmla="*/ 1303303 w 1685522"/>
                <a:gd name="connsiteY47" fmla="*/ 939981 h 1539969"/>
                <a:gd name="connsiteX48" fmla="*/ 1293503 w 1685522"/>
                <a:gd name="connsiteY48" fmla="*/ 969980 h 1539969"/>
                <a:gd name="connsiteX49" fmla="*/ 1293503 w 1685522"/>
                <a:gd name="connsiteY49" fmla="*/ 984980 h 1539969"/>
                <a:gd name="connsiteX50" fmla="*/ 1411108 w 1685522"/>
                <a:gd name="connsiteY50" fmla="*/ 1099977 h 1539969"/>
                <a:gd name="connsiteX51" fmla="*/ 1558116 w 1685522"/>
                <a:gd name="connsiteY51" fmla="*/ 1099977 h 1539969"/>
                <a:gd name="connsiteX52" fmla="*/ 1592418 w 1685522"/>
                <a:gd name="connsiteY52" fmla="*/ 1099977 h 1539969"/>
                <a:gd name="connsiteX53" fmla="*/ 1685522 w 1685522"/>
                <a:gd name="connsiteY53" fmla="*/ 1204975 h 1539969"/>
                <a:gd name="connsiteX54" fmla="*/ 1592418 w 1685522"/>
                <a:gd name="connsiteY54" fmla="*/ 1304973 h 1539969"/>
                <a:gd name="connsiteX55" fmla="*/ 1558116 w 1685522"/>
                <a:gd name="connsiteY55" fmla="*/ 1304973 h 1539969"/>
                <a:gd name="connsiteX56" fmla="*/ 1489512 w 1685522"/>
                <a:gd name="connsiteY56" fmla="*/ 1304973 h 1539969"/>
                <a:gd name="connsiteX57" fmla="*/ 1386607 w 1685522"/>
                <a:gd name="connsiteY57" fmla="*/ 1364972 h 1539969"/>
                <a:gd name="connsiteX58" fmla="*/ 1381707 w 1685522"/>
                <a:gd name="connsiteY58" fmla="*/ 1374972 h 1539969"/>
                <a:gd name="connsiteX59" fmla="*/ 1371907 w 1685522"/>
                <a:gd name="connsiteY59" fmla="*/ 1409971 h 1539969"/>
                <a:gd name="connsiteX60" fmla="*/ 1371907 w 1685522"/>
                <a:gd name="connsiteY60" fmla="*/ 1419971 h 1539969"/>
                <a:gd name="connsiteX61" fmla="*/ 1371907 w 1685522"/>
                <a:gd name="connsiteY61" fmla="*/ 1444970 h 1539969"/>
                <a:gd name="connsiteX62" fmla="*/ 1381707 w 1685522"/>
                <a:gd name="connsiteY62" fmla="*/ 1469970 h 1539969"/>
                <a:gd name="connsiteX63" fmla="*/ 1386607 w 1685522"/>
                <a:gd name="connsiteY63" fmla="*/ 1479970 h 1539969"/>
                <a:gd name="connsiteX64" fmla="*/ 1396408 w 1685522"/>
                <a:gd name="connsiteY64" fmla="*/ 1494969 h 1539969"/>
                <a:gd name="connsiteX65" fmla="*/ 1401308 w 1685522"/>
                <a:gd name="connsiteY65" fmla="*/ 1499969 h 1539969"/>
                <a:gd name="connsiteX66" fmla="*/ 1411108 w 1685522"/>
                <a:gd name="connsiteY66" fmla="*/ 1509969 h 1539969"/>
                <a:gd name="connsiteX67" fmla="*/ 1416008 w 1685522"/>
                <a:gd name="connsiteY67" fmla="*/ 1514969 h 1539969"/>
                <a:gd name="connsiteX68" fmla="*/ 1425809 w 1685522"/>
                <a:gd name="connsiteY68" fmla="*/ 1524969 h 1539969"/>
                <a:gd name="connsiteX69" fmla="*/ 1450311 w 1685522"/>
                <a:gd name="connsiteY69" fmla="*/ 1534969 h 1539969"/>
                <a:gd name="connsiteX70" fmla="*/ 1455211 w 1685522"/>
                <a:gd name="connsiteY70" fmla="*/ 1534969 h 1539969"/>
                <a:gd name="connsiteX71" fmla="*/ 1489512 w 1685522"/>
                <a:gd name="connsiteY71" fmla="*/ 1539969 h 1539969"/>
                <a:gd name="connsiteX72" fmla="*/ 1475702 w 1685522"/>
                <a:gd name="connsiteY72" fmla="*/ 1539969 h 1539969"/>
                <a:gd name="connsiteX73" fmla="*/ 1348905 w 1685522"/>
                <a:gd name="connsiteY73" fmla="*/ 1539969 h 1539969"/>
                <a:gd name="connsiteX74" fmla="*/ 1347833 w 1685522"/>
                <a:gd name="connsiteY74" fmla="*/ 1539969 h 1539969"/>
                <a:gd name="connsiteX75" fmla="*/ 1340330 w 1685522"/>
                <a:gd name="connsiteY75" fmla="*/ 1539969 h 1539969"/>
                <a:gd name="connsiteX76" fmla="*/ 1332817 w 1685522"/>
                <a:gd name="connsiteY76" fmla="*/ 1539969 h 1539969"/>
                <a:gd name="connsiteX77" fmla="*/ 1319963 w 1685522"/>
                <a:gd name="connsiteY77" fmla="*/ 1539969 h 1539969"/>
                <a:gd name="connsiteX78" fmla="*/ 1280301 w 1685522"/>
                <a:gd name="connsiteY78" fmla="*/ 1539969 h 1539969"/>
                <a:gd name="connsiteX79" fmla="*/ 821573 w 1685522"/>
                <a:gd name="connsiteY79" fmla="*/ 1539969 h 1539969"/>
                <a:gd name="connsiteX80" fmla="*/ 753030 w 1685522"/>
                <a:gd name="connsiteY80" fmla="*/ 1539969 h 1539969"/>
                <a:gd name="connsiteX81" fmla="*/ 612362 w 1685522"/>
                <a:gd name="connsiteY81" fmla="*/ 1539969 h 1539969"/>
                <a:gd name="connsiteX82" fmla="*/ 543819 w 1685522"/>
                <a:gd name="connsiteY82" fmla="*/ 1539969 h 1539969"/>
                <a:gd name="connsiteX83" fmla="*/ 509799 w 1685522"/>
                <a:gd name="connsiteY83" fmla="*/ 1535041 h 1539969"/>
                <a:gd name="connsiteX84" fmla="*/ 504771 w 1685522"/>
                <a:gd name="connsiteY84" fmla="*/ 1535041 h 1539969"/>
                <a:gd name="connsiteX85" fmla="*/ 480136 w 1685522"/>
                <a:gd name="connsiteY85" fmla="*/ 1525031 h 1539969"/>
                <a:gd name="connsiteX86" fmla="*/ 470416 w 1685522"/>
                <a:gd name="connsiteY86" fmla="*/ 1515022 h 1539969"/>
                <a:gd name="connsiteX87" fmla="*/ 465556 w 1685522"/>
                <a:gd name="connsiteY87" fmla="*/ 1509940 h 1539969"/>
                <a:gd name="connsiteX88" fmla="*/ 455836 w 1685522"/>
                <a:gd name="connsiteY88" fmla="*/ 1499930 h 1539969"/>
                <a:gd name="connsiteX89" fmla="*/ 450808 w 1685522"/>
                <a:gd name="connsiteY89" fmla="*/ 1495002 h 1539969"/>
                <a:gd name="connsiteX90" fmla="*/ 441089 w 1685522"/>
                <a:gd name="connsiteY90" fmla="*/ 1479910 h 1539969"/>
                <a:gd name="connsiteX91" fmla="*/ 436061 w 1685522"/>
                <a:gd name="connsiteY91" fmla="*/ 1469900 h 1539969"/>
                <a:gd name="connsiteX92" fmla="*/ 426340 w 1685522"/>
                <a:gd name="connsiteY92" fmla="*/ 1444953 h 1539969"/>
                <a:gd name="connsiteX93" fmla="*/ 426340 w 1685522"/>
                <a:gd name="connsiteY93" fmla="*/ 1420005 h 1539969"/>
                <a:gd name="connsiteX94" fmla="*/ 426340 w 1685522"/>
                <a:gd name="connsiteY94" fmla="*/ 1409996 h 1539969"/>
                <a:gd name="connsiteX95" fmla="*/ 436061 w 1685522"/>
                <a:gd name="connsiteY95" fmla="*/ 1375038 h 1539969"/>
                <a:gd name="connsiteX96" fmla="*/ 441089 w 1685522"/>
                <a:gd name="connsiteY96" fmla="*/ 1365029 h 1539969"/>
                <a:gd name="connsiteX97" fmla="*/ 543819 w 1685522"/>
                <a:gd name="connsiteY97" fmla="*/ 1304970 h 1539969"/>
                <a:gd name="connsiteX98" fmla="*/ 612362 w 1685522"/>
                <a:gd name="connsiteY98" fmla="*/ 1304970 h 1539969"/>
                <a:gd name="connsiteX99" fmla="*/ 647053 w 1685522"/>
                <a:gd name="connsiteY99" fmla="*/ 1304970 h 1539969"/>
                <a:gd name="connsiteX100" fmla="*/ 740063 w 1685522"/>
                <a:gd name="connsiteY100" fmla="*/ 1205026 h 1539969"/>
                <a:gd name="connsiteX101" fmla="*/ 647053 w 1685522"/>
                <a:gd name="connsiteY101" fmla="*/ 1100000 h 1539969"/>
                <a:gd name="connsiteX102" fmla="*/ 612362 w 1685522"/>
                <a:gd name="connsiteY102" fmla="*/ 1100000 h 1539969"/>
                <a:gd name="connsiteX103" fmla="*/ 465556 w 1685522"/>
                <a:gd name="connsiteY103" fmla="*/ 1100000 h 1539969"/>
                <a:gd name="connsiteX104" fmla="*/ 347742 w 1685522"/>
                <a:gd name="connsiteY104" fmla="*/ 984964 h 1539969"/>
                <a:gd name="connsiteX105" fmla="*/ 347742 w 1685522"/>
                <a:gd name="connsiteY105" fmla="*/ 970027 h 1539969"/>
                <a:gd name="connsiteX106" fmla="*/ 357630 w 1685522"/>
                <a:gd name="connsiteY106" fmla="*/ 939997 h 1539969"/>
                <a:gd name="connsiteX107" fmla="*/ 372546 w 1685522"/>
                <a:gd name="connsiteY107" fmla="*/ 909968 h 1539969"/>
                <a:gd name="connsiteX108" fmla="*/ 406566 w 1685522"/>
                <a:gd name="connsiteY108" fmla="*/ 879938 h 1539969"/>
                <a:gd name="connsiteX109" fmla="*/ 421481 w 1685522"/>
                <a:gd name="connsiteY109" fmla="*/ 875010 h 1539969"/>
                <a:gd name="connsiteX110" fmla="*/ 441089 w 1685522"/>
                <a:gd name="connsiteY110" fmla="*/ 869929 h 1539969"/>
                <a:gd name="connsiteX111" fmla="*/ 553707 w 1685522"/>
                <a:gd name="connsiteY111" fmla="*/ 869929 h 1539969"/>
                <a:gd name="connsiteX112" fmla="*/ 642025 w 1685522"/>
                <a:gd name="connsiteY112" fmla="*/ 765057 h 1539969"/>
                <a:gd name="connsiteX113" fmla="*/ 553707 w 1685522"/>
                <a:gd name="connsiteY113" fmla="*/ 664959 h 1539969"/>
                <a:gd name="connsiteX114" fmla="*/ 538959 w 1685522"/>
                <a:gd name="connsiteY114" fmla="*/ 664959 h 1539969"/>
                <a:gd name="connsiteX115" fmla="*/ 326690 w 1685522"/>
                <a:gd name="connsiteY115" fmla="*/ 664959 h 1539969"/>
                <a:gd name="connsiteX116" fmla="*/ 117479 w 1685522"/>
                <a:gd name="connsiteY116" fmla="*/ 664959 h 1539969"/>
                <a:gd name="connsiteX117" fmla="*/ 0 w 1685522"/>
                <a:gd name="connsiteY117" fmla="*/ 549923 h 1539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1685522" h="1539969">
                  <a:moveTo>
                    <a:pt x="0" y="549923"/>
                  </a:moveTo>
                  <a:cubicBezTo>
                    <a:pt x="0" y="500028"/>
                    <a:pt x="29496" y="455061"/>
                    <a:pt x="73404" y="439969"/>
                  </a:cubicBezTo>
                  <a:lnTo>
                    <a:pt x="282615" y="439969"/>
                  </a:lnTo>
                  <a:lnTo>
                    <a:pt x="490024" y="439969"/>
                  </a:lnTo>
                  <a:cubicBezTo>
                    <a:pt x="538959" y="439969"/>
                    <a:pt x="578342" y="395002"/>
                    <a:pt x="578342" y="334943"/>
                  </a:cubicBezTo>
                  <a:cubicBezTo>
                    <a:pt x="578342" y="279966"/>
                    <a:pt x="538959" y="234999"/>
                    <a:pt x="490024" y="234999"/>
                  </a:cubicBezTo>
                  <a:lnTo>
                    <a:pt x="347742" y="234999"/>
                  </a:lnTo>
                  <a:cubicBezTo>
                    <a:pt x="284228" y="234999"/>
                    <a:pt x="230265" y="184950"/>
                    <a:pt x="230265" y="119964"/>
                  </a:cubicBezTo>
                  <a:cubicBezTo>
                    <a:pt x="230265" y="54977"/>
                    <a:pt x="284228" y="0"/>
                    <a:pt x="347742" y="0"/>
                  </a:cubicBezTo>
                  <a:lnTo>
                    <a:pt x="556953" y="0"/>
                  </a:lnTo>
                  <a:lnTo>
                    <a:pt x="1084289" y="0"/>
                  </a:lnTo>
                  <a:lnTo>
                    <a:pt x="1293500" y="0"/>
                  </a:lnTo>
                  <a:lnTo>
                    <a:pt x="1248252" y="9609"/>
                  </a:lnTo>
                  <a:cubicBezTo>
                    <a:pt x="1206217" y="28124"/>
                    <a:pt x="1175896" y="71248"/>
                    <a:pt x="1175896" y="119997"/>
                  </a:cubicBezTo>
                  <a:cubicBezTo>
                    <a:pt x="1175896" y="184996"/>
                    <a:pt x="1229799" y="234995"/>
                    <a:pt x="1293503" y="234995"/>
                  </a:cubicBezTo>
                  <a:cubicBezTo>
                    <a:pt x="1435610" y="234995"/>
                    <a:pt x="1435610" y="234995"/>
                    <a:pt x="1435610" y="234995"/>
                  </a:cubicBezTo>
                  <a:cubicBezTo>
                    <a:pt x="1484612" y="234995"/>
                    <a:pt x="1523814" y="279994"/>
                    <a:pt x="1523814" y="334993"/>
                  </a:cubicBezTo>
                  <a:cubicBezTo>
                    <a:pt x="1523814" y="394992"/>
                    <a:pt x="1484612" y="439991"/>
                    <a:pt x="1435610" y="439991"/>
                  </a:cubicBezTo>
                  <a:cubicBezTo>
                    <a:pt x="1383544" y="439991"/>
                    <a:pt x="1337987" y="439991"/>
                    <a:pt x="1298125" y="439991"/>
                  </a:cubicBezTo>
                  <a:lnTo>
                    <a:pt x="1226399" y="439991"/>
                  </a:lnTo>
                  <a:lnTo>
                    <a:pt x="1194808" y="439991"/>
                  </a:lnTo>
                  <a:lnTo>
                    <a:pt x="1153080" y="439991"/>
                  </a:lnTo>
                  <a:lnTo>
                    <a:pt x="1120778" y="439991"/>
                  </a:lnTo>
                  <a:lnTo>
                    <a:pt x="1088914" y="439991"/>
                  </a:lnTo>
                  <a:lnTo>
                    <a:pt x="1071153" y="439991"/>
                  </a:lnTo>
                  <a:lnTo>
                    <a:pt x="1041053" y="439991"/>
                  </a:lnTo>
                  <a:lnTo>
                    <a:pt x="1025596" y="439991"/>
                  </a:lnTo>
                  <a:lnTo>
                    <a:pt x="1019902" y="439991"/>
                  </a:lnTo>
                  <a:lnTo>
                    <a:pt x="1019088" y="439991"/>
                  </a:lnTo>
                  <a:cubicBezTo>
                    <a:pt x="974987" y="454990"/>
                    <a:pt x="945585" y="499990"/>
                    <a:pt x="945585" y="549989"/>
                  </a:cubicBezTo>
                  <a:cubicBezTo>
                    <a:pt x="945585" y="614987"/>
                    <a:pt x="999488" y="664986"/>
                    <a:pt x="1063191" y="664986"/>
                  </a:cubicBezTo>
                  <a:lnTo>
                    <a:pt x="1097614" y="664986"/>
                  </a:lnTo>
                  <a:lnTo>
                    <a:pt x="1137372" y="664986"/>
                  </a:lnTo>
                  <a:lnTo>
                    <a:pt x="1172515" y="664986"/>
                  </a:lnTo>
                  <a:lnTo>
                    <a:pt x="1202293" y="664986"/>
                  </a:lnTo>
                  <a:lnTo>
                    <a:pt x="1222723" y="664986"/>
                  </a:lnTo>
                  <a:cubicBezTo>
                    <a:pt x="1275401" y="664986"/>
                    <a:pt x="1275401" y="664986"/>
                    <a:pt x="1275401" y="664986"/>
                  </a:cubicBezTo>
                  <a:cubicBezTo>
                    <a:pt x="1290101" y="664986"/>
                    <a:pt x="1290101" y="664986"/>
                    <a:pt x="1290101" y="664986"/>
                  </a:cubicBezTo>
                  <a:lnTo>
                    <a:pt x="1306825" y="664986"/>
                  </a:lnTo>
                  <a:cubicBezTo>
                    <a:pt x="1484612" y="664986"/>
                    <a:pt x="1484612" y="664986"/>
                    <a:pt x="1484612" y="664986"/>
                  </a:cubicBezTo>
                  <a:cubicBezTo>
                    <a:pt x="1499312" y="664986"/>
                    <a:pt x="1499312" y="664986"/>
                    <a:pt x="1499312" y="664986"/>
                  </a:cubicBezTo>
                  <a:cubicBezTo>
                    <a:pt x="1548315" y="664986"/>
                    <a:pt x="1587517" y="709985"/>
                    <a:pt x="1587517" y="764984"/>
                  </a:cubicBezTo>
                  <a:cubicBezTo>
                    <a:pt x="1587517" y="824983"/>
                    <a:pt x="1548315" y="869982"/>
                    <a:pt x="1499312" y="869982"/>
                  </a:cubicBezTo>
                  <a:cubicBezTo>
                    <a:pt x="1386607" y="869982"/>
                    <a:pt x="1386607" y="869982"/>
                    <a:pt x="1386607" y="869982"/>
                  </a:cubicBezTo>
                  <a:cubicBezTo>
                    <a:pt x="1376807" y="869982"/>
                    <a:pt x="1371907" y="869982"/>
                    <a:pt x="1367006" y="874982"/>
                  </a:cubicBezTo>
                  <a:cubicBezTo>
                    <a:pt x="1362106" y="874982"/>
                    <a:pt x="1357206" y="879982"/>
                    <a:pt x="1352305" y="879982"/>
                  </a:cubicBezTo>
                  <a:cubicBezTo>
                    <a:pt x="1342505" y="884982"/>
                    <a:pt x="1327804" y="894981"/>
                    <a:pt x="1318004" y="909981"/>
                  </a:cubicBezTo>
                  <a:cubicBezTo>
                    <a:pt x="1313103" y="914981"/>
                    <a:pt x="1308203" y="924981"/>
                    <a:pt x="1303303" y="939981"/>
                  </a:cubicBezTo>
                  <a:cubicBezTo>
                    <a:pt x="1298403" y="949980"/>
                    <a:pt x="1293503" y="959980"/>
                    <a:pt x="1293503" y="969980"/>
                  </a:cubicBezTo>
                  <a:cubicBezTo>
                    <a:pt x="1293503" y="974980"/>
                    <a:pt x="1293503" y="979980"/>
                    <a:pt x="1293503" y="984980"/>
                  </a:cubicBezTo>
                  <a:cubicBezTo>
                    <a:pt x="1293503" y="1049978"/>
                    <a:pt x="1347405" y="1099977"/>
                    <a:pt x="1411108" y="1099977"/>
                  </a:cubicBezTo>
                  <a:cubicBezTo>
                    <a:pt x="1558116" y="1099977"/>
                    <a:pt x="1558116" y="1099977"/>
                    <a:pt x="1558116" y="1099977"/>
                  </a:cubicBezTo>
                  <a:cubicBezTo>
                    <a:pt x="1592418" y="1099977"/>
                    <a:pt x="1592418" y="1099977"/>
                    <a:pt x="1592418" y="1099977"/>
                  </a:cubicBezTo>
                  <a:cubicBezTo>
                    <a:pt x="1646320" y="1099977"/>
                    <a:pt x="1685522" y="1144977"/>
                    <a:pt x="1685522" y="1204975"/>
                  </a:cubicBezTo>
                  <a:cubicBezTo>
                    <a:pt x="1685522" y="1259974"/>
                    <a:pt x="1646320" y="1304973"/>
                    <a:pt x="1592418" y="1304973"/>
                  </a:cubicBezTo>
                  <a:cubicBezTo>
                    <a:pt x="1558116" y="1304973"/>
                    <a:pt x="1558116" y="1304973"/>
                    <a:pt x="1558116" y="1304973"/>
                  </a:cubicBezTo>
                  <a:cubicBezTo>
                    <a:pt x="1489512" y="1304973"/>
                    <a:pt x="1489512" y="1304973"/>
                    <a:pt x="1489512" y="1304973"/>
                  </a:cubicBezTo>
                  <a:cubicBezTo>
                    <a:pt x="1445410" y="1304973"/>
                    <a:pt x="1406208" y="1329973"/>
                    <a:pt x="1386607" y="1364972"/>
                  </a:cubicBezTo>
                  <a:cubicBezTo>
                    <a:pt x="1381707" y="1369972"/>
                    <a:pt x="1381707" y="1369972"/>
                    <a:pt x="1381707" y="1374972"/>
                  </a:cubicBezTo>
                  <a:cubicBezTo>
                    <a:pt x="1376807" y="1384972"/>
                    <a:pt x="1371907" y="1399971"/>
                    <a:pt x="1371907" y="1409971"/>
                  </a:cubicBezTo>
                  <a:cubicBezTo>
                    <a:pt x="1371907" y="1414971"/>
                    <a:pt x="1371907" y="1419971"/>
                    <a:pt x="1371907" y="1419971"/>
                  </a:cubicBezTo>
                  <a:cubicBezTo>
                    <a:pt x="1371907" y="1429971"/>
                    <a:pt x="1371907" y="1439971"/>
                    <a:pt x="1371907" y="1444970"/>
                  </a:cubicBezTo>
                  <a:cubicBezTo>
                    <a:pt x="1376807" y="1454970"/>
                    <a:pt x="1376807" y="1459970"/>
                    <a:pt x="1381707" y="1469970"/>
                  </a:cubicBezTo>
                  <a:cubicBezTo>
                    <a:pt x="1381707" y="1469970"/>
                    <a:pt x="1381707" y="1474970"/>
                    <a:pt x="1386607" y="1479970"/>
                  </a:cubicBezTo>
                  <a:cubicBezTo>
                    <a:pt x="1386607" y="1484970"/>
                    <a:pt x="1391507" y="1489970"/>
                    <a:pt x="1396408" y="1494969"/>
                  </a:cubicBezTo>
                  <a:cubicBezTo>
                    <a:pt x="1396408" y="1494969"/>
                    <a:pt x="1401308" y="1499969"/>
                    <a:pt x="1401308" y="1499969"/>
                  </a:cubicBezTo>
                  <a:cubicBezTo>
                    <a:pt x="1401308" y="1504969"/>
                    <a:pt x="1406208" y="1504969"/>
                    <a:pt x="1411108" y="1509969"/>
                  </a:cubicBezTo>
                  <a:cubicBezTo>
                    <a:pt x="1411108" y="1509969"/>
                    <a:pt x="1416008" y="1514969"/>
                    <a:pt x="1416008" y="1514969"/>
                  </a:cubicBezTo>
                  <a:cubicBezTo>
                    <a:pt x="1420908" y="1519969"/>
                    <a:pt x="1425809" y="1519969"/>
                    <a:pt x="1425809" y="1524969"/>
                  </a:cubicBezTo>
                  <a:cubicBezTo>
                    <a:pt x="1435610" y="1529969"/>
                    <a:pt x="1440510" y="1529969"/>
                    <a:pt x="1450311" y="1534969"/>
                  </a:cubicBezTo>
                  <a:cubicBezTo>
                    <a:pt x="1450311" y="1534969"/>
                    <a:pt x="1455211" y="1534969"/>
                    <a:pt x="1455211" y="1534969"/>
                  </a:cubicBezTo>
                  <a:cubicBezTo>
                    <a:pt x="1465011" y="1539969"/>
                    <a:pt x="1474812" y="1539969"/>
                    <a:pt x="1489512" y="1539969"/>
                  </a:cubicBezTo>
                  <a:lnTo>
                    <a:pt x="1475702" y="1539969"/>
                  </a:lnTo>
                  <a:lnTo>
                    <a:pt x="1348905" y="1539969"/>
                  </a:lnTo>
                  <a:lnTo>
                    <a:pt x="1347833" y="1539969"/>
                  </a:lnTo>
                  <a:lnTo>
                    <a:pt x="1340330" y="1539969"/>
                  </a:lnTo>
                  <a:lnTo>
                    <a:pt x="1332817" y="1539969"/>
                  </a:lnTo>
                  <a:lnTo>
                    <a:pt x="1319963" y="1539969"/>
                  </a:lnTo>
                  <a:lnTo>
                    <a:pt x="1280301" y="1539969"/>
                  </a:lnTo>
                  <a:lnTo>
                    <a:pt x="821573" y="1539969"/>
                  </a:lnTo>
                  <a:lnTo>
                    <a:pt x="753030" y="1539969"/>
                  </a:lnTo>
                  <a:lnTo>
                    <a:pt x="612362" y="1539969"/>
                  </a:lnTo>
                  <a:lnTo>
                    <a:pt x="543819" y="1539969"/>
                  </a:lnTo>
                  <a:cubicBezTo>
                    <a:pt x="529072" y="1539969"/>
                    <a:pt x="519519" y="1539969"/>
                    <a:pt x="509799" y="1535041"/>
                  </a:cubicBezTo>
                  <a:lnTo>
                    <a:pt x="504771" y="1535041"/>
                  </a:lnTo>
                  <a:cubicBezTo>
                    <a:pt x="494884" y="1529959"/>
                    <a:pt x="490024" y="1529959"/>
                    <a:pt x="480136" y="1525031"/>
                  </a:cubicBezTo>
                  <a:cubicBezTo>
                    <a:pt x="480136" y="1519949"/>
                    <a:pt x="475109" y="1519949"/>
                    <a:pt x="470416" y="1515022"/>
                  </a:cubicBezTo>
                  <a:cubicBezTo>
                    <a:pt x="468740" y="1513328"/>
                    <a:pt x="467232" y="1511634"/>
                    <a:pt x="465556" y="1509940"/>
                  </a:cubicBezTo>
                  <a:cubicBezTo>
                    <a:pt x="460696" y="1505012"/>
                    <a:pt x="455836" y="1505012"/>
                    <a:pt x="455836" y="1499930"/>
                  </a:cubicBezTo>
                  <a:cubicBezTo>
                    <a:pt x="454160" y="1498236"/>
                    <a:pt x="452484" y="1496696"/>
                    <a:pt x="450808" y="1495002"/>
                  </a:cubicBezTo>
                  <a:cubicBezTo>
                    <a:pt x="445949" y="1489920"/>
                    <a:pt x="441089" y="1484992"/>
                    <a:pt x="441089" y="1479910"/>
                  </a:cubicBezTo>
                  <a:cubicBezTo>
                    <a:pt x="436061" y="1474982"/>
                    <a:pt x="436061" y="1469900"/>
                    <a:pt x="436061" y="1469900"/>
                  </a:cubicBezTo>
                  <a:cubicBezTo>
                    <a:pt x="431368" y="1460045"/>
                    <a:pt x="431368" y="1454963"/>
                    <a:pt x="426340" y="1444953"/>
                  </a:cubicBezTo>
                  <a:lnTo>
                    <a:pt x="426340" y="1420005"/>
                  </a:lnTo>
                  <a:lnTo>
                    <a:pt x="426340" y="1409996"/>
                  </a:lnTo>
                  <a:cubicBezTo>
                    <a:pt x="426340" y="1399986"/>
                    <a:pt x="431368" y="1385048"/>
                    <a:pt x="436061" y="1375038"/>
                  </a:cubicBezTo>
                  <a:cubicBezTo>
                    <a:pt x="436061" y="1369956"/>
                    <a:pt x="436061" y="1369956"/>
                    <a:pt x="441089" y="1365029"/>
                  </a:cubicBezTo>
                  <a:cubicBezTo>
                    <a:pt x="460696" y="1329917"/>
                    <a:pt x="499911" y="1304970"/>
                    <a:pt x="543819" y="1304970"/>
                  </a:cubicBezTo>
                  <a:lnTo>
                    <a:pt x="612362" y="1304970"/>
                  </a:lnTo>
                  <a:lnTo>
                    <a:pt x="647053" y="1304970"/>
                  </a:lnTo>
                  <a:cubicBezTo>
                    <a:pt x="700847" y="1304970"/>
                    <a:pt x="740063" y="1260003"/>
                    <a:pt x="740063" y="1205026"/>
                  </a:cubicBezTo>
                  <a:cubicBezTo>
                    <a:pt x="740063" y="1144967"/>
                    <a:pt x="700847" y="1100000"/>
                    <a:pt x="647053" y="1100000"/>
                  </a:cubicBezTo>
                  <a:lnTo>
                    <a:pt x="612362" y="1100000"/>
                  </a:lnTo>
                  <a:lnTo>
                    <a:pt x="465556" y="1100000"/>
                  </a:lnTo>
                  <a:cubicBezTo>
                    <a:pt x="401705" y="1100000"/>
                    <a:pt x="347742" y="1049951"/>
                    <a:pt x="347742" y="984964"/>
                  </a:cubicBezTo>
                  <a:lnTo>
                    <a:pt x="347742" y="970027"/>
                  </a:lnTo>
                  <a:cubicBezTo>
                    <a:pt x="347742" y="960017"/>
                    <a:pt x="352770" y="950007"/>
                    <a:pt x="357630" y="939997"/>
                  </a:cubicBezTo>
                  <a:cubicBezTo>
                    <a:pt x="362658" y="924905"/>
                    <a:pt x="367518" y="915050"/>
                    <a:pt x="372546" y="909968"/>
                  </a:cubicBezTo>
                  <a:cubicBezTo>
                    <a:pt x="382265" y="895030"/>
                    <a:pt x="397013" y="885020"/>
                    <a:pt x="406566" y="879938"/>
                  </a:cubicBezTo>
                  <a:cubicBezTo>
                    <a:pt x="411593" y="879938"/>
                    <a:pt x="416454" y="875010"/>
                    <a:pt x="421481" y="875010"/>
                  </a:cubicBezTo>
                  <a:cubicBezTo>
                    <a:pt x="426340" y="869929"/>
                    <a:pt x="431368" y="869929"/>
                    <a:pt x="441089" y="869929"/>
                  </a:cubicBezTo>
                  <a:lnTo>
                    <a:pt x="553707" y="869929"/>
                  </a:lnTo>
                  <a:cubicBezTo>
                    <a:pt x="602810" y="869929"/>
                    <a:pt x="642025" y="824961"/>
                    <a:pt x="642025" y="765057"/>
                  </a:cubicBezTo>
                  <a:cubicBezTo>
                    <a:pt x="642025" y="709926"/>
                    <a:pt x="602810" y="664959"/>
                    <a:pt x="553707" y="664959"/>
                  </a:cubicBezTo>
                  <a:lnTo>
                    <a:pt x="538959" y="664959"/>
                  </a:lnTo>
                  <a:lnTo>
                    <a:pt x="326690" y="664959"/>
                  </a:lnTo>
                  <a:lnTo>
                    <a:pt x="117479" y="664959"/>
                  </a:lnTo>
                  <a:cubicBezTo>
                    <a:pt x="53963" y="664959"/>
                    <a:pt x="0" y="615064"/>
                    <a:pt x="0" y="549923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5715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91" name="文本框 90"/>
          <p:cNvSpPr txBox="1"/>
          <p:nvPr/>
        </p:nvSpPr>
        <p:spPr>
          <a:xfrm>
            <a:off x="1013911" y="5111592"/>
            <a:ext cx="18771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  <a:latin typeface="Packet" panose="00000400000000000000" pitchFamily="2" charset="0"/>
              </a:rPr>
              <a:t>PART</a:t>
            </a:r>
            <a:endParaRPr lang="zh-CN" altLang="en-US" sz="5400" dirty="0">
              <a:solidFill>
                <a:schemeClr val="bg1"/>
              </a:solidFill>
              <a:latin typeface="Packet" panose="00000400000000000000" pitchFamily="2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931889" y="3456963"/>
            <a:ext cx="1877154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9900" dirty="0" smtClean="0">
                <a:solidFill>
                  <a:schemeClr val="bg1"/>
                </a:solidFill>
                <a:latin typeface="Packet" panose="00000400000000000000" pitchFamily="2" charset="0"/>
              </a:rPr>
              <a:t>1</a:t>
            </a:r>
            <a:endParaRPr lang="zh-CN" altLang="en-US" sz="19900" dirty="0">
              <a:solidFill>
                <a:schemeClr val="bg1"/>
              </a:solidFill>
              <a:latin typeface="Packet" panose="00000400000000000000" pitchFamily="2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 rot="6813301">
            <a:off x="3127452" y="4528457"/>
            <a:ext cx="1631170" cy="1631170"/>
            <a:chOff x="3869744" y="1785257"/>
            <a:chExt cx="4862286" cy="4862286"/>
          </a:xfrm>
        </p:grpSpPr>
        <p:sp>
          <p:nvSpPr>
            <p:cNvPr id="34" name="弧形 33"/>
            <p:cNvSpPr/>
            <p:nvPr/>
          </p:nvSpPr>
          <p:spPr>
            <a:xfrm>
              <a:off x="3869744" y="1785257"/>
              <a:ext cx="4862286" cy="4862286"/>
            </a:xfrm>
            <a:prstGeom prst="arc">
              <a:avLst>
                <a:gd name="adj1" fmla="val 2948367"/>
                <a:gd name="adj2" fmla="val 7241101"/>
              </a:avLst>
            </a:prstGeom>
            <a:noFill/>
            <a:ln w="57150" cap="rnd">
              <a:solidFill>
                <a:srgbClr val="FFFFF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弧形 34"/>
            <p:cNvSpPr/>
            <p:nvPr/>
          </p:nvSpPr>
          <p:spPr>
            <a:xfrm>
              <a:off x="3869744" y="1785257"/>
              <a:ext cx="4862286" cy="4862286"/>
            </a:xfrm>
            <a:prstGeom prst="arc">
              <a:avLst>
                <a:gd name="adj1" fmla="val 20928052"/>
                <a:gd name="adj2" fmla="val 2528459"/>
              </a:avLst>
            </a:prstGeom>
            <a:noFill/>
            <a:ln w="57150" cap="rnd">
              <a:solidFill>
                <a:srgbClr val="FFFFF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弧形 35"/>
            <p:cNvSpPr/>
            <p:nvPr/>
          </p:nvSpPr>
          <p:spPr>
            <a:xfrm>
              <a:off x="3869744" y="1785257"/>
              <a:ext cx="4862286" cy="4862286"/>
            </a:xfrm>
            <a:prstGeom prst="arc">
              <a:avLst>
                <a:gd name="adj1" fmla="val 10853423"/>
                <a:gd name="adj2" fmla="val 12303553"/>
              </a:avLst>
            </a:prstGeom>
            <a:noFill/>
            <a:ln w="57150" cap="rnd">
              <a:solidFill>
                <a:srgbClr val="FFFFF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弧形 36"/>
            <p:cNvSpPr/>
            <p:nvPr/>
          </p:nvSpPr>
          <p:spPr>
            <a:xfrm>
              <a:off x="3869744" y="1785257"/>
              <a:ext cx="4862286" cy="4862286"/>
            </a:xfrm>
            <a:prstGeom prst="arc">
              <a:avLst>
                <a:gd name="adj1" fmla="val 13042605"/>
                <a:gd name="adj2" fmla="val 20196888"/>
              </a:avLst>
            </a:prstGeom>
            <a:noFill/>
            <a:ln w="57150" cap="rnd">
              <a:solidFill>
                <a:srgbClr val="FFFFF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cxnSp>
        <p:nvCxnSpPr>
          <p:cNvPr id="5" name="直接连接符 4"/>
          <p:cNvCxnSpPr/>
          <p:nvPr/>
        </p:nvCxnSpPr>
        <p:spPr>
          <a:xfrm>
            <a:off x="6168572" y="1103085"/>
            <a:ext cx="0" cy="2215302"/>
          </a:xfrm>
          <a:prstGeom prst="line">
            <a:avLst/>
          </a:prstGeom>
          <a:noFill/>
          <a:ln w="6985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7935300" y="910694"/>
            <a:ext cx="0" cy="1190480"/>
          </a:xfrm>
          <a:prstGeom prst="line">
            <a:avLst/>
          </a:prstGeom>
          <a:noFill/>
          <a:ln w="6985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9562444" y="464457"/>
            <a:ext cx="0" cy="2772228"/>
          </a:xfrm>
          <a:prstGeom prst="line">
            <a:avLst/>
          </a:prstGeom>
          <a:noFill/>
          <a:ln w="6985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7935300" y="2272566"/>
            <a:ext cx="0" cy="237170"/>
          </a:xfrm>
          <a:prstGeom prst="line">
            <a:avLst/>
          </a:prstGeom>
          <a:noFill/>
          <a:ln w="6985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1" name="矩形 10"/>
          <p:cNvSpPr/>
          <p:nvPr/>
        </p:nvSpPr>
        <p:spPr>
          <a:xfrm>
            <a:off x="5519866" y="5342425"/>
            <a:ext cx="53362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</a:t>
            </a:r>
            <a:r>
              <a:rPr lang="en-US" altLang="zh-CN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 Your 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</a:t>
            </a:r>
            <a:r>
              <a:rPr lang="en-US" altLang="zh-CN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 Your 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here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</a:t>
            </a:r>
            <a:r>
              <a:rPr lang="en-US" altLang="zh-CN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 Your 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</a:t>
            </a:r>
            <a:r>
              <a:rPr lang="en-US" altLang="zh-CN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 Your 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</a:t>
            </a:r>
            <a:r>
              <a:rPr lang="en-US" altLang="zh-CN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276476" y="-447674"/>
            <a:ext cx="1295400" cy="129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3495676" y="-342900"/>
            <a:ext cx="847725" cy="847725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3933826" y="352425"/>
            <a:ext cx="476250" cy="47625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3286126" y="342900"/>
            <a:ext cx="476250" cy="47625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1452563" y="85725"/>
            <a:ext cx="642938" cy="64293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1104899" y="185735"/>
            <a:ext cx="376239" cy="376239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838199" y="109535"/>
            <a:ext cx="376239" cy="376239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361950" y="-109538"/>
            <a:ext cx="609601" cy="609601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0" y="-50800"/>
            <a:ext cx="368300" cy="3683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4343400" y="412750"/>
            <a:ext cx="584200" cy="584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1827213" y="-111125"/>
            <a:ext cx="642938" cy="64293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4216400" y="-127000"/>
            <a:ext cx="584200" cy="584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4800600" y="-158750"/>
            <a:ext cx="584200" cy="584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6334126" y="-101600"/>
            <a:ext cx="847725" cy="847725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7083426" y="73025"/>
            <a:ext cx="476250" cy="47625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7588250" y="101600"/>
            <a:ext cx="685800" cy="6858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7394576" y="-47625"/>
            <a:ext cx="476250" cy="47625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8067676" y="254000"/>
            <a:ext cx="968374" cy="968374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8610600" y="-88900"/>
            <a:ext cx="685800" cy="6858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7004050" y="647700"/>
            <a:ext cx="609600" cy="609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6613526" y="600075"/>
            <a:ext cx="476250" cy="47625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10274300" y="34925"/>
            <a:ext cx="609600" cy="609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9883776" y="-12700"/>
            <a:ext cx="476250" cy="47625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11442700" y="-117475"/>
            <a:ext cx="609600" cy="609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11052176" y="-165100"/>
            <a:ext cx="476250" cy="47625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10734676" y="0"/>
            <a:ext cx="476250" cy="47625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12192000" cy="165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71575" y="95250"/>
            <a:ext cx="733425" cy="20955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矩形 92"/>
          <p:cNvSpPr/>
          <p:nvPr/>
        </p:nvSpPr>
        <p:spPr>
          <a:xfrm>
            <a:off x="8121196" y="112939"/>
            <a:ext cx="733425" cy="2656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5" name="组合 74"/>
          <p:cNvGrpSpPr/>
          <p:nvPr/>
        </p:nvGrpSpPr>
        <p:grpSpPr>
          <a:xfrm>
            <a:off x="0" y="152400"/>
            <a:ext cx="12064219" cy="1123570"/>
            <a:chOff x="0" y="152400"/>
            <a:chExt cx="12064219" cy="1123570"/>
          </a:xfrm>
        </p:grpSpPr>
        <p:sp>
          <p:nvSpPr>
            <p:cNvPr id="76" name="Freeform 21"/>
            <p:cNvSpPr/>
            <p:nvPr/>
          </p:nvSpPr>
          <p:spPr bwMode="auto">
            <a:xfrm flipV="1">
              <a:off x="4532478" y="164040"/>
              <a:ext cx="579381" cy="272878"/>
            </a:xfrm>
            <a:custGeom>
              <a:avLst/>
              <a:gdLst>
                <a:gd name="T0" fmla="*/ 48 w 48"/>
                <a:gd name="T1" fmla="*/ 0 h 22"/>
                <a:gd name="T2" fmla="*/ 20 w 48"/>
                <a:gd name="T3" fmla="*/ 22 h 22"/>
                <a:gd name="T4" fmla="*/ 0 w 48"/>
                <a:gd name="T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" h="22">
                  <a:moveTo>
                    <a:pt x="48" y="0"/>
                  </a:moveTo>
                  <a:cubicBezTo>
                    <a:pt x="34" y="0"/>
                    <a:pt x="23" y="10"/>
                    <a:pt x="20" y="22"/>
                  </a:cubicBezTo>
                  <a:cubicBezTo>
                    <a:pt x="0" y="22"/>
                    <a:pt x="0" y="22"/>
                    <a:pt x="0" y="22"/>
                  </a:cubicBezTo>
                </a:path>
              </a:pathLst>
            </a:custGeom>
            <a:noFill/>
            <a:ln w="635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7" name="Line 22"/>
            <p:cNvSpPr>
              <a:spLocks noChangeShapeType="1"/>
            </p:cNvSpPr>
            <p:nvPr/>
          </p:nvSpPr>
          <p:spPr bwMode="auto">
            <a:xfrm flipV="1">
              <a:off x="9287801" y="152400"/>
              <a:ext cx="0" cy="0"/>
            </a:xfrm>
            <a:prstGeom prst="line">
              <a:avLst/>
            </a:prstGeom>
            <a:noFill/>
            <a:ln w="635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8" name="Freeform 23"/>
            <p:cNvSpPr/>
            <p:nvPr/>
          </p:nvSpPr>
          <p:spPr bwMode="auto">
            <a:xfrm flipV="1">
              <a:off x="5111860" y="436917"/>
              <a:ext cx="2016194" cy="669909"/>
            </a:xfrm>
            <a:custGeom>
              <a:avLst/>
              <a:gdLst>
                <a:gd name="T0" fmla="*/ 167 w 167"/>
                <a:gd name="T1" fmla="*/ 48 h 54"/>
                <a:gd name="T2" fmla="*/ 136 w 167"/>
                <a:gd name="T3" fmla="*/ 27 h 54"/>
                <a:gd name="T4" fmla="*/ 107 w 167"/>
                <a:gd name="T5" fmla="*/ 43 h 54"/>
                <a:gd name="T6" fmla="*/ 54 w 167"/>
                <a:gd name="T7" fmla="*/ 0 h 54"/>
                <a:gd name="T8" fmla="*/ 0 w 167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54">
                  <a:moveTo>
                    <a:pt x="167" y="48"/>
                  </a:moveTo>
                  <a:cubicBezTo>
                    <a:pt x="162" y="36"/>
                    <a:pt x="150" y="27"/>
                    <a:pt x="136" y="27"/>
                  </a:cubicBezTo>
                  <a:cubicBezTo>
                    <a:pt x="124" y="27"/>
                    <a:pt x="113" y="34"/>
                    <a:pt x="107" y="43"/>
                  </a:cubicBezTo>
                  <a:cubicBezTo>
                    <a:pt x="102" y="18"/>
                    <a:pt x="80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</a:path>
              </a:pathLst>
            </a:custGeom>
            <a:noFill/>
            <a:ln w="635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9" name="Freeform 24"/>
            <p:cNvSpPr/>
            <p:nvPr/>
          </p:nvSpPr>
          <p:spPr bwMode="auto">
            <a:xfrm flipV="1">
              <a:off x="7296179" y="164040"/>
              <a:ext cx="3198235" cy="1079873"/>
            </a:xfrm>
            <a:custGeom>
              <a:avLst/>
              <a:gdLst>
                <a:gd name="T0" fmla="*/ 265 w 265"/>
                <a:gd name="T1" fmla="*/ 87 h 87"/>
                <a:gd name="T2" fmla="*/ 165 w 265"/>
                <a:gd name="T3" fmla="*/ 87 h 87"/>
                <a:gd name="T4" fmla="*/ 166 w 265"/>
                <a:gd name="T5" fmla="*/ 80 h 87"/>
                <a:gd name="T6" fmla="*/ 143 w 265"/>
                <a:gd name="T7" fmla="*/ 52 h 87"/>
                <a:gd name="T8" fmla="*/ 145 w 265"/>
                <a:gd name="T9" fmla="*/ 40 h 87"/>
                <a:gd name="T10" fmla="*/ 105 w 265"/>
                <a:gd name="T11" fmla="*/ 0 h 87"/>
                <a:gd name="T12" fmla="*/ 65 w 265"/>
                <a:gd name="T13" fmla="*/ 39 h 87"/>
                <a:gd name="T14" fmla="*/ 53 w 265"/>
                <a:gd name="T15" fmla="*/ 36 h 87"/>
                <a:gd name="T16" fmla="*/ 24 w 265"/>
                <a:gd name="T17" fmla="*/ 65 h 87"/>
                <a:gd name="T18" fmla="*/ 24 w 265"/>
                <a:gd name="T19" fmla="*/ 69 h 87"/>
                <a:gd name="T20" fmla="*/ 0 w 265"/>
                <a:gd name="T21" fmla="*/ 5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5" h="87">
                  <a:moveTo>
                    <a:pt x="265" y="87"/>
                  </a:moveTo>
                  <a:cubicBezTo>
                    <a:pt x="165" y="87"/>
                    <a:pt x="165" y="87"/>
                    <a:pt x="165" y="87"/>
                  </a:cubicBezTo>
                  <a:cubicBezTo>
                    <a:pt x="166" y="85"/>
                    <a:pt x="166" y="83"/>
                    <a:pt x="166" y="80"/>
                  </a:cubicBezTo>
                  <a:cubicBezTo>
                    <a:pt x="166" y="66"/>
                    <a:pt x="156" y="55"/>
                    <a:pt x="143" y="52"/>
                  </a:cubicBezTo>
                  <a:cubicBezTo>
                    <a:pt x="144" y="48"/>
                    <a:pt x="145" y="44"/>
                    <a:pt x="145" y="40"/>
                  </a:cubicBezTo>
                  <a:cubicBezTo>
                    <a:pt x="145" y="18"/>
                    <a:pt x="127" y="0"/>
                    <a:pt x="105" y="0"/>
                  </a:cubicBezTo>
                  <a:cubicBezTo>
                    <a:pt x="83" y="0"/>
                    <a:pt x="65" y="17"/>
                    <a:pt x="65" y="39"/>
                  </a:cubicBezTo>
                  <a:cubicBezTo>
                    <a:pt x="61" y="37"/>
                    <a:pt x="57" y="36"/>
                    <a:pt x="53" y="36"/>
                  </a:cubicBezTo>
                  <a:cubicBezTo>
                    <a:pt x="37" y="36"/>
                    <a:pt x="24" y="49"/>
                    <a:pt x="24" y="65"/>
                  </a:cubicBezTo>
                  <a:cubicBezTo>
                    <a:pt x="24" y="66"/>
                    <a:pt x="24" y="68"/>
                    <a:pt x="24" y="69"/>
                  </a:cubicBezTo>
                  <a:cubicBezTo>
                    <a:pt x="19" y="61"/>
                    <a:pt x="10" y="56"/>
                    <a:pt x="0" y="56"/>
                  </a:cubicBezTo>
                </a:path>
              </a:pathLst>
            </a:custGeom>
            <a:noFill/>
            <a:ln w="635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0" name="Line 20"/>
            <p:cNvSpPr>
              <a:spLocks noChangeShapeType="1"/>
            </p:cNvSpPr>
            <p:nvPr/>
          </p:nvSpPr>
          <p:spPr bwMode="auto">
            <a:xfrm flipH="1" flipV="1">
              <a:off x="2084829" y="164883"/>
              <a:ext cx="188753" cy="0"/>
            </a:xfrm>
            <a:prstGeom prst="line">
              <a:avLst/>
            </a:prstGeom>
            <a:noFill/>
            <a:ln w="635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1" name="Freeform 23"/>
            <p:cNvSpPr/>
            <p:nvPr/>
          </p:nvSpPr>
          <p:spPr bwMode="auto">
            <a:xfrm flipV="1">
              <a:off x="2262324" y="183687"/>
              <a:ext cx="2016194" cy="669909"/>
            </a:xfrm>
            <a:custGeom>
              <a:avLst/>
              <a:gdLst>
                <a:gd name="T0" fmla="*/ 167 w 167"/>
                <a:gd name="T1" fmla="*/ 48 h 54"/>
                <a:gd name="T2" fmla="*/ 136 w 167"/>
                <a:gd name="T3" fmla="*/ 27 h 54"/>
                <a:gd name="T4" fmla="*/ 107 w 167"/>
                <a:gd name="T5" fmla="*/ 43 h 54"/>
                <a:gd name="T6" fmla="*/ 54 w 167"/>
                <a:gd name="T7" fmla="*/ 0 h 54"/>
                <a:gd name="T8" fmla="*/ 0 w 167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54">
                  <a:moveTo>
                    <a:pt x="167" y="48"/>
                  </a:moveTo>
                  <a:cubicBezTo>
                    <a:pt x="162" y="36"/>
                    <a:pt x="150" y="27"/>
                    <a:pt x="136" y="27"/>
                  </a:cubicBezTo>
                  <a:cubicBezTo>
                    <a:pt x="124" y="27"/>
                    <a:pt x="113" y="34"/>
                    <a:pt x="107" y="43"/>
                  </a:cubicBezTo>
                  <a:cubicBezTo>
                    <a:pt x="102" y="18"/>
                    <a:pt x="80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</a:path>
              </a:pathLst>
            </a:custGeom>
            <a:noFill/>
            <a:ln w="635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5" name="Freeform 23"/>
            <p:cNvSpPr/>
            <p:nvPr/>
          </p:nvSpPr>
          <p:spPr bwMode="auto">
            <a:xfrm flipH="1" flipV="1">
              <a:off x="9924383" y="300478"/>
              <a:ext cx="972218" cy="338287"/>
            </a:xfrm>
            <a:custGeom>
              <a:avLst/>
              <a:gdLst>
                <a:gd name="T0" fmla="*/ 167 w 167"/>
                <a:gd name="T1" fmla="*/ 48 h 54"/>
                <a:gd name="T2" fmla="*/ 136 w 167"/>
                <a:gd name="T3" fmla="*/ 27 h 54"/>
                <a:gd name="T4" fmla="*/ 107 w 167"/>
                <a:gd name="T5" fmla="*/ 43 h 54"/>
                <a:gd name="T6" fmla="*/ 54 w 167"/>
                <a:gd name="T7" fmla="*/ 0 h 54"/>
                <a:gd name="T8" fmla="*/ 0 w 167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54">
                  <a:moveTo>
                    <a:pt x="167" y="48"/>
                  </a:moveTo>
                  <a:cubicBezTo>
                    <a:pt x="162" y="36"/>
                    <a:pt x="150" y="27"/>
                    <a:pt x="136" y="27"/>
                  </a:cubicBezTo>
                  <a:cubicBezTo>
                    <a:pt x="124" y="27"/>
                    <a:pt x="113" y="34"/>
                    <a:pt x="107" y="43"/>
                  </a:cubicBezTo>
                  <a:cubicBezTo>
                    <a:pt x="102" y="18"/>
                    <a:pt x="80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</a:path>
              </a:pathLst>
            </a:custGeom>
            <a:noFill/>
            <a:ln w="635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6" name="Freeform 23"/>
            <p:cNvSpPr/>
            <p:nvPr/>
          </p:nvSpPr>
          <p:spPr bwMode="auto">
            <a:xfrm flipH="1" flipV="1">
              <a:off x="6641944" y="937683"/>
              <a:ext cx="972218" cy="338287"/>
            </a:xfrm>
            <a:custGeom>
              <a:avLst/>
              <a:gdLst>
                <a:gd name="T0" fmla="*/ 167 w 167"/>
                <a:gd name="T1" fmla="*/ 48 h 54"/>
                <a:gd name="T2" fmla="*/ 136 w 167"/>
                <a:gd name="T3" fmla="*/ 27 h 54"/>
                <a:gd name="T4" fmla="*/ 107 w 167"/>
                <a:gd name="T5" fmla="*/ 43 h 54"/>
                <a:gd name="T6" fmla="*/ 54 w 167"/>
                <a:gd name="T7" fmla="*/ 0 h 54"/>
                <a:gd name="T8" fmla="*/ 0 w 167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54">
                  <a:moveTo>
                    <a:pt x="167" y="48"/>
                  </a:moveTo>
                  <a:cubicBezTo>
                    <a:pt x="162" y="36"/>
                    <a:pt x="150" y="27"/>
                    <a:pt x="136" y="27"/>
                  </a:cubicBezTo>
                  <a:cubicBezTo>
                    <a:pt x="124" y="27"/>
                    <a:pt x="113" y="34"/>
                    <a:pt x="107" y="43"/>
                  </a:cubicBezTo>
                  <a:cubicBezTo>
                    <a:pt x="102" y="18"/>
                    <a:pt x="80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</a:path>
              </a:pathLst>
            </a:custGeom>
            <a:noFill/>
            <a:ln w="635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7" name="Freeform 23"/>
            <p:cNvSpPr/>
            <p:nvPr/>
          </p:nvSpPr>
          <p:spPr bwMode="auto">
            <a:xfrm flipH="1" flipV="1">
              <a:off x="3960534" y="684454"/>
              <a:ext cx="972218" cy="338287"/>
            </a:xfrm>
            <a:custGeom>
              <a:avLst/>
              <a:gdLst>
                <a:gd name="T0" fmla="*/ 167 w 167"/>
                <a:gd name="T1" fmla="*/ 48 h 54"/>
                <a:gd name="T2" fmla="*/ 136 w 167"/>
                <a:gd name="T3" fmla="*/ 27 h 54"/>
                <a:gd name="T4" fmla="*/ 107 w 167"/>
                <a:gd name="T5" fmla="*/ 43 h 54"/>
                <a:gd name="T6" fmla="*/ 54 w 167"/>
                <a:gd name="T7" fmla="*/ 0 h 54"/>
                <a:gd name="T8" fmla="*/ 0 w 167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54">
                  <a:moveTo>
                    <a:pt x="167" y="48"/>
                  </a:moveTo>
                  <a:cubicBezTo>
                    <a:pt x="162" y="36"/>
                    <a:pt x="150" y="27"/>
                    <a:pt x="136" y="27"/>
                  </a:cubicBezTo>
                  <a:cubicBezTo>
                    <a:pt x="124" y="27"/>
                    <a:pt x="113" y="34"/>
                    <a:pt x="107" y="43"/>
                  </a:cubicBezTo>
                  <a:cubicBezTo>
                    <a:pt x="102" y="18"/>
                    <a:pt x="80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</a:path>
              </a:pathLst>
            </a:custGeom>
            <a:noFill/>
            <a:ln w="635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8" name="Freeform 23"/>
            <p:cNvSpPr/>
            <p:nvPr/>
          </p:nvSpPr>
          <p:spPr bwMode="auto">
            <a:xfrm flipH="1" flipV="1">
              <a:off x="1110999" y="404559"/>
              <a:ext cx="972218" cy="338287"/>
            </a:xfrm>
            <a:custGeom>
              <a:avLst/>
              <a:gdLst>
                <a:gd name="T0" fmla="*/ 167 w 167"/>
                <a:gd name="T1" fmla="*/ 48 h 54"/>
                <a:gd name="T2" fmla="*/ 136 w 167"/>
                <a:gd name="T3" fmla="*/ 27 h 54"/>
                <a:gd name="T4" fmla="*/ 107 w 167"/>
                <a:gd name="T5" fmla="*/ 43 h 54"/>
                <a:gd name="T6" fmla="*/ 54 w 167"/>
                <a:gd name="T7" fmla="*/ 0 h 54"/>
                <a:gd name="T8" fmla="*/ 0 w 167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54">
                  <a:moveTo>
                    <a:pt x="167" y="48"/>
                  </a:moveTo>
                  <a:cubicBezTo>
                    <a:pt x="162" y="36"/>
                    <a:pt x="150" y="27"/>
                    <a:pt x="136" y="27"/>
                  </a:cubicBezTo>
                  <a:cubicBezTo>
                    <a:pt x="124" y="27"/>
                    <a:pt x="113" y="34"/>
                    <a:pt x="107" y="43"/>
                  </a:cubicBezTo>
                  <a:cubicBezTo>
                    <a:pt x="102" y="18"/>
                    <a:pt x="80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</a:path>
              </a:pathLst>
            </a:custGeom>
            <a:noFill/>
            <a:ln w="635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9" name="Freeform 23"/>
            <p:cNvSpPr/>
            <p:nvPr/>
          </p:nvSpPr>
          <p:spPr bwMode="auto">
            <a:xfrm flipH="1" flipV="1">
              <a:off x="0" y="165408"/>
              <a:ext cx="972218" cy="338287"/>
            </a:xfrm>
            <a:custGeom>
              <a:avLst/>
              <a:gdLst>
                <a:gd name="T0" fmla="*/ 167 w 167"/>
                <a:gd name="T1" fmla="*/ 48 h 54"/>
                <a:gd name="T2" fmla="*/ 136 w 167"/>
                <a:gd name="T3" fmla="*/ 27 h 54"/>
                <a:gd name="T4" fmla="*/ 107 w 167"/>
                <a:gd name="T5" fmla="*/ 43 h 54"/>
                <a:gd name="T6" fmla="*/ 54 w 167"/>
                <a:gd name="T7" fmla="*/ 0 h 54"/>
                <a:gd name="T8" fmla="*/ 0 w 167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54">
                  <a:moveTo>
                    <a:pt x="167" y="48"/>
                  </a:moveTo>
                  <a:cubicBezTo>
                    <a:pt x="162" y="36"/>
                    <a:pt x="150" y="27"/>
                    <a:pt x="136" y="27"/>
                  </a:cubicBezTo>
                  <a:cubicBezTo>
                    <a:pt x="124" y="27"/>
                    <a:pt x="113" y="34"/>
                    <a:pt x="107" y="43"/>
                  </a:cubicBezTo>
                  <a:cubicBezTo>
                    <a:pt x="102" y="18"/>
                    <a:pt x="80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</a:path>
              </a:pathLst>
            </a:custGeom>
            <a:noFill/>
            <a:ln w="635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0" name="Freeform 23"/>
            <p:cNvSpPr/>
            <p:nvPr/>
          </p:nvSpPr>
          <p:spPr bwMode="auto">
            <a:xfrm flipH="1" flipV="1">
              <a:off x="11092001" y="159801"/>
              <a:ext cx="972218" cy="338287"/>
            </a:xfrm>
            <a:custGeom>
              <a:avLst/>
              <a:gdLst>
                <a:gd name="T0" fmla="*/ 167 w 167"/>
                <a:gd name="T1" fmla="*/ 48 h 54"/>
                <a:gd name="T2" fmla="*/ 136 w 167"/>
                <a:gd name="T3" fmla="*/ 27 h 54"/>
                <a:gd name="T4" fmla="*/ 107 w 167"/>
                <a:gd name="T5" fmla="*/ 43 h 54"/>
                <a:gd name="T6" fmla="*/ 54 w 167"/>
                <a:gd name="T7" fmla="*/ 0 h 54"/>
                <a:gd name="T8" fmla="*/ 0 w 167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54">
                  <a:moveTo>
                    <a:pt x="167" y="48"/>
                  </a:moveTo>
                  <a:cubicBezTo>
                    <a:pt x="162" y="36"/>
                    <a:pt x="150" y="27"/>
                    <a:pt x="136" y="27"/>
                  </a:cubicBezTo>
                  <a:cubicBezTo>
                    <a:pt x="124" y="27"/>
                    <a:pt x="113" y="34"/>
                    <a:pt x="107" y="43"/>
                  </a:cubicBezTo>
                  <a:cubicBezTo>
                    <a:pt x="102" y="18"/>
                    <a:pt x="80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</a:path>
              </a:pathLst>
            </a:custGeom>
            <a:noFill/>
            <a:ln w="635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94" name="椭圆 93"/>
          <p:cNvSpPr/>
          <p:nvPr/>
        </p:nvSpPr>
        <p:spPr>
          <a:xfrm>
            <a:off x="452985" y="792605"/>
            <a:ext cx="476250" cy="47625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椭圆 94"/>
          <p:cNvSpPr/>
          <p:nvPr/>
        </p:nvSpPr>
        <p:spPr>
          <a:xfrm>
            <a:off x="11155962" y="612723"/>
            <a:ext cx="476250" cy="47625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>
            <a:off x="10466415" y="927516"/>
            <a:ext cx="296523" cy="296523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>
            <a:off x="1592238" y="1122388"/>
            <a:ext cx="296523" cy="296523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8" name="直接连接符 97"/>
          <p:cNvCxnSpPr/>
          <p:nvPr/>
        </p:nvCxnSpPr>
        <p:spPr>
          <a:xfrm>
            <a:off x="697163" y="2167386"/>
            <a:ext cx="0" cy="1730057"/>
          </a:xfrm>
          <a:prstGeom prst="line">
            <a:avLst/>
          </a:prstGeom>
          <a:noFill/>
          <a:ln w="6985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9" name="直接连接符 98"/>
          <p:cNvCxnSpPr/>
          <p:nvPr/>
        </p:nvCxnSpPr>
        <p:spPr>
          <a:xfrm>
            <a:off x="697163" y="4184187"/>
            <a:ext cx="0" cy="156090"/>
          </a:xfrm>
          <a:prstGeom prst="line">
            <a:avLst/>
          </a:prstGeom>
          <a:noFill/>
          <a:ln w="6985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0" name="直接连接符 99"/>
          <p:cNvCxnSpPr/>
          <p:nvPr/>
        </p:nvCxnSpPr>
        <p:spPr>
          <a:xfrm>
            <a:off x="697163" y="2257327"/>
            <a:ext cx="0" cy="1730057"/>
          </a:xfrm>
          <a:prstGeom prst="line">
            <a:avLst/>
          </a:prstGeom>
          <a:noFill/>
          <a:ln w="6985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697163" y="4550822"/>
            <a:ext cx="0" cy="402178"/>
          </a:xfrm>
          <a:prstGeom prst="line">
            <a:avLst/>
          </a:prstGeom>
          <a:noFill/>
          <a:ln w="6985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2049713" y="1062486"/>
            <a:ext cx="0" cy="1730057"/>
          </a:xfrm>
          <a:prstGeom prst="line">
            <a:avLst/>
          </a:prstGeom>
          <a:noFill/>
          <a:ln w="6985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3" name="直接连接符 102"/>
          <p:cNvCxnSpPr/>
          <p:nvPr/>
        </p:nvCxnSpPr>
        <p:spPr>
          <a:xfrm>
            <a:off x="2049713" y="3079287"/>
            <a:ext cx="0" cy="156090"/>
          </a:xfrm>
          <a:prstGeom prst="line">
            <a:avLst/>
          </a:prstGeom>
          <a:noFill/>
          <a:ln w="6985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4" name="直接连接符 103"/>
          <p:cNvCxnSpPr/>
          <p:nvPr/>
        </p:nvCxnSpPr>
        <p:spPr>
          <a:xfrm>
            <a:off x="2049713" y="1152427"/>
            <a:ext cx="0" cy="1730057"/>
          </a:xfrm>
          <a:prstGeom prst="line">
            <a:avLst/>
          </a:prstGeom>
          <a:noFill/>
          <a:ln w="6985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5" name="直接连接符 104"/>
          <p:cNvCxnSpPr/>
          <p:nvPr/>
        </p:nvCxnSpPr>
        <p:spPr>
          <a:xfrm>
            <a:off x="2049713" y="3445922"/>
            <a:ext cx="0" cy="402178"/>
          </a:xfrm>
          <a:prstGeom prst="line">
            <a:avLst/>
          </a:prstGeom>
          <a:noFill/>
          <a:ln w="6985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6" name="直接连接符 105"/>
          <p:cNvCxnSpPr/>
          <p:nvPr/>
        </p:nvCxnSpPr>
        <p:spPr>
          <a:xfrm>
            <a:off x="8830650" y="1253594"/>
            <a:ext cx="0" cy="432331"/>
          </a:xfrm>
          <a:prstGeom prst="line">
            <a:avLst/>
          </a:prstGeom>
          <a:noFill/>
          <a:ln w="53975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7" name="直接连接符 106"/>
          <p:cNvCxnSpPr/>
          <p:nvPr/>
        </p:nvCxnSpPr>
        <p:spPr>
          <a:xfrm>
            <a:off x="8830650" y="1853466"/>
            <a:ext cx="0" cy="82014"/>
          </a:xfrm>
          <a:prstGeom prst="line">
            <a:avLst/>
          </a:prstGeom>
          <a:noFill/>
          <a:ln w="53975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2" name="椭圆 51"/>
          <p:cNvSpPr/>
          <p:nvPr/>
        </p:nvSpPr>
        <p:spPr>
          <a:xfrm>
            <a:off x="5127626" y="-225424"/>
            <a:ext cx="1295400" cy="129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6" name="组合 115"/>
          <p:cNvGrpSpPr/>
          <p:nvPr/>
        </p:nvGrpSpPr>
        <p:grpSpPr>
          <a:xfrm>
            <a:off x="5307081" y="-13779"/>
            <a:ext cx="983312" cy="983312"/>
            <a:chOff x="5307081" y="-13779"/>
            <a:chExt cx="983312" cy="983312"/>
          </a:xfrm>
        </p:grpSpPr>
        <p:sp>
          <p:nvSpPr>
            <p:cNvPr id="117" name="弧形 116"/>
            <p:cNvSpPr/>
            <p:nvPr/>
          </p:nvSpPr>
          <p:spPr>
            <a:xfrm rot="11574515">
              <a:off x="5307081" y="-13779"/>
              <a:ext cx="983312" cy="983312"/>
            </a:xfrm>
            <a:prstGeom prst="arc">
              <a:avLst>
                <a:gd name="adj1" fmla="val 16200000"/>
                <a:gd name="adj2" fmla="val 19167193"/>
              </a:avLst>
            </a:prstGeom>
            <a:noFill/>
            <a:ln w="82550" cap="rnd">
              <a:solidFill>
                <a:srgbClr val="8AD5FE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0" name="弧形 119"/>
            <p:cNvSpPr/>
            <p:nvPr/>
          </p:nvSpPr>
          <p:spPr>
            <a:xfrm rot="11574515">
              <a:off x="5307081" y="-13779"/>
              <a:ext cx="983312" cy="983312"/>
            </a:xfrm>
            <a:prstGeom prst="arc">
              <a:avLst>
                <a:gd name="adj1" fmla="val 20354402"/>
                <a:gd name="adj2" fmla="val 20511160"/>
              </a:avLst>
            </a:prstGeom>
            <a:noFill/>
            <a:ln w="82550" cap="rnd">
              <a:solidFill>
                <a:srgbClr val="8AD5FE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2436881" y="-331279"/>
            <a:ext cx="983312" cy="983312"/>
            <a:chOff x="5307081" y="-13779"/>
            <a:chExt cx="983312" cy="983312"/>
          </a:xfrm>
        </p:grpSpPr>
        <p:sp>
          <p:nvSpPr>
            <p:cNvPr id="130" name="弧形 129"/>
            <p:cNvSpPr/>
            <p:nvPr/>
          </p:nvSpPr>
          <p:spPr>
            <a:xfrm rot="11574515">
              <a:off x="5307081" y="-13779"/>
              <a:ext cx="983312" cy="983312"/>
            </a:xfrm>
            <a:prstGeom prst="arc">
              <a:avLst>
                <a:gd name="adj1" fmla="val 16200000"/>
                <a:gd name="adj2" fmla="val 19167193"/>
              </a:avLst>
            </a:prstGeom>
            <a:noFill/>
            <a:ln w="82550" cap="rnd">
              <a:solidFill>
                <a:srgbClr val="8AD5FE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1" name="弧形 130"/>
            <p:cNvSpPr/>
            <p:nvPr/>
          </p:nvSpPr>
          <p:spPr>
            <a:xfrm rot="11574515">
              <a:off x="5307081" y="-13779"/>
              <a:ext cx="983312" cy="983312"/>
            </a:xfrm>
            <a:prstGeom prst="arc">
              <a:avLst>
                <a:gd name="adj1" fmla="val 20354402"/>
                <a:gd name="adj2" fmla="val 20511160"/>
              </a:avLst>
            </a:prstGeom>
            <a:noFill/>
            <a:ln w="82550" cap="rnd">
              <a:solidFill>
                <a:srgbClr val="8AD5FE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32" name="组合 131"/>
          <p:cNvGrpSpPr/>
          <p:nvPr/>
        </p:nvGrpSpPr>
        <p:grpSpPr>
          <a:xfrm rot="20550163">
            <a:off x="8209032" y="450850"/>
            <a:ext cx="680608" cy="680608"/>
            <a:chOff x="5307081" y="-13779"/>
            <a:chExt cx="983312" cy="983312"/>
          </a:xfrm>
        </p:grpSpPr>
        <p:sp>
          <p:nvSpPr>
            <p:cNvPr id="133" name="弧形 132"/>
            <p:cNvSpPr/>
            <p:nvPr/>
          </p:nvSpPr>
          <p:spPr>
            <a:xfrm rot="11574515">
              <a:off x="5307081" y="-13779"/>
              <a:ext cx="983312" cy="983312"/>
            </a:xfrm>
            <a:prstGeom prst="arc">
              <a:avLst>
                <a:gd name="adj1" fmla="val 16200000"/>
                <a:gd name="adj2" fmla="val 19167193"/>
              </a:avLst>
            </a:prstGeom>
            <a:noFill/>
            <a:ln w="60325" cap="rnd">
              <a:solidFill>
                <a:srgbClr val="8AD5FE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4" name="弧形 133"/>
            <p:cNvSpPr/>
            <p:nvPr/>
          </p:nvSpPr>
          <p:spPr>
            <a:xfrm rot="11574515">
              <a:off x="5307081" y="-13779"/>
              <a:ext cx="983312" cy="983312"/>
            </a:xfrm>
            <a:prstGeom prst="arc">
              <a:avLst>
                <a:gd name="adj1" fmla="val 20354402"/>
                <a:gd name="adj2" fmla="val 20511160"/>
              </a:avLst>
            </a:prstGeom>
            <a:noFill/>
            <a:ln w="60325" cap="rnd">
              <a:solidFill>
                <a:srgbClr val="8AD5FE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449331" y="-114301"/>
            <a:ext cx="545631" cy="545631"/>
            <a:chOff x="5307081" y="-13779"/>
            <a:chExt cx="983312" cy="983312"/>
          </a:xfrm>
        </p:grpSpPr>
        <p:sp>
          <p:nvSpPr>
            <p:cNvPr id="136" name="弧形 135"/>
            <p:cNvSpPr/>
            <p:nvPr/>
          </p:nvSpPr>
          <p:spPr>
            <a:xfrm rot="11574515">
              <a:off x="5307081" y="-13779"/>
              <a:ext cx="983312" cy="983312"/>
            </a:xfrm>
            <a:prstGeom prst="arc">
              <a:avLst>
                <a:gd name="adj1" fmla="val 16200000"/>
                <a:gd name="adj2" fmla="val 19167193"/>
              </a:avLst>
            </a:prstGeom>
            <a:noFill/>
            <a:ln w="53975" cap="rnd">
              <a:solidFill>
                <a:srgbClr val="8AD5FE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7" name="弧形 136"/>
            <p:cNvSpPr/>
            <p:nvPr/>
          </p:nvSpPr>
          <p:spPr>
            <a:xfrm rot="11574515">
              <a:off x="5307081" y="-13779"/>
              <a:ext cx="983312" cy="983312"/>
            </a:xfrm>
            <a:prstGeom prst="arc">
              <a:avLst>
                <a:gd name="adj1" fmla="val 20354402"/>
                <a:gd name="adj2" fmla="val 20511160"/>
              </a:avLst>
            </a:prstGeom>
            <a:noFill/>
            <a:ln w="53975" cap="rnd">
              <a:solidFill>
                <a:srgbClr val="8AD5FE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1577974" y="225425"/>
            <a:ext cx="434505" cy="434505"/>
            <a:chOff x="5307081" y="-13779"/>
            <a:chExt cx="983312" cy="983312"/>
          </a:xfrm>
        </p:grpSpPr>
        <p:sp>
          <p:nvSpPr>
            <p:cNvPr id="139" name="弧形 138"/>
            <p:cNvSpPr/>
            <p:nvPr/>
          </p:nvSpPr>
          <p:spPr>
            <a:xfrm rot="11574515">
              <a:off x="5307081" y="-13779"/>
              <a:ext cx="983312" cy="983312"/>
            </a:xfrm>
            <a:prstGeom prst="arc">
              <a:avLst>
                <a:gd name="adj1" fmla="val 16200000"/>
                <a:gd name="adj2" fmla="val 19167193"/>
              </a:avLst>
            </a:prstGeom>
            <a:noFill/>
            <a:ln w="53975" cap="rnd">
              <a:solidFill>
                <a:srgbClr val="8AD5FE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0" name="弧形 139"/>
            <p:cNvSpPr/>
            <p:nvPr/>
          </p:nvSpPr>
          <p:spPr>
            <a:xfrm rot="11574515">
              <a:off x="5307081" y="-13779"/>
              <a:ext cx="983312" cy="983312"/>
            </a:xfrm>
            <a:prstGeom prst="arc">
              <a:avLst>
                <a:gd name="adj1" fmla="val 20354402"/>
                <a:gd name="adj2" fmla="val 20511160"/>
              </a:avLst>
            </a:prstGeom>
            <a:noFill/>
            <a:ln w="53975" cap="rnd">
              <a:solidFill>
                <a:srgbClr val="8AD5FE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41" name="组合 140"/>
          <p:cNvGrpSpPr/>
          <p:nvPr/>
        </p:nvGrpSpPr>
        <p:grpSpPr>
          <a:xfrm rot="20124368">
            <a:off x="6469131" y="146049"/>
            <a:ext cx="517056" cy="517056"/>
            <a:chOff x="5307081" y="-13779"/>
            <a:chExt cx="983312" cy="983312"/>
          </a:xfrm>
        </p:grpSpPr>
        <p:sp>
          <p:nvSpPr>
            <p:cNvPr id="142" name="弧形 141"/>
            <p:cNvSpPr/>
            <p:nvPr/>
          </p:nvSpPr>
          <p:spPr>
            <a:xfrm rot="11574515">
              <a:off x="5307081" y="-13779"/>
              <a:ext cx="983312" cy="983312"/>
            </a:xfrm>
            <a:prstGeom prst="arc">
              <a:avLst>
                <a:gd name="adj1" fmla="val 16200000"/>
                <a:gd name="adj2" fmla="val 19167193"/>
              </a:avLst>
            </a:prstGeom>
            <a:noFill/>
            <a:ln w="50800" cap="rnd">
              <a:solidFill>
                <a:srgbClr val="8AD5FE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3" name="弧形 142"/>
            <p:cNvSpPr/>
            <p:nvPr/>
          </p:nvSpPr>
          <p:spPr>
            <a:xfrm rot="11574515">
              <a:off x="5307081" y="-13779"/>
              <a:ext cx="983312" cy="983312"/>
            </a:xfrm>
            <a:prstGeom prst="arc">
              <a:avLst>
                <a:gd name="adj1" fmla="val 20354402"/>
                <a:gd name="adj2" fmla="val 20511160"/>
              </a:avLst>
            </a:prstGeom>
            <a:noFill/>
            <a:ln w="50800" cap="rnd">
              <a:solidFill>
                <a:srgbClr val="8AD5FE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44" name="组合 143"/>
          <p:cNvGrpSpPr/>
          <p:nvPr/>
        </p:nvGrpSpPr>
        <p:grpSpPr>
          <a:xfrm rot="476925">
            <a:off x="10380731" y="184150"/>
            <a:ext cx="345606" cy="345606"/>
            <a:chOff x="5307081" y="-13779"/>
            <a:chExt cx="983312" cy="983312"/>
          </a:xfrm>
        </p:grpSpPr>
        <p:sp>
          <p:nvSpPr>
            <p:cNvPr id="145" name="弧形 144"/>
            <p:cNvSpPr/>
            <p:nvPr/>
          </p:nvSpPr>
          <p:spPr>
            <a:xfrm rot="11574515">
              <a:off x="5307081" y="-13779"/>
              <a:ext cx="983312" cy="983312"/>
            </a:xfrm>
            <a:prstGeom prst="arc">
              <a:avLst>
                <a:gd name="adj1" fmla="val 16200000"/>
                <a:gd name="adj2" fmla="val 19167193"/>
              </a:avLst>
            </a:prstGeom>
            <a:noFill/>
            <a:ln w="50800" cap="rnd">
              <a:solidFill>
                <a:srgbClr val="8AD5FE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6" name="弧形 145"/>
            <p:cNvSpPr/>
            <p:nvPr/>
          </p:nvSpPr>
          <p:spPr>
            <a:xfrm rot="11574515">
              <a:off x="5307081" y="-13779"/>
              <a:ext cx="983312" cy="983312"/>
            </a:xfrm>
            <a:prstGeom prst="arc">
              <a:avLst>
                <a:gd name="adj1" fmla="val 20354402"/>
                <a:gd name="adj2" fmla="val 20511160"/>
              </a:avLst>
            </a:prstGeom>
            <a:noFill/>
            <a:ln w="50800" cap="rnd">
              <a:solidFill>
                <a:srgbClr val="8AD5FE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cxnSp>
        <p:nvCxnSpPr>
          <p:cNvPr id="154" name="直接连接符 153"/>
          <p:cNvCxnSpPr/>
          <p:nvPr/>
        </p:nvCxnSpPr>
        <p:spPr>
          <a:xfrm>
            <a:off x="11730457" y="1865554"/>
            <a:ext cx="0" cy="331956"/>
          </a:xfrm>
          <a:prstGeom prst="line">
            <a:avLst/>
          </a:prstGeom>
          <a:noFill/>
          <a:ln w="6985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57" name="椭圆 156"/>
          <p:cNvSpPr/>
          <p:nvPr/>
        </p:nvSpPr>
        <p:spPr>
          <a:xfrm rot="490255">
            <a:off x="9088640" y="3074483"/>
            <a:ext cx="145275" cy="152922"/>
          </a:xfrm>
          <a:prstGeom prst="ellipse">
            <a:avLst/>
          </a:prstGeom>
          <a:noFill/>
          <a:ln w="47625">
            <a:solidFill>
              <a:srgbClr val="48BE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4" name="组合 163"/>
          <p:cNvGrpSpPr/>
          <p:nvPr/>
        </p:nvGrpSpPr>
        <p:grpSpPr>
          <a:xfrm rot="490255">
            <a:off x="7561149" y="2957493"/>
            <a:ext cx="251975" cy="251975"/>
            <a:chOff x="6573135" y="2487386"/>
            <a:chExt cx="406898" cy="406898"/>
          </a:xfrm>
        </p:grpSpPr>
        <p:cxnSp>
          <p:nvCxnSpPr>
            <p:cNvPr id="177" name="直接连接符 176"/>
            <p:cNvCxnSpPr/>
            <p:nvPr/>
          </p:nvCxnSpPr>
          <p:spPr>
            <a:xfrm rot="16200000">
              <a:off x="6624184" y="2639786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直接连接符 177"/>
            <p:cNvCxnSpPr/>
            <p:nvPr/>
          </p:nvCxnSpPr>
          <p:spPr>
            <a:xfrm rot="13500000">
              <a:off x="6668821" y="2747549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直接连接符 178"/>
            <p:cNvCxnSpPr/>
            <p:nvPr/>
          </p:nvCxnSpPr>
          <p:spPr>
            <a:xfrm rot="10800000">
              <a:off x="6776584" y="2792186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直接连接符 179"/>
            <p:cNvCxnSpPr/>
            <p:nvPr/>
          </p:nvCxnSpPr>
          <p:spPr>
            <a:xfrm rot="8100000">
              <a:off x="6884347" y="2747549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直接连接符 180"/>
            <p:cNvCxnSpPr/>
            <p:nvPr/>
          </p:nvCxnSpPr>
          <p:spPr>
            <a:xfrm rot="5400000">
              <a:off x="6928984" y="2639786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直接连接符 181"/>
            <p:cNvCxnSpPr/>
            <p:nvPr/>
          </p:nvCxnSpPr>
          <p:spPr>
            <a:xfrm rot="2700000">
              <a:off x="6884347" y="2532023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直接连接符 182"/>
            <p:cNvCxnSpPr/>
            <p:nvPr/>
          </p:nvCxnSpPr>
          <p:spPr>
            <a:xfrm>
              <a:off x="6776584" y="2487386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直接连接符 183"/>
            <p:cNvCxnSpPr/>
            <p:nvPr/>
          </p:nvCxnSpPr>
          <p:spPr>
            <a:xfrm rot="18900000">
              <a:off x="6668821" y="2532023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6" name="组合 165"/>
          <p:cNvGrpSpPr/>
          <p:nvPr/>
        </p:nvGrpSpPr>
        <p:grpSpPr>
          <a:xfrm rot="490255">
            <a:off x="9185030" y="3187218"/>
            <a:ext cx="207294" cy="207294"/>
            <a:chOff x="3765599" y="622300"/>
            <a:chExt cx="1134533" cy="1134533"/>
          </a:xfrm>
          <a:solidFill>
            <a:srgbClr val="FFFF00"/>
          </a:solidFill>
        </p:grpSpPr>
        <p:sp>
          <p:nvSpPr>
            <p:cNvPr id="175" name="圆角矩形 174"/>
            <p:cNvSpPr/>
            <p:nvPr/>
          </p:nvSpPr>
          <p:spPr>
            <a:xfrm>
              <a:off x="4144531" y="622300"/>
              <a:ext cx="376669" cy="113453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圆角矩形 175"/>
            <p:cNvSpPr/>
            <p:nvPr/>
          </p:nvSpPr>
          <p:spPr>
            <a:xfrm rot="5400000">
              <a:off x="4144531" y="622300"/>
              <a:ext cx="376669" cy="113453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9" name="椭圆 168"/>
          <p:cNvSpPr/>
          <p:nvPr/>
        </p:nvSpPr>
        <p:spPr>
          <a:xfrm rot="490255" flipV="1">
            <a:off x="7507124" y="2331093"/>
            <a:ext cx="61169" cy="64389"/>
          </a:xfrm>
          <a:prstGeom prst="ellipse">
            <a:avLst/>
          </a:prstGeom>
          <a:solidFill>
            <a:srgbClr val="FEDF1F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椭圆 171"/>
          <p:cNvSpPr/>
          <p:nvPr/>
        </p:nvSpPr>
        <p:spPr>
          <a:xfrm rot="490255">
            <a:off x="7453538" y="3588196"/>
            <a:ext cx="101692" cy="107045"/>
          </a:xfrm>
          <a:prstGeom prst="ellipse">
            <a:avLst/>
          </a:prstGeom>
          <a:solidFill>
            <a:srgbClr val="FF8504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6" name="直接连接符 45"/>
          <p:cNvCxnSpPr/>
          <p:nvPr/>
        </p:nvCxnSpPr>
        <p:spPr>
          <a:xfrm>
            <a:off x="9448144" y="3535540"/>
            <a:ext cx="0" cy="237170"/>
          </a:xfrm>
          <a:prstGeom prst="line">
            <a:avLst/>
          </a:prstGeom>
          <a:noFill/>
          <a:ln w="6985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56" name="椭圆 155"/>
          <p:cNvSpPr/>
          <p:nvPr/>
        </p:nvSpPr>
        <p:spPr>
          <a:xfrm rot="490255">
            <a:off x="9533454" y="3240923"/>
            <a:ext cx="275259" cy="275259"/>
          </a:xfrm>
          <a:prstGeom prst="ellipse">
            <a:avLst/>
          </a:prstGeom>
          <a:noFill/>
          <a:ln w="57150">
            <a:solidFill>
              <a:srgbClr val="48BE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8" name="组合 157"/>
          <p:cNvGrpSpPr/>
          <p:nvPr/>
        </p:nvGrpSpPr>
        <p:grpSpPr>
          <a:xfrm rot="490255">
            <a:off x="8532468" y="2168663"/>
            <a:ext cx="207294" cy="207294"/>
            <a:chOff x="3765599" y="622300"/>
            <a:chExt cx="1134533" cy="1134533"/>
          </a:xfrm>
          <a:solidFill>
            <a:srgbClr val="FF8300"/>
          </a:solidFill>
        </p:grpSpPr>
        <p:sp>
          <p:nvSpPr>
            <p:cNvPr id="197" name="圆角矩形 196"/>
            <p:cNvSpPr/>
            <p:nvPr/>
          </p:nvSpPr>
          <p:spPr>
            <a:xfrm>
              <a:off x="4144531" y="622300"/>
              <a:ext cx="376669" cy="113453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圆角矩形 197"/>
            <p:cNvSpPr/>
            <p:nvPr/>
          </p:nvSpPr>
          <p:spPr>
            <a:xfrm rot="5400000">
              <a:off x="4144531" y="622300"/>
              <a:ext cx="376669" cy="113453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9" name="椭圆 158"/>
          <p:cNvSpPr/>
          <p:nvPr/>
        </p:nvSpPr>
        <p:spPr>
          <a:xfrm rot="490255">
            <a:off x="7518755" y="2015514"/>
            <a:ext cx="108150" cy="113842"/>
          </a:xfrm>
          <a:prstGeom prst="ellipse">
            <a:avLst/>
          </a:prstGeom>
          <a:solidFill>
            <a:srgbClr val="47BEFE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椭圆 159"/>
          <p:cNvSpPr/>
          <p:nvPr/>
        </p:nvSpPr>
        <p:spPr>
          <a:xfrm rot="490255">
            <a:off x="8053910" y="2089033"/>
            <a:ext cx="65133" cy="68561"/>
          </a:xfrm>
          <a:prstGeom prst="ellipse">
            <a:avLst/>
          </a:prstGeom>
          <a:solidFill>
            <a:srgbClr val="FEDF1F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椭圆 170"/>
          <p:cNvSpPr/>
          <p:nvPr/>
        </p:nvSpPr>
        <p:spPr>
          <a:xfrm rot="490255">
            <a:off x="9260304" y="2766106"/>
            <a:ext cx="101692" cy="107045"/>
          </a:xfrm>
          <a:prstGeom prst="ellipse">
            <a:avLst/>
          </a:prstGeom>
          <a:solidFill>
            <a:srgbClr val="FF8504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椭圆 172"/>
          <p:cNvSpPr/>
          <p:nvPr/>
        </p:nvSpPr>
        <p:spPr>
          <a:xfrm rot="490255">
            <a:off x="7089009" y="1590050"/>
            <a:ext cx="227838" cy="227838"/>
          </a:xfrm>
          <a:prstGeom prst="ellipse">
            <a:avLst/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5334402" y="1317292"/>
            <a:ext cx="3682576" cy="1373595"/>
            <a:chOff x="4839102" y="10244485"/>
            <a:chExt cx="3682576" cy="1373595"/>
          </a:xfrm>
        </p:grpSpPr>
        <p:grpSp>
          <p:nvGrpSpPr>
            <p:cNvPr id="161" name="组合 160"/>
            <p:cNvGrpSpPr/>
            <p:nvPr/>
          </p:nvGrpSpPr>
          <p:grpSpPr>
            <a:xfrm rot="10548674">
              <a:off x="5293432" y="11012004"/>
              <a:ext cx="251975" cy="251975"/>
              <a:chOff x="6573135" y="2487386"/>
              <a:chExt cx="406898" cy="406898"/>
            </a:xfrm>
          </p:grpSpPr>
          <p:cxnSp>
            <p:nvCxnSpPr>
              <p:cNvPr id="189" name="直接连接符 188"/>
              <p:cNvCxnSpPr/>
              <p:nvPr/>
            </p:nvCxnSpPr>
            <p:spPr>
              <a:xfrm rot="16200000">
                <a:off x="66241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直接连接符 189"/>
              <p:cNvCxnSpPr/>
              <p:nvPr/>
            </p:nvCxnSpPr>
            <p:spPr>
              <a:xfrm rot="13500000">
                <a:off x="6668821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直接连接符 190"/>
              <p:cNvCxnSpPr/>
              <p:nvPr/>
            </p:nvCxnSpPr>
            <p:spPr>
              <a:xfrm rot="10800000">
                <a:off x="6776584" y="27921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直接连接符 191"/>
              <p:cNvCxnSpPr/>
              <p:nvPr/>
            </p:nvCxnSpPr>
            <p:spPr>
              <a:xfrm rot="8100000">
                <a:off x="6884347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直接连接符 192"/>
              <p:cNvCxnSpPr/>
              <p:nvPr/>
            </p:nvCxnSpPr>
            <p:spPr>
              <a:xfrm rot="5400000">
                <a:off x="69289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直接连接符 193"/>
              <p:cNvCxnSpPr/>
              <p:nvPr/>
            </p:nvCxnSpPr>
            <p:spPr>
              <a:xfrm rot="2700000">
                <a:off x="6884347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直接连接符 194"/>
              <p:cNvCxnSpPr/>
              <p:nvPr/>
            </p:nvCxnSpPr>
            <p:spPr>
              <a:xfrm>
                <a:off x="6776584" y="24873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直接连接符 195"/>
              <p:cNvCxnSpPr/>
              <p:nvPr/>
            </p:nvCxnSpPr>
            <p:spPr>
              <a:xfrm rot="18900000">
                <a:off x="6668821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62" name="直接连接符 161"/>
            <p:cNvCxnSpPr/>
            <p:nvPr/>
          </p:nvCxnSpPr>
          <p:spPr>
            <a:xfrm rot="10548674">
              <a:off x="8521678" y="11034561"/>
              <a:ext cx="0" cy="2549"/>
            </a:xfrm>
            <a:prstGeom prst="line">
              <a:avLst/>
            </a:prstGeom>
            <a:ln w="76200" cap="rnd">
              <a:solidFill>
                <a:srgbClr val="FDE47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3" name="组合 162"/>
            <p:cNvGrpSpPr/>
            <p:nvPr/>
          </p:nvGrpSpPr>
          <p:grpSpPr>
            <a:xfrm rot="10548674">
              <a:off x="6988560" y="11036776"/>
              <a:ext cx="108501" cy="108501"/>
              <a:chOff x="6388327" y="3617686"/>
              <a:chExt cx="135164" cy="135164"/>
            </a:xfrm>
          </p:grpSpPr>
          <p:cxnSp>
            <p:nvCxnSpPr>
              <p:cNvPr id="185" name="直接连接符 184"/>
              <p:cNvCxnSpPr/>
              <p:nvPr/>
            </p:nvCxnSpPr>
            <p:spPr>
              <a:xfrm rot="16200000">
                <a:off x="6399059" y="367453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直接连接符 185"/>
              <p:cNvCxnSpPr/>
              <p:nvPr/>
            </p:nvCxnSpPr>
            <p:spPr>
              <a:xfrm>
                <a:off x="6455909" y="361768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直接连接符 186"/>
              <p:cNvCxnSpPr/>
              <p:nvPr/>
            </p:nvCxnSpPr>
            <p:spPr>
              <a:xfrm rot="5400000">
                <a:off x="6512759" y="367453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直接连接符 187"/>
              <p:cNvCxnSpPr/>
              <p:nvPr/>
            </p:nvCxnSpPr>
            <p:spPr>
              <a:xfrm rot="10800000">
                <a:off x="6455909" y="373138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5" name="椭圆 164"/>
            <p:cNvSpPr/>
            <p:nvPr/>
          </p:nvSpPr>
          <p:spPr>
            <a:xfrm rot="10548674">
              <a:off x="4839102" y="10244485"/>
              <a:ext cx="227838" cy="227838"/>
            </a:xfrm>
            <a:prstGeom prst="ellipse">
              <a:avLst/>
            </a:prstGeom>
            <a:noFill/>
            <a:ln w="63500">
              <a:solidFill>
                <a:srgbClr val="FE7D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椭圆 166"/>
            <p:cNvSpPr/>
            <p:nvPr/>
          </p:nvSpPr>
          <p:spPr>
            <a:xfrm rot="10548674" flipV="1">
              <a:off x="7665336" y="10895117"/>
              <a:ext cx="61169" cy="64389"/>
            </a:xfrm>
            <a:prstGeom prst="ellipse">
              <a:avLst/>
            </a:prstGeom>
            <a:solidFill>
              <a:srgbClr val="FEDF1F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椭圆 167"/>
            <p:cNvSpPr/>
            <p:nvPr/>
          </p:nvSpPr>
          <p:spPr>
            <a:xfrm rot="10548674" flipV="1">
              <a:off x="5202052" y="10968191"/>
              <a:ext cx="61169" cy="64389"/>
            </a:xfrm>
            <a:prstGeom prst="ellipse">
              <a:avLst/>
            </a:prstGeom>
            <a:solidFill>
              <a:srgbClr val="FEDF1F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椭圆 169"/>
            <p:cNvSpPr/>
            <p:nvPr/>
          </p:nvSpPr>
          <p:spPr>
            <a:xfrm rot="10548674">
              <a:off x="6258808" y="11511035"/>
              <a:ext cx="101692" cy="107045"/>
            </a:xfrm>
            <a:prstGeom prst="ellipse">
              <a:avLst/>
            </a:prstGeom>
            <a:solidFill>
              <a:srgbClr val="FF8504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椭圆 173"/>
            <p:cNvSpPr/>
            <p:nvPr/>
          </p:nvSpPr>
          <p:spPr>
            <a:xfrm rot="10548674">
              <a:off x="7088306" y="11464446"/>
              <a:ext cx="134670" cy="134670"/>
            </a:xfrm>
            <a:prstGeom prst="ellipse">
              <a:avLst/>
            </a:prstGeom>
            <a:noFill/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0" name="组合 199"/>
          <p:cNvGrpSpPr/>
          <p:nvPr/>
        </p:nvGrpSpPr>
        <p:grpSpPr>
          <a:xfrm rot="20342995">
            <a:off x="1568089" y="1487980"/>
            <a:ext cx="251975" cy="251975"/>
            <a:chOff x="6573135" y="2487386"/>
            <a:chExt cx="406898" cy="406898"/>
          </a:xfrm>
        </p:grpSpPr>
        <p:cxnSp>
          <p:nvCxnSpPr>
            <p:cNvPr id="212" name="直接连接符 211"/>
            <p:cNvCxnSpPr/>
            <p:nvPr/>
          </p:nvCxnSpPr>
          <p:spPr>
            <a:xfrm rot="16200000">
              <a:off x="6624184" y="2639786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直接连接符 212"/>
            <p:cNvCxnSpPr/>
            <p:nvPr/>
          </p:nvCxnSpPr>
          <p:spPr>
            <a:xfrm rot="13500000">
              <a:off x="6668821" y="2747549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直接连接符 213"/>
            <p:cNvCxnSpPr/>
            <p:nvPr/>
          </p:nvCxnSpPr>
          <p:spPr>
            <a:xfrm rot="10800000">
              <a:off x="6776584" y="2792186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直接连接符 214"/>
            <p:cNvCxnSpPr/>
            <p:nvPr/>
          </p:nvCxnSpPr>
          <p:spPr>
            <a:xfrm rot="8100000">
              <a:off x="6884347" y="2747549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直接连接符 215"/>
            <p:cNvCxnSpPr/>
            <p:nvPr/>
          </p:nvCxnSpPr>
          <p:spPr>
            <a:xfrm rot="5400000">
              <a:off x="6928984" y="2639786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直接连接符 216"/>
            <p:cNvCxnSpPr/>
            <p:nvPr/>
          </p:nvCxnSpPr>
          <p:spPr>
            <a:xfrm rot="2700000">
              <a:off x="6884347" y="2532023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直接连接符 217"/>
            <p:cNvCxnSpPr/>
            <p:nvPr/>
          </p:nvCxnSpPr>
          <p:spPr>
            <a:xfrm>
              <a:off x="6776584" y="2487386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直接连接符 218"/>
            <p:cNvCxnSpPr/>
            <p:nvPr/>
          </p:nvCxnSpPr>
          <p:spPr>
            <a:xfrm rot="18900000">
              <a:off x="6668821" y="2532023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2" name="组合 201"/>
          <p:cNvGrpSpPr/>
          <p:nvPr/>
        </p:nvGrpSpPr>
        <p:grpSpPr>
          <a:xfrm rot="20342995">
            <a:off x="98950" y="2072849"/>
            <a:ext cx="108501" cy="108501"/>
            <a:chOff x="6388327" y="3617686"/>
            <a:chExt cx="135164" cy="135164"/>
          </a:xfrm>
        </p:grpSpPr>
        <p:cxnSp>
          <p:nvCxnSpPr>
            <p:cNvPr id="208" name="直接连接符 207"/>
            <p:cNvCxnSpPr/>
            <p:nvPr/>
          </p:nvCxnSpPr>
          <p:spPr>
            <a:xfrm rot="16200000">
              <a:off x="6399059" y="3674536"/>
              <a:ext cx="0" cy="21464"/>
            </a:xfrm>
            <a:prstGeom prst="line">
              <a:avLst/>
            </a:prstGeom>
            <a:ln w="76200" cap="rnd">
              <a:solidFill>
                <a:srgbClr val="48A1E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直接连接符 208"/>
            <p:cNvCxnSpPr/>
            <p:nvPr/>
          </p:nvCxnSpPr>
          <p:spPr>
            <a:xfrm>
              <a:off x="6455909" y="3617686"/>
              <a:ext cx="0" cy="21464"/>
            </a:xfrm>
            <a:prstGeom prst="line">
              <a:avLst/>
            </a:prstGeom>
            <a:ln w="76200" cap="rnd">
              <a:solidFill>
                <a:srgbClr val="48A1E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直接连接符 209"/>
            <p:cNvCxnSpPr/>
            <p:nvPr/>
          </p:nvCxnSpPr>
          <p:spPr>
            <a:xfrm rot="5400000">
              <a:off x="6512759" y="3674536"/>
              <a:ext cx="0" cy="21464"/>
            </a:xfrm>
            <a:prstGeom prst="line">
              <a:avLst/>
            </a:prstGeom>
            <a:ln w="76200" cap="rnd">
              <a:solidFill>
                <a:srgbClr val="48A1E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直接连接符 210"/>
            <p:cNvCxnSpPr/>
            <p:nvPr/>
          </p:nvCxnSpPr>
          <p:spPr>
            <a:xfrm rot="10800000">
              <a:off x="6455909" y="3731386"/>
              <a:ext cx="0" cy="21464"/>
            </a:xfrm>
            <a:prstGeom prst="line">
              <a:avLst/>
            </a:prstGeom>
            <a:ln w="76200" cap="rnd">
              <a:solidFill>
                <a:srgbClr val="48A1E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3" name="椭圆 202"/>
          <p:cNvSpPr/>
          <p:nvPr/>
        </p:nvSpPr>
        <p:spPr>
          <a:xfrm rot="20342995">
            <a:off x="2251563" y="2112012"/>
            <a:ext cx="227838" cy="227838"/>
          </a:xfrm>
          <a:prstGeom prst="ellipse">
            <a:avLst/>
          </a:prstGeom>
          <a:noFill/>
          <a:ln w="63500">
            <a:solidFill>
              <a:srgbClr val="FE7D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椭圆 204"/>
          <p:cNvSpPr/>
          <p:nvPr/>
        </p:nvSpPr>
        <p:spPr>
          <a:xfrm rot="20342995" flipV="1">
            <a:off x="1882023" y="1659667"/>
            <a:ext cx="61169" cy="64389"/>
          </a:xfrm>
          <a:prstGeom prst="ellipse">
            <a:avLst/>
          </a:prstGeom>
          <a:solidFill>
            <a:srgbClr val="FEDF1F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椭圆 205"/>
          <p:cNvSpPr/>
          <p:nvPr/>
        </p:nvSpPr>
        <p:spPr>
          <a:xfrm rot="20342995">
            <a:off x="667803" y="1408732"/>
            <a:ext cx="101692" cy="107045"/>
          </a:xfrm>
          <a:prstGeom prst="ellipse">
            <a:avLst/>
          </a:prstGeom>
          <a:solidFill>
            <a:srgbClr val="FF8504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0" name="组合 219"/>
          <p:cNvGrpSpPr/>
          <p:nvPr/>
        </p:nvGrpSpPr>
        <p:grpSpPr>
          <a:xfrm>
            <a:off x="9793704" y="1642156"/>
            <a:ext cx="2203608" cy="924301"/>
            <a:chOff x="9374604" y="2689906"/>
            <a:chExt cx="2203608" cy="924301"/>
          </a:xfrm>
        </p:grpSpPr>
        <p:sp>
          <p:nvSpPr>
            <p:cNvPr id="222" name="椭圆 221"/>
            <p:cNvSpPr/>
            <p:nvPr/>
          </p:nvSpPr>
          <p:spPr>
            <a:xfrm rot="490255">
              <a:off x="9647754" y="3164723"/>
              <a:ext cx="275259" cy="275259"/>
            </a:xfrm>
            <a:prstGeom prst="ellipse">
              <a:avLst/>
            </a:prstGeom>
            <a:noFill/>
            <a:ln w="57150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3" name="组合 222"/>
            <p:cNvGrpSpPr/>
            <p:nvPr/>
          </p:nvGrpSpPr>
          <p:grpSpPr>
            <a:xfrm rot="490255">
              <a:off x="11370918" y="3406913"/>
              <a:ext cx="207294" cy="207294"/>
              <a:chOff x="3765599" y="622300"/>
              <a:chExt cx="1134533" cy="1134533"/>
            </a:xfrm>
            <a:solidFill>
              <a:srgbClr val="FF8300"/>
            </a:solidFill>
          </p:grpSpPr>
          <p:sp>
            <p:nvSpPr>
              <p:cNvPr id="228" name="圆角矩形 227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9" name="圆角矩形 228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4" name="椭圆 223"/>
            <p:cNvSpPr/>
            <p:nvPr/>
          </p:nvSpPr>
          <p:spPr>
            <a:xfrm rot="490255">
              <a:off x="10357205" y="3253764"/>
              <a:ext cx="108150" cy="113842"/>
            </a:xfrm>
            <a:prstGeom prst="ellipse">
              <a:avLst/>
            </a:prstGeom>
            <a:solidFill>
              <a:srgbClr val="47BEFE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椭圆 224"/>
            <p:cNvSpPr/>
            <p:nvPr/>
          </p:nvSpPr>
          <p:spPr>
            <a:xfrm rot="490255">
              <a:off x="10892360" y="3327283"/>
              <a:ext cx="65133" cy="68561"/>
            </a:xfrm>
            <a:prstGeom prst="ellipse">
              <a:avLst/>
            </a:prstGeom>
            <a:solidFill>
              <a:srgbClr val="FEDF1F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椭圆 225"/>
            <p:cNvSpPr/>
            <p:nvPr/>
          </p:nvSpPr>
          <p:spPr>
            <a:xfrm rot="490255">
              <a:off x="9374604" y="2689906"/>
              <a:ext cx="101692" cy="107045"/>
            </a:xfrm>
            <a:prstGeom prst="ellipse">
              <a:avLst/>
            </a:prstGeom>
            <a:solidFill>
              <a:srgbClr val="FF8504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椭圆 226"/>
            <p:cNvSpPr/>
            <p:nvPr/>
          </p:nvSpPr>
          <p:spPr>
            <a:xfrm rot="490255">
              <a:off x="9927459" y="2828300"/>
              <a:ext cx="227838" cy="227838"/>
            </a:xfrm>
            <a:prstGeom prst="ellipse">
              <a:avLst/>
            </a:prstGeom>
            <a:noFill/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8BE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组合 84"/>
          <p:cNvGrpSpPr/>
          <p:nvPr/>
        </p:nvGrpSpPr>
        <p:grpSpPr>
          <a:xfrm>
            <a:off x="483507" y="6646636"/>
            <a:ext cx="11318359" cy="0"/>
            <a:chOff x="483507" y="6646636"/>
            <a:chExt cx="11318359" cy="0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483507" y="6646636"/>
              <a:ext cx="1625600" cy="0"/>
            </a:xfrm>
            <a:prstGeom prst="line">
              <a:avLst/>
            </a:prstGeom>
            <a:noFill/>
            <a:ln w="1016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2321894" y="6646636"/>
              <a:ext cx="150070" cy="0"/>
            </a:xfrm>
            <a:prstGeom prst="line">
              <a:avLst/>
            </a:prstGeom>
            <a:noFill/>
            <a:ln w="1016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2665421" y="6646636"/>
              <a:ext cx="3797972" cy="0"/>
            </a:xfrm>
            <a:prstGeom prst="line">
              <a:avLst/>
            </a:prstGeom>
            <a:noFill/>
            <a:ln w="1016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7871630" y="6646636"/>
              <a:ext cx="2697847" cy="0"/>
            </a:xfrm>
            <a:prstGeom prst="line">
              <a:avLst/>
            </a:prstGeom>
            <a:noFill/>
            <a:ln w="1016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0823939" y="6646636"/>
              <a:ext cx="196940" cy="0"/>
            </a:xfrm>
            <a:prstGeom prst="line">
              <a:avLst/>
            </a:prstGeom>
            <a:noFill/>
            <a:ln w="1016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11124237" y="6646636"/>
              <a:ext cx="677629" cy="0"/>
            </a:xfrm>
            <a:prstGeom prst="line">
              <a:avLst/>
            </a:prstGeom>
            <a:noFill/>
            <a:ln w="1016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>
              <a:off x="6777509" y="6646636"/>
              <a:ext cx="824349" cy="0"/>
            </a:xfrm>
            <a:prstGeom prst="line">
              <a:avLst/>
            </a:prstGeom>
            <a:noFill/>
            <a:ln w="1016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787" name="组合 786"/>
          <p:cNvGrpSpPr/>
          <p:nvPr/>
        </p:nvGrpSpPr>
        <p:grpSpPr>
          <a:xfrm>
            <a:off x="-647571" y="310159"/>
            <a:ext cx="3869093" cy="1235113"/>
            <a:chOff x="-647571" y="310159"/>
            <a:chExt cx="3869093" cy="1235113"/>
          </a:xfrm>
        </p:grpSpPr>
        <p:sp>
          <p:nvSpPr>
            <p:cNvPr id="87" name="文本框 86"/>
            <p:cNvSpPr txBox="1"/>
            <p:nvPr/>
          </p:nvSpPr>
          <p:spPr>
            <a:xfrm>
              <a:off x="-647571" y="582162"/>
              <a:ext cx="386909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chemeClr val="bg1"/>
                  </a:solidFill>
                  <a:latin typeface="Packet" panose="00000400000000000000" pitchFamily="2" charset="0"/>
                </a:rPr>
                <a:t>TITLE</a:t>
              </a:r>
              <a:endParaRPr lang="zh-CN" altLang="en-US" sz="4000" dirty="0">
                <a:solidFill>
                  <a:schemeClr val="bg1"/>
                </a:solidFill>
                <a:latin typeface="Packet" panose="00000400000000000000" pitchFamily="2" charset="0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413927" y="310159"/>
              <a:ext cx="1235113" cy="1235113"/>
              <a:chOff x="390863" y="133688"/>
              <a:chExt cx="993318" cy="993318"/>
            </a:xfrm>
          </p:grpSpPr>
          <p:sp>
            <p:nvSpPr>
              <p:cNvPr id="158" name="弧形 157"/>
              <p:cNvSpPr/>
              <p:nvPr/>
            </p:nvSpPr>
            <p:spPr>
              <a:xfrm rot="15070568">
                <a:off x="390863" y="133688"/>
                <a:ext cx="993318" cy="993318"/>
              </a:xfrm>
              <a:prstGeom prst="arc">
                <a:avLst>
                  <a:gd name="adj1" fmla="val 19148643"/>
                  <a:gd name="adj2" fmla="val 4443181"/>
                </a:avLst>
              </a:prstGeom>
              <a:noFill/>
              <a:ln w="57150" cap="rnd">
                <a:solidFill>
                  <a:srgbClr val="FFFFFF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159" name="弧形 158"/>
              <p:cNvSpPr/>
              <p:nvPr/>
            </p:nvSpPr>
            <p:spPr>
              <a:xfrm rot="15070568">
                <a:off x="390863" y="133688"/>
                <a:ext cx="993318" cy="993318"/>
              </a:xfrm>
              <a:prstGeom prst="arc">
                <a:avLst>
                  <a:gd name="adj1" fmla="val 16864331"/>
                  <a:gd name="adj2" fmla="val 18142282"/>
                </a:avLst>
              </a:prstGeom>
              <a:noFill/>
              <a:ln w="57150" cap="rnd">
                <a:solidFill>
                  <a:srgbClr val="FFFFFF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160" name="弧形 159"/>
              <p:cNvSpPr/>
              <p:nvPr/>
            </p:nvSpPr>
            <p:spPr>
              <a:xfrm rot="15070568">
                <a:off x="390863" y="133688"/>
                <a:ext cx="993318" cy="993318"/>
              </a:xfrm>
              <a:prstGeom prst="arc">
                <a:avLst>
                  <a:gd name="adj1" fmla="val 8785529"/>
                  <a:gd name="adj2" fmla="val 15700254"/>
                </a:avLst>
              </a:prstGeom>
              <a:noFill/>
              <a:ln w="57150" cap="rnd">
                <a:solidFill>
                  <a:srgbClr val="FFFFFF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2000"/>
              </a:p>
            </p:txBody>
          </p:sp>
        </p:grpSp>
        <p:grpSp>
          <p:nvGrpSpPr>
            <p:cNvPr id="173" name="组合 172"/>
            <p:cNvGrpSpPr/>
            <p:nvPr/>
          </p:nvGrpSpPr>
          <p:grpSpPr>
            <a:xfrm>
              <a:off x="2124001" y="770787"/>
              <a:ext cx="995989" cy="313856"/>
              <a:chOff x="7149193" y="3540725"/>
              <a:chExt cx="801007" cy="252413"/>
            </a:xfrm>
          </p:grpSpPr>
          <p:grpSp>
            <p:nvGrpSpPr>
              <p:cNvPr id="174" name="组合 173"/>
              <p:cNvGrpSpPr/>
              <p:nvPr/>
            </p:nvGrpSpPr>
            <p:grpSpPr>
              <a:xfrm>
                <a:off x="7149193" y="3540725"/>
                <a:ext cx="519709" cy="0"/>
                <a:chOff x="2313720" y="4258275"/>
                <a:chExt cx="519709" cy="0"/>
              </a:xfrm>
            </p:grpSpPr>
            <p:cxnSp>
              <p:nvCxnSpPr>
                <p:cNvPr id="181" name="直接连接符 180"/>
                <p:cNvCxnSpPr/>
                <p:nvPr/>
              </p:nvCxnSpPr>
              <p:spPr>
                <a:xfrm>
                  <a:off x="2313720" y="4258275"/>
                  <a:ext cx="385308" cy="0"/>
                </a:xfrm>
                <a:prstGeom prst="line">
                  <a:avLst/>
                </a:prstGeom>
                <a:solidFill>
                  <a:srgbClr val="FFFFFF"/>
                </a:solidFill>
                <a:ln w="79375" cap="rnd">
                  <a:solidFill>
                    <a:srgbClr val="FFFFFF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82" name="直接连接符 181"/>
                <p:cNvCxnSpPr/>
                <p:nvPr/>
              </p:nvCxnSpPr>
              <p:spPr>
                <a:xfrm>
                  <a:off x="2813150" y="4258275"/>
                  <a:ext cx="20279" cy="0"/>
                </a:xfrm>
                <a:prstGeom prst="line">
                  <a:avLst/>
                </a:prstGeom>
                <a:solidFill>
                  <a:srgbClr val="FFFFFF"/>
                </a:solidFill>
                <a:ln w="79375" cap="rnd">
                  <a:solidFill>
                    <a:srgbClr val="FFFFFF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175" name="组合 174"/>
              <p:cNvGrpSpPr/>
              <p:nvPr/>
            </p:nvGrpSpPr>
            <p:grpSpPr>
              <a:xfrm>
                <a:off x="7149193" y="3793138"/>
                <a:ext cx="718147" cy="0"/>
                <a:chOff x="2115282" y="4258275"/>
                <a:chExt cx="718147" cy="0"/>
              </a:xfrm>
            </p:grpSpPr>
            <p:cxnSp>
              <p:nvCxnSpPr>
                <p:cNvPr id="179" name="直接连接符 178"/>
                <p:cNvCxnSpPr/>
                <p:nvPr/>
              </p:nvCxnSpPr>
              <p:spPr>
                <a:xfrm>
                  <a:off x="2115282" y="4258275"/>
                  <a:ext cx="568325" cy="0"/>
                </a:xfrm>
                <a:prstGeom prst="line">
                  <a:avLst/>
                </a:prstGeom>
                <a:solidFill>
                  <a:srgbClr val="FFFFFF"/>
                </a:solidFill>
                <a:ln w="79375" cap="rnd">
                  <a:solidFill>
                    <a:srgbClr val="FFFFFF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80" name="直接连接符 179"/>
                <p:cNvCxnSpPr/>
                <p:nvPr/>
              </p:nvCxnSpPr>
              <p:spPr>
                <a:xfrm>
                  <a:off x="2813150" y="4258275"/>
                  <a:ext cx="20279" cy="0"/>
                </a:xfrm>
                <a:prstGeom prst="line">
                  <a:avLst/>
                </a:prstGeom>
                <a:solidFill>
                  <a:srgbClr val="FFFFFF"/>
                </a:solidFill>
                <a:ln w="79375" cap="rnd">
                  <a:solidFill>
                    <a:srgbClr val="FFFFFF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176" name="组合 175"/>
              <p:cNvGrpSpPr/>
              <p:nvPr/>
            </p:nvGrpSpPr>
            <p:grpSpPr>
              <a:xfrm>
                <a:off x="7149193" y="3666932"/>
                <a:ext cx="801007" cy="0"/>
                <a:chOff x="2239107" y="4258275"/>
                <a:chExt cx="801007" cy="0"/>
              </a:xfrm>
            </p:grpSpPr>
            <p:cxnSp>
              <p:nvCxnSpPr>
                <p:cNvPr id="177" name="直接连接符 176"/>
                <p:cNvCxnSpPr/>
                <p:nvPr/>
              </p:nvCxnSpPr>
              <p:spPr>
                <a:xfrm>
                  <a:off x="2239107" y="4258275"/>
                  <a:ext cx="463955" cy="0"/>
                </a:xfrm>
                <a:prstGeom prst="line">
                  <a:avLst/>
                </a:prstGeom>
                <a:solidFill>
                  <a:srgbClr val="FFFFFF"/>
                </a:solidFill>
                <a:ln w="79375" cap="rnd">
                  <a:solidFill>
                    <a:srgbClr val="FFFFFF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78" name="直接连接符 177"/>
                <p:cNvCxnSpPr/>
                <p:nvPr/>
              </p:nvCxnSpPr>
              <p:spPr>
                <a:xfrm>
                  <a:off x="2813150" y="4258275"/>
                  <a:ext cx="226964" cy="0"/>
                </a:xfrm>
                <a:prstGeom prst="line">
                  <a:avLst/>
                </a:prstGeom>
                <a:solidFill>
                  <a:srgbClr val="FFFFFF"/>
                </a:solidFill>
                <a:ln w="79375" cap="rnd">
                  <a:solidFill>
                    <a:srgbClr val="FFFFFF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</p:grpSp>
      <p:grpSp>
        <p:nvGrpSpPr>
          <p:cNvPr id="522" name="组合 521"/>
          <p:cNvGrpSpPr/>
          <p:nvPr/>
        </p:nvGrpSpPr>
        <p:grpSpPr>
          <a:xfrm>
            <a:off x="4537620" y="1797647"/>
            <a:ext cx="3116760" cy="4069344"/>
            <a:chOff x="4617306" y="1510793"/>
            <a:chExt cx="3332894" cy="4351536"/>
          </a:xfrm>
        </p:grpSpPr>
        <p:sp>
          <p:nvSpPr>
            <p:cNvPr id="89" name="文本框 88"/>
            <p:cNvSpPr txBox="1"/>
            <p:nvPr/>
          </p:nvSpPr>
          <p:spPr>
            <a:xfrm>
              <a:off x="4617306" y="5072442"/>
              <a:ext cx="3148744" cy="789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Everything is </a:t>
              </a:r>
              <a:r>
                <a:rPr lang="en-US" altLang="zh-CN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gonna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be </a:t>
              </a: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better</a:t>
              </a:r>
            </a:p>
            <a:p>
              <a:pPr algn="ctr"/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Everything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is </a:t>
              </a:r>
              <a:r>
                <a:rPr lang="en-US" altLang="zh-CN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gonna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be </a:t>
              </a: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better</a:t>
              </a:r>
            </a:p>
            <a:p>
              <a:pPr algn="ctr"/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Everything is </a:t>
              </a:r>
              <a:r>
                <a:rPr lang="en-US" altLang="zh-CN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gonna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be </a:t>
              </a: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better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7" name="任意多边形 156"/>
            <p:cNvSpPr/>
            <p:nvPr/>
          </p:nvSpPr>
          <p:spPr bwMode="auto">
            <a:xfrm>
              <a:off x="5172546" y="1562100"/>
              <a:ext cx="2286000" cy="3401794"/>
            </a:xfrm>
            <a:custGeom>
              <a:avLst/>
              <a:gdLst>
                <a:gd name="connsiteX0" fmla="*/ 1143000 w 2286000"/>
                <a:gd name="connsiteY0" fmla="*/ 0 h 3401794"/>
                <a:gd name="connsiteX1" fmla="*/ 2273782 w 2286000"/>
                <a:gd name="connsiteY1" fmla="*/ 1020434 h 3401794"/>
                <a:gd name="connsiteX2" fmla="*/ 2278656 w 2286000"/>
                <a:gd name="connsiteY2" fmla="*/ 1116962 h 3401794"/>
                <a:gd name="connsiteX3" fmla="*/ 2286000 w 2286000"/>
                <a:gd name="connsiteY3" fmla="*/ 1116962 h 3401794"/>
                <a:gd name="connsiteX4" fmla="*/ 2286000 w 2286000"/>
                <a:gd name="connsiteY4" fmla="*/ 2867022 h 3401794"/>
                <a:gd name="connsiteX5" fmla="*/ 2282354 w 2286000"/>
                <a:gd name="connsiteY5" fmla="*/ 2867022 h 3401794"/>
                <a:gd name="connsiteX6" fmla="*/ 2282354 w 2286000"/>
                <a:gd name="connsiteY6" fmla="*/ 2868908 h 3401794"/>
                <a:gd name="connsiteX7" fmla="*/ 2282354 w 2286000"/>
                <a:gd name="connsiteY7" fmla="*/ 3067223 h 3401794"/>
                <a:gd name="connsiteX8" fmla="*/ 2083888 w 2286000"/>
                <a:gd name="connsiteY8" fmla="*/ 3272283 h 3401794"/>
                <a:gd name="connsiteX9" fmla="*/ 1874397 w 2286000"/>
                <a:gd name="connsiteY9" fmla="*/ 3078015 h 3401794"/>
                <a:gd name="connsiteX10" fmla="*/ 1874397 w 2286000"/>
                <a:gd name="connsiteY10" fmla="*/ 3067223 h 3401794"/>
                <a:gd name="connsiteX11" fmla="*/ 1775164 w 2286000"/>
                <a:gd name="connsiteY11" fmla="*/ 2970089 h 3401794"/>
                <a:gd name="connsiteX12" fmla="*/ 1664906 w 2286000"/>
                <a:gd name="connsiteY12" fmla="*/ 3067223 h 3401794"/>
                <a:gd name="connsiteX13" fmla="*/ 1455414 w 2286000"/>
                <a:gd name="connsiteY13" fmla="*/ 3239905 h 3401794"/>
                <a:gd name="connsiteX14" fmla="*/ 1256949 w 2286000"/>
                <a:gd name="connsiteY14" fmla="*/ 3067223 h 3401794"/>
                <a:gd name="connsiteX15" fmla="*/ 1146690 w 2286000"/>
                <a:gd name="connsiteY15" fmla="*/ 2959296 h 3401794"/>
                <a:gd name="connsiteX16" fmla="*/ 1036431 w 2286000"/>
                <a:gd name="connsiteY16" fmla="*/ 3067223 h 3401794"/>
                <a:gd name="connsiteX17" fmla="*/ 1036431 w 2286000"/>
                <a:gd name="connsiteY17" fmla="*/ 3088808 h 3401794"/>
                <a:gd name="connsiteX18" fmla="*/ 1036431 w 2286000"/>
                <a:gd name="connsiteY18" fmla="*/ 3196734 h 3401794"/>
                <a:gd name="connsiteX19" fmla="*/ 837966 w 2286000"/>
                <a:gd name="connsiteY19" fmla="*/ 3401794 h 3401794"/>
                <a:gd name="connsiteX20" fmla="*/ 628474 w 2286000"/>
                <a:gd name="connsiteY20" fmla="*/ 3196734 h 3401794"/>
                <a:gd name="connsiteX21" fmla="*/ 628474 w 2286000"/>
                <a:gd name="connsiteY21" fmla="*/ 3067223 h 3401794"/>
                <a:gd name="connsiteX22" fmla="*/ 518216 w 2286000"/>
                <a:gd name="connsiteY22" fmla="*/ 2959296 h 3401794"/>
                <a:gd name="connsiteX23" fmla="*/ 407957 w 2286000"/>
                <a:gd name="connsiteY23" fmla="*/ 3067223 h 3401794"/>
                <a:gd name="connsiteX24" fmla="*/ 198466 w 2286000"/>
                <a:gd name="connsiteY24" fmla="*/ 3261490 h 3401794"/>
                <a:gd name="connsiteX25" fmla="*/ 0 w 2286000"/>
                <a:gd name="connsiteY25" fmla="*/ 3067223 h 3401794"/>
                <a:gd name="connsiteX26" fmla="*/ 0 w 2286000"/>
                <a:gd name="connsiteY26" fmla="*/ 2882778 h 3401794"/>
                <a:gd name="connsiteX27" fmla="*/ 0 w 2286000"/>
                <a:gd name="connsiteY27" fmla="*/ 2867022 h 3401794"/>
                <a:gd name="connsiteX28" fmla="*/ 0 w 2286000"/>
                <a:gd name="connsiteY28" fmla="*/ 2821727 h 3401794"/>
                <a:gd name="connsiteX29" fmla="*/ 0 w 2286000"/>
                <a:gd name="connsiteY29" fmla="*/ 2311738 h 3401794"/>
                <a:gd name="connsiteX30" fmla="*/ 0 w 2286000"/>
                <a:gd name="connsiteY30" fmla="*/ 1116962 h 3401794"/>
                <a:gd name="connsiteX31" fmla="*/ 7344 w 2286000"/>
                <a:gd name="connsiteY31" fmla="*/ 1116962 h 3401794"/>
                <a:gd name="connsiteX32" fmla="*/ 12219 w 2286000"/>
                <a:gd name="connsiteY32" fmla="*/ 1020434 h 3401794"/>
                <a:gd name="connsiteX33" fmla="*/ 1143000 w 2286000"/>
                <a:gd name="connsiteY33" fmla="*/ 0 h 3401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286000" h="3401794">
                  <a:moveTo>
                    <a:pt x="1143000" y="0"/>
                  </a:moveTo>
                  <a:cubicBezTo>
                    <a:pt x="1731519" y="0"/>
                    <a:pt x="2215574" y="447272"/>
                    <a:pt x="2273782" y="1020434"/>
                  </a:cubicBezTo>
                  <a:lnTo>
                    <a:pt x="2278656" y="1116962"/>
                  </a:lnTo>
                  <a:lnTo>
                    <a:pt x="2286000" y="1116962"/>
                  </a:lnTo>
                  <a:lnTo>
                    <a:pt x="2286000" y="2867022"/>
                  </a:lnTo>
                  <a:lnTo>
                    <a:pt x="2282354" y="2867022"/>
                  </a:lnTo>
                  <a:lnTo>
                    <a:pt x="2282354" y="2868908"/>
                  </a:lnTo>
                  <a:cubicBezTo>
                    <a:pt x="2282354" y="2897239"/>
                    <a:pt x="2282354" y="2953900"/>
                    <a:pt x="2282354" y="3067223"/>
                  </a:cubicBezTo>
                  <a:cubicBezTo>
                    <a:pt x="2282354" y="3175149"/>
                    <a:pt x="2194147" y="3272283"/>
                    <a:pt x="2083888" y="3272283"/>
                  </a:cubicBezTo>
                  <a:cubicBezTo>
                    <a:pt x="1973630" y="3272283"/>
                    <a:pt x="1885423" y="3185942"/>
                    <a:pt x="1874397" y="3078015"/>
                  </a:cubicBezTo>
                  <a:cubicBezTo>
                    <a:pt x="1874397" y="3078015"/>
                    <a:pt x="1874397" y="3078015"/>
                    <a:pt x="1874397" y="3067223"/>
                  </a:cubicBezTo>
                  <a:cubicBezTo>
                    <a:pt x="1874397" y="3013259"/>
                    <a:pt x="1830294" y="2970089"/>
                    <a:pt x="1775164" y="2970089"/>
                  </a:cubicBezTo>
                  <a:cubicBezTo>
                    <a:pt x="1709009" y="2970089"/>
                    <a:pt x="1664906" y="3013259"/>
                    <a:pt x="1664906" y="3067223"/>
                  </a:cubicBezTo>
                  <a:cubicBezTo>
                    <a:pt x="1653880" y="3164356"/>
                    <a:pt x="1565673" y="3239905"/>
                    <a:pt x="1455414" y="3239905"/>
                  </a:cubicBezTo>
                  <a:cubicBezTo>
                    <a:pt x="1356181" y="3239905"/>
                    <a:pt x="1267974" y="3164356"/>
                    <a:pt x="1256949" y="3067223"/>
                  </a:cubicBezTo>
                  <a:cubicBezTo>
                    <a:pt x="1256949" y="3002467"/>
                    <a:pt x="1212845" y="2959296"/>
                    <a:pt x="1146690" y="2959296"/>
                  </a:cubicBezTo>
                  <a:cubicBezTo>
                    <a:pt x="1080535" y="2959296"/>
                    <a:pt x="1036431" y="3002467"/>
                    <a:pt x="1036431" y="3067223"/>
                  </a:cubicBezTo>
                  <a:cubicBezTo>
                    <a:pt x="1036431" y="3067223"/>
                    <a:pt x="1036431" y="3078015"/>
                    <a:pt x="1036431" y="3088808"/>
                  </a:cubicBezTo>
                  <a:cubicBezTo>
                    <a:pt x="1036431" y="3088808"/>
                    <a:pt x="1036431" y="3088808"/>
                    <a:pt x="1036431" y="3196734"/>
                  </a:cubicBezTo>
                  <a:cubicBezTo>
                    <a:pt x="1036431" y="3304661"/>
                    <a:pt x="948224" y="3401794"/>
                    <a:pt x="837966" y="3401794"/>
                  </a:cubicBezTo>
                  <a:cubicBezTo>
                    <a:pt x="716681" y="3401794"/>
                    <a:pt x="628474" y="3304661"/>
                    <a:pt x="628474" y="3196734"/>
                  </a:cubicBezTo>
                  <a:cubicBezTo>
                    <a:pt x="628474" y="3196734"/>
                    <a:pt x="628474" y="3196734"/>
                    <a:pt x="628474" y="3067223"/>
                  </a:cubicBezTo>
                  <a:cubicBezTo>
                    <a:pt x="628474" y="3002467"/>
                    <a:pt x="573345" y="2959296"/>
                    <a:pt x="518216" y="2959296"/>
                  </a:cubicBezTo>
                  <a:cubicBezTo>
                    <a:pt x="452061" y="2959296"/>
                    <a:pt x="407957" y="3002467"/>
                    <a:pt x="407957" y="3067223"/>
                  </a:cubicBezTo>
                  <a:cubicBezTo>
                    <a:pt x="407957" y="3175149"/>
                    <a:pt x="319750" y="3261490"/>
                    <a:pt x="198466" y="3261490"/>
                  </a:cubicBezTo>
                  <a:cubicBezTo>
                    <a:pt x="88207" y="3261490"/>
                    <a:pt x="0" y="3175149"/>
                    <a:pt x="0" y="3067223"/>
                  </a:cubicBezTo>
                  <a:cubicBezTo>
                    <a:pt x="0" y="3067223"/>
                    <a:pt x="0" y="3067223"/>
                    <a:pt x="0" y="2882778"/>
                  </a:cubicBezTo>
                  <a:lnTo>
                    <a:pt x="0" y="2867022"/>
                  </a:lnTo>
                  <a:lnTo>
                    <a:pt x="0" y="2821727"/>
                  </a:lnTo>
                  <a:cubicBezTo>
                    <a:pt x="0" y="2710138"/>
                    <a:pt x="0" y="2547827"/>
                    <a:pt x="0" y="2311738"/>
                  </a:cubicBezTo>
                  <a:lnTo>
                    <a:pt x="0" y="1116962"/>
                  </a:lnTo>
                  <a:lnTo>
                    <a:pt x="7344" y="1116962"/>
                  </a:lnTo>
                  <a:lnTo>
                    <a:pt x="12219" y="1020434"/>
                  </a:lnTo>
                  <a:cubicBezTo>
                    <a:pt x="70427" y="447272"/>
                    <a:pt x="554481" y="0"/>
                    <a:pt x="1143000" y="0"/>
                  </a:cubicBezTo>
                  <a:close/>
                </a:path>
              </a:pathLst>
            </a:custGeom>
            <a:solidFill>
              <a:srgbClr val="FFFFFF"/>
            </a:solidFill>
            <a:ln w="95250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7153227" y="3540725"/>
              <a:ext cx="796973" cy="252413"/>
              <a:chOff x="7153227" y="3540725"/>
              <a:chExt cx="796973" cy="252413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7153227" y="3540725"/>
                <a:ext cx="515675" cy="0"/>
                <a:chOff x="2317754" y="4258275"/>
                <a:chExt cx="515675" cy="0"/>
              </a:xfrm>
            </p:grpSpPr>
            <p:cxnSp>
              <p:nvCxnSpPr>
                <p:cNvPr id="90" name="直接连接符 89"/>
                <p:cNvCxnSpPr/>
                <p:nvPr/>
              </p:nvCxnSpPr>
              <p:spPr>
                <a:xfrm>
                  <a:off x="2317754" y="4258275"/>
                  <a:ext cx="385308" cy="0"/>
                </a:xfrm>
                <a:prstGeom prst="line">
                  <a:avLst/>
                </a:prstGeom>
                <a:solidFill>
                  <a:srgbClr val="FFFFFF"/>
                </a:solidFill>
                <a:ln w="79375" cap="rnd">
                  <a:solidFill>
                    <a:srgbClr val="FFFFFF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91" name="直接连接符 90"/>
                <p:cNvCxnSpPr/>
                <p:nvPr/>
              </p:nvCxnSpPr>
              <p:spPr>
                <a:xfrm>
                  <a:off x="2813150" y="4258275"/>
                  <a:ext cx="20279" cy="0"/>
                </a:xfrm>
                <a:prstGeom prst="line">
                  <a:avLst/>
                </a:prstGeom>
                <a:solidFill>
                  <a:srgbClr val="FFFFFF"/>
                </a:solidFill>
                <a:ln w="79375" cap="rnd">
                  <a:solidFill>
                    <a:srgbClr val="FFFFFF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164" name="组合 163"/>
              <p:cNvGrpSpPr/>
              <p:nvPr/>
            </p:nvGrpSpPr>
            <p:grpSpPr>
              <a:xfrm>
                <a:off x="7351665" y="3793138"/>
                <a:ext cx="515675" cy="0"/>
                <a:chOff x="2317754" y="4258275"/>
                <a:chExt cx="515675" cy="0"/>
              </a:xfrm>
            </p:grpSpPr>
            <p:cxnSp>
              <p:nvCxnSpPr>
                <p:cNvPr id="165" name="直接连接符 164"/>
                <p:cNvCxnSpPr/>
                <p:nvPr/>
              </p:nvCxnSpPr>
              <p:spPr>
                <a:xfrm>
                  <a:off x="2317754" y="4258275"/>
                  <a:ext cx="385308" cy="0"/>
                </a:xfrm>
                <a:prstGeom prst="line">
                  <a:avLst/>
                </a:prstGeom>
                <a:solidFill>
                  <a:srgbClr val="FFFFFF"/>
                </a:solidFill>
                <a:ln w="79375" cap="rnd">
                  <a:solidFill>
                    <a:srgbClr val="FFFFFF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66" name="直接连接符 165"/>
                <p:cNvCxnSpPr/>
                <p:nvPr/>
              </p:nvCxnSpPr>
              <p:spPr>
                <a:xfrm>
                  <a:off x="2813150" y="4258275"/>
                  <a:ext cx="20279" cy="0"/>
                </a:xfrm>
                <a:prstGeom prst="line">
                  <a:avLst/>
                </a:prstGeom>
                <a:solidFill>
                  <a:srgbClr val="FFFFFF"/>
                </a:solidFill>
                <a:ln w="79375" cap="rnd">
                  <a:solidFill>
                    <a:srgbClr val="FFFFFF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167" name="组合 166"/>
              <p:cNvGrpSpPr/>
              <p:nvPr/>
            </p:nvGrpSpPr>
            <p:grpSpPr>
              <a:xfrm>
                <a:off x="7227840" y="3666932"/>
                <a:ext cx="722360" cy="0"/>
                <a:chOff x="2317754" y="4258275"/>
                <a:chExt cx="722360" cy="0"/>
              </a:xfrm>
            </p:grpSpPr>
            <p:cxnSp>
              <p:nvCxnSpPr>
                <p:cNvPr id="168" name="直接连接符 167"/>
                <p:cNvCxnSpPr/>
                <p:nvPr/>
              </p:nvCxnSpPr>
              <p:spPr>
                <a:xfrm>
                  <a:off x="2317754" y="4258275"/>
                  <a:ext cx="385308" cy="0"/>
                </a:xfrm>
                <a:prstGeom prst="line">
                  <a:avLst/>
                </a:prstGeom>
                <a:solidFill>
                  <a:srgbClr val="FFFFFF"/>
                </a:solidFill>
                <a:ln w="79375" cap="rnd">
                  <a:solidFill>
                    <a:srgbClr val="FFFFFF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69" name="直接连接符 168"/>
                <p:cNvCxnSpPr/>
                <p:nvPr/>
              </p:nvCxnSpPr>
              <p:spPr>
                <a:xfrm>
                  <a:off x="2813150" y="4258275"/>
                  <a:ext cx="226964" cy="0"/>
                </a:xfrm>
                <a:prstGeom prst="line">
                  <a:avLst/>
                </a:prstGeom>
                <a:solidFill>
                  <a:srgbClr val="FFFFFF"/>
                </a:solidFill>
                <a:ln w="79375" cap="rnd">
                  <a:solidFill>
                    <a:srgbClr val="FFFFFF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grpSp>
          <p:nvGrpSpPr>
            <p:cNvPr id="7" name="组合 6"/>
            <p:cNvGrpSpPr/>
            <p:nvPr/>
          </p:nvGrpSpPr>
          <p:grpSpPr>
            <a:xfrm>
              <a:off x="5075669" y="1510793"/>
              <a:ext cx="2232018" cy="3390054"/>
              <a:chOff x="5077064" y="1472240"/>
              <a:chExt cx="2232018" cy="3390054"/>
            </a:xfrm>
          </p:grpSpPr>
          <p:sp>
            <p:nvSpPr>
              <p:cNvPr id="98" name="Freeform 29"/>
              <p:cNvSpPr/>
              <p:nvPr/>
            </p:nvSpPr>
            <p:spPr bwMode="auto">
              <a:xfrm>
                <a:off x="5419757" y="1736575"/>
                <a:ext cx="41716" cy="41716"/>
              </a:xfrm>
              <a:custGeom>
                <a:avLst/>
                <a:gdLst>
                  <a:gd name="T0" fmla="*/ 6 w 6"/>
                  <a:gd name="T1" fmla="*/ 0 h 6"/>
                  <a:gd name="T2" fmla="*/ 0 w 6"/>
                  <a:gd name="T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" h="6">
                    <a:moveTo>
                      <a:pt x="6" y="0"/>
                    </a:moveTo>
                    <a:cubicBezTo>
                      <a:pt x="4" y="2"/>
                      <a:pt x="2" y="4"/>
                      <a:pt x="0" y="6"/>
                    </a:cubicBezTo>
                  </a:path>
                </a:pathLst>
              </a:custGeom>
              <a:noFill/>
              <a:ln w="79375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99" name="Freeform 30"/>
              <p:cNvSpPr/>
              <p:nvPr/>
            </p:nvSpPr>
            <p:spPr bwMode="auto">
              <a:xfrm>
                <a:off x="5552215" y="1472240"/>
                <a:ext cx="1756865" cy="1952516"/>
              </a:xfrm>
              <a:custGeom>
                <a:avLst/>
                <a:gdLst>
                  <a:gd name="T0" fmla="*/ 163 w 163"/>
                  <a:gd name="T1" fmla="*/ 181 h 181"/>
                  <a:gd name="T2" fmla="*/ 163 w 163"/>
                  <a:gd name="T3" fmla="*/ 103 h 181"/>
                  <a:gd name="T4" fmla="*/ 163 w 163"/>
                  <a:gd name="T5" fmla="*/ 103 h 181"/>
                  <a:gd name="T6" fmla="*/ 60 w 163"/>
                  <a:gd name="T7" fmla="*/ 0 h 181"/>
                  <a:gd name="T8" fmla="*/ 0 w 163"/>
                  <a:gd name="T9" fmla="*/ 19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3" h="181">
                    <a:moveTo>
                      <a:pt x="163" y="181"/>
                    </a:moveTo>
                    <a:cubicBezTo>
                      <a:pt x="163" y="103"/>
                      <a:pt x="163" y="103"/>
                      <a:pt x="163" y="103"/>
                    </a:cubicBezTo>
                    <a:cubicBezTo>
                      <a:pt x="163" y="103"/>
                      <a:pt x="163" y="103"/>
                      <a:pt x="163" y="103"/>
                    </a:cubicBezTo>
                    <a:cubicBezTo>
                      <a:pt x="163" y="46"/>
                      <a:pt x="117" y="0"/>
                      <a:pt x="60" y="0"/>
                    </a:cubicBezTo>
                    <a:cubicBezTo>
                      <a:pt x="37" y="0"/>
                      <a:pt x="17" y="7"/>
                      <a:pt x="0" y="19"/>
                    </a:cubicBezTo>
                  </a:path>
                </a:pathLst>
              </a:custGeom>
              <a:noFill/>
              <a:ln w="79375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100" name="Freeform 32"/>
              <p:cNvSpPr/>
              <p:nvPr/>
            </p:nvSpPr>
            <p:spPr bwMode="auto">
              <a:xfrm>
                <a:off x="5077064" y="1847570"/>
                <a:ext cx="279501" cy="1253762"/>
              </a:xfrm>
              <a:custGeom>
                <a:avLst/>
                <a:gdLst>
                  <a:gd name="T0" fmla="*/ 26 w 26"/>
                  <a:gd name="T1" fmla="*/ 0 h 116"/>
                  <a:gd name="T2" fmla="*/ 0 w 26"/>
                  <a:gd name="T3" fmla="*/ 68 h 116"/>
                  <a:gd name="T4" fmla="*/ 0 w 26"/>
                  <a:gd name="T5" fmla="*/ 68 h 116"/>
                  <a:gd name="T6" fmla="*/ 0 w 26"/>
                  <a:gd name="T7" fmla="*/ 11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116">
                    <a:moveTo>
                      <a:pt x="26" y="0"/>
                    </a:moveTo>
                    <a:cubicBezTo>
                      <a:pt x="10" y="18"/>
                      <a:pt x="0" y="42"/>
                      <a:pt x="0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116"/>
                      <a:pt x="0" y="116"/>
                      <a:pt x="0" y="116"/>
                    </a:cubicBezTo>
                  </a:path>
                </a:pathLst>
              </a:custGeom>
              <a:noFill/>
              <a:ln w="79375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102" name="Freeform 31"/>
              <p:cNvSpPr/>
              <p:nvPr/>
            </p:nvSpPr>
            <p:spPr bwMode="auto">
              <a:xfrm>
                <a:off x="5077064" y="3772238"/>
                <a:ext cx="2232018" cy="1090056"/>
              </a:xfrm>
              <a:custGeom>
                <a:avLst/>
                <a:gdLst>
                  <a:gd name="T0" fmla="*/ 0 w 207"/>
                  <a:gd name="T1" fmla="*/ 0 h 101"/>
                  <a:gd name="T2" fmla="*/ 0 w 207"/>
                  <a:gd name="T3" fmla="*/ 70 h 101"/>
                  <a:gd name="T4" fmla="*/ 18 w 207"/>
                  <a:gd name="T5" fmla="*/ 88 h 101"/>
                  <a:gd name="T6" fmla="*/ 37 w 207"/>
                  <a:gd name="T7" fmla="*/ 70 h 101"/>
                  <a:gd name="T8" fmla="*/ 37 w 207"/>
                  <a:gd name="T9" fmla="*/ 70 h 101"/>
                  <a:gd name="T10" fmla="*/ 37 w 207"/>
                  <a:gd name="T11" fmla="*/ 70 h 101"/>
                  <a:gd name="T12" fmla="*/ 47 w 207"/>
                  <a:gd name="T13" fmla="*/ 60 h 101"/>
                  <a:gd name="T14" fmla="*/ 57 w 207"/>
                  <a:gd name="T15" fmla="*/ 70 h 101"/>
                  <a:gd name="T16" fmla="*/ 57 w 207"/>
                  <a:gd name="T17" fmla="*/ 70 h 101"/>
                  <a:gd name="T18" fmla="*/ 57 w 207"/>
                  <a:gd name="T19" fmla="*/ 70 h 101"/>
                  <a:gd name="T20" fmla="*/ 57 w 207"/>
                  <a:gd name="T21" fmla="*/ 82 h 101"/>
                  <a:gd name="T22" fmla="*/ 76 w 207"/>
                  <a:gd name="T23" fmla="*/ 101 h 101"/>
                  <a:gd name="T24" fmla="*/ 94 w 207"/>
                  <a:gd name="T25" fmla="*/ 82 h 101"/>
                  <a:gd name="T26" fmla="*/ 94 w 207"/>
                  <a:gd name="T27" fmla="*/ 72 h 101"/>
                  <a:gd name="T28" fmla="*/ 94 w 207"/>
                  <a:gd name="T29" fmla="*/ 70 h 101"/>
                  <a:gd name="T30" fmla="*/ 104 w 207"/>
                  <a:gd name="T31" fmla="*/ 60 h 101"/>
                  <a:gd name="T32" fmla="*/ 114 w 207"/>
                  <a:gd name="T33" fmla="*/ 70 h 101"/>
                  <a:gd name="T34" fmla="*/ 114 w 207"/>
                  <a:gd name="T35" fmla="*/ 70 h 101"/>
                  <a:gd name="T36" fmla="*/ 132 w 207"/>
                  <a:gd name="T37" fmla="*/ 86 h 101"/>
                  <a:gd name="T38" fmla="*/ 151 w 207"/>
                  <a:gd name="T39" fmla="*/ 70 h 101"/>
                  <a:gd name="T40" fmla="*/ 151 w 207"/>
                  <a:gd name="T41" fmla="*/ 70 h 101"/>
                  <a:gd name="T42" fmla="*/ 161 w 207"/>
                  <a:gd name="T43" fmla="*/ 61 h 101"/>
                  <a:gd name="T44" fmla="*/ 170 w 207"/>
                  <a:gd name="T45" fmla="*/ 70 h 101"/>
                  <a:gd name="T46" fmla="*/ 170 w 207"/>
                  <a:gd name="T47" fmla="*/ 71 h 101"/>
                  <a:gd name="T48" fmla="*/ 189 w 207"/>
                  <a:gd name="T49" fmla="*/ 89 h 101"/>
                  <a:gd name="T50" fmla="*/ 207 w 207"/>
                  <a:gd name="T51" fmla="*/ 70 h 101"/>
                  <a:gd name="T52" fmla="*/ 207 w 207"/>
                  <a:gd name="T53" fmla="*/ 49 h 101"/>
                  <a:gd name="T54" fmla="*/ 207 w 207"/>
                  <a:gd name="T55" fmla="*/ 33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7" h="101">
                    <a:moveTo>
                      <a:pt x="0" y="0"/>
                    </a:moveTo>
                    <a:cubicBezTo>
                      <a:pt x="0" y="70"/>
                      <a:pt x="0" y="70"/>
                      <a:pt x="0" y="70"/>
                    </a:cubicBezTo>
                    <a:cubicBezTo>
                      <a:pt x="0" y="80"/>
                      <a:pt x="8" y="88"/>
                      <a:pt x="18" y="88"/>
                    </a:cubicBezTo>
                    <a:cubicBezTo>
                      <a:pt x="29" y="88"/>
                      <a:pt x="37" y="80"/>
                      <a:pt x="37" y="70"/>
                    </a:cubicBezTo>
                    <a:cubicBezTo>
                      <a:pt x="37" y="70"/>
                      <a:pt x="37" y="70"/>
                      <a:pt x="37" y="70"/>
                    </a:cubicBezTo>
                    <a:cubicBezTo>
                      <a:pt x="37" y="70"/>
                      <a:pt x="37" y="70"/>
                      <a:pt x="37" y="70"/>
                    </a:cubicBezTo>
                    <a:cubicBezTo>
                      <a:pt x="37" y="64"/>
                      <a:pt x="41" y="60"/>
                      <a:pt x="47" y="60"/>
                    </a:cubicBezTo>
                    <a:cubicBezTo>
                      <a:pt x="52" y="60"/>
                      <a:pt x="57" y="64"/>
                      <a:pt x="57" y="70"/>
                    </a:cubicBezTo>
                    <a:cubicBezTo>
                      <a:pt x="57" y="70"/>
                      <a:pt x="57" y="70"/>
                      <a:pt x="57" y="70"/>
                    </a:cubicBezTo>
                    <a:cubicBezTo>
                      <a:pt x="57" y="70"/>
                      <a:pt x="57" y="70"/>
                      <a:pt x="57" y="70"/>
                    </a:cubicBezTo>
                    <a:cubicBezTo>
                      <a:pt x="57" y="82"/>
                      <a:pt x="57" y="82"/>
                      <a:pt x="57" y="82"/>
                    </a:cubicBezTo>
                    <a:cubicBezTo>
                      <a:pt x="57" y="92"/>
                      <a:pt x="65" y="101"/>
                      <a:pt x="76" y="101"/>
                    </a:cubicBezTo>
                    <a:cubicBezTo>
                      <a:pt x="86" y="101"/>
                      <a:pt x="94" y="92"/>
                      <a:pt x="94" y="82"/>
                    </a:cubicBezTo>
                    <a:cubicBezTo>
                      <a:pt x="94" y="72"/>
                      <a:pt x="94" y="72"/>
                      <a:pt x="94" y="72"/>
                    </a:cubicBezTo>
                    <a:cubicBezTo>
                      <a:pt x="94" y="71"/>
                      <a:pt x="94" y="70"/>
                      <a:pt x="94" y="70"/>
                    </a:cubicBezTo>
                    <a:cubicBezTo>
                      <a:pt x="94" y="64"/>
                      <a:pt x="98" y="60"/>
                      <a:pt x="104" y="60"/>
                    </a:cubicBezTo>
                    <a:cubicBezTo>
                      <a:pt x="110" y="60"/>
                      <a:pt x="114" y="64"/>
                      <a:pt x="114" y="70"/>
                    </a:cubicBezTo>
                    <a:cubicBezTo>
                      <a:pt x="114" y="70"/>
                      <a:pt x="114" y="70"/>
                      <a:pt x="114" y="70"/>
                    </a:cubicBezTo>
                    <a:cubicBezTo>
                      <a:pt x="115" y="79"/>
                      <a:pt x="123" y="86"/>
                      <a:pt x="132" y="86"/>
                    </a:cubicBezTo>
                    <a:cubicBezTo>
                      <a:pt x="142" y="86"/>
                      <a:pt x="150" y="79"/>
                      <a:pt x="151" y="70"/>
                    </a:cubicBezTo>
                    <a:cubicBezTo>
                      <a:pt x="151" y="70"/>
                      <a:pt x="151" y="70"/>
                      <a:pt x="151" y="70"/>
                    </a:cubicBezTo>
                    <a:cubicBezTo>
                      <a:pt x="151" y="65"/>
                      <a:pt x="155" y="61"/>
                      <a:pt x="161" y="61"/>
                    </a:cubicBezTo>
                    <a:cubicBezTo>
                      <a:pt x="166" y="61"/>
                      <a:pt x="170" y="65"/>
                      <a:pt x="170" y="70"/>
                    </a:cubicBezTo>
                    <a:cubicBezTo>
                      <a:pt x="170" y="71"/>
                      <a:pt x="170" y="71"/>
                      <a:pt x="170" y="71"/>
                    </a:cubicBezTo>
                    <a:cubicBezTo>
                      <a:pt x="171" y="81"/>
                      <a:pt x="179" y="89"/>
                      <a:pt x="189" y="89"/>
                    </a:cubicBezTo>
                    <a:cubicBezTo>
                      <a:pt x="199" y="89"/>
                      <a:pt x="207" y="80"/>
                      <a:pt x="207" y="70"/>
                    </a:cubicBezTo>
                    <a:cubicBezTo>
                      <a:pt x="207" y="49"/>
                      <a:pt x="207" y="49"/>
                      <a:pt x="207" y="49"/>
                    </a:cubicBezTo>
                    <a:cubicBezTo>
                      <a:pt x="207" y="33"/>
                      <a:pt x="207" y="33"/>
                      <a:pt x="207" y="33"/>
                    </a:cubicBezTo>
                  </a:path>
                </a:pathLst>
              </a:custGeom>
              <a:noFill/>
              <a:ln w="79375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400"/>
              </a:p>
            </p:txBody>
          </p:sp>
          <p:cxnSp>
            <p:nvCxnSpPr>
              <p:cNvPr id="103" name="直接连接符 102"/>
              <p:cNvCxnSpPr/>
              <p:nvPr/>
            </p:nvCxnSpPr>
            <p:spPr>
              <a:xfrm flipV="1">
                <a:off x="5077064" y="3248780"/>
                <a:ext cx="4448" cy="523458"/>
              </a:xfrm>
              <a:prstGeom prst="line">
                <a:avLst/>
              </a:prstGeom>
              <a:solidFill>
                <a:srgbClr val="FFFFFF"/>
              </a:solidFill>
              <a:ln w="79375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04" name="直接连接符 103"/>
              <p:cNvCxnSpPr/>
              <p:nvPr/>
            </p:nvCxnSpPr>
            <p:spPr>
              <a:xfrm flipV="1">
                <a:off x="7308904" y="3895725"/>
                <a:ext cx="0" cy="220968"/>
              </a:xfrm>
              <a:prstGeom prst="line">
                <a:avLst/>
              </a:prstGeom>
              <a:solidFill>
                <a:srgbClr val="FFFFFF"/>
              </a:solidFill>
              <a:ln w="79375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94" name="Freeform 5"/>
              <p:cNvSpPr/>
              <p:nvPr/>
            </p:nvSpPr>
            <p:spPr bwMode="auto">
              <a:xfrm rot="16200000">
                <a:off x="5351342" y="1679613"/>
                <a:ext cx="1242012" cy="1308431"/>
              </a:xfrm>
              <a:custGeom>
                <a:avLst/>
                <a:gdLst>
                  <a:gd name="T0" fmla="*/ 0 w 162"/>
                  <a:gd name="T1" fmla="*/ 9 h 170"/>
                  <a:gd name="T2" fmla="*/ 46 w 162"/>
                  <a:gd name="T3" fmla="*/ 0 h 170"/>
                  <a:gd name="T4" fmla="*/ 162 w 162"/>
                  <a:gd name="T5" fmla="*/ 116 h 170"/>
                  <a:gd name="T6" fmla="*/ 149 w 162"/>
                  <a:gd name="T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2" h="170">
                    <a:moveTo>
                      <a:pt x="0" y="9"/>
                    </a:moveTo>
                    <a:cubicBezTo>
                      <a:pt x="14" y="3"/>
                      <a:pt x="30" y="0"/>
                      <a:pt x="46" y="0"/>
                    </a:cubicBezTo>
                    <a:cubicBezTo>
                      <a:pt x="110" y="0"/>
                      <a:pt x="162" y="52"/>
                      <a:pt x="162" y="116"/>
                    </a:cubicBezTo>
                    <a:cubicBezTo>
                      <a:pt x="162" y="136"/>
                      <a:pt x="157" y="154"/>
                      <a:pt x="149" y="170"/>
                    </a:cubicBezTo>
                  </a:path>
                </a:pathLst>
              </a:custGeom>
              <a:noFill/>
              <a:ln w="79375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95" name="Freeform 6"/>
              <p:cNvSpPr/>
              <p:nvPr/>
            </p:nvSpPr>
            <p:spPr bwMode="auto">
              <a:xfrm rot="16200000">
                <a:off x="5435945" y="3072235"/>
                <a:ext cx="71856" cy="48481"/>
              </a:xfrm>
              <a:custGeom>
                <a:avLst/>
                <a:gdLst>
                  <a:gd name="T0" fmla="*/ 0 w 18"/>
                  <a:gd name="T1" fmla="*/ 12 h 12"/>
                  <a:gd name="T2" fmla="*/ 18 w 18"/>
                  <a:gd name="T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8" h="12">
                    <a:moveTo>
                      <a:pt x="0" y="12"/>
                    </a:moveTo>
                    <a:cubicBezTo>
                      <a:pt x="5" y="8"/>
                      <a:pt x="12" y="4"/>
                      <a:pt x="18" y="0"/>
                    </a:cubicBezTo>
                  </a:path>
                </a:pathLst>
              </a:custGeom>
              <a:noFill/>
              <a:ln w="79375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96" name="Freeform 7"/>
              <p:cNvSpPr/>
              <p:nvPr/>
            </p:nvSpPr>
            <p:spPr bwMode="auto">
              <a:xfrm rot="16200000">
                <a:off x="5605390" y="1993437"/>
                <a:ext cx="1456209" cy="1539234"/>
              </a:xfrm>
              <a:custGeom>
                <a:avLst/>
                <a:gdLst>
                  <a:gd name="T0" fmla="*/ 190 w 190"/>
                  <a:gd name="T1" fmla="*/ 173 h 200"/>
                  <a:gd name="T2" fmla="*/ 116 w 190"/>
                  <a:gd name="T3" fmla="*/ 200 h 200"/>
                  <a:gd name="T4" fmla="*/ 0 w 190"/>
                  <a:gd name="T5" fmla="*/ 84 h 200"/>
                  <a:gd name="T6" fmla="*/ 36 w 190"/>
                  <a:gd name="T7" fmla="*/ 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0" h="200">
                    <a:moveTo>
                      <a:pt x="190" y="173"/>
                    </a:moveTo>
                    <a:cubicBezTo>
                      <a:pt x="170" y="190"/>
                      <a:pt x="144" y="200"/>
                      <a:pt x="116" y="200"/>
                    </a:cubicBezTo>
                    <a:cubicBezTo>
                      <a:pt x="52" y="200"/>
                      <a:pt x="0" y="148"/>
                      <a:pt x="0" y="84"/>
                    </a:cubicBezTo>
                    <a:cubicBezTo>
                      <a:pt x="0" y="51"/>
                      <a:pt x="14" y="21"/>
                      <a:pt x="36" y="0"/>
                    </a:cubicBezTo>
                  </a:path>
                </a:pathLst>
              </a:custGeom>
              <a:noFill/>
              <a:ln w="79375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97" name="Freeform 8"/>
              <p:cNvSpPr/>
              <p:nvPr/>
            </p:nvSpPr>
            <p:spPr bwMode="auto">
              <a:xfrm rot="16200000">
                <a:off x="6743065" y="1881638"/>
                <a:ext cx="59332" cy="69848"/>
              </a:xfrm>
              <a:custGeom>
                <a:avLst/>
                <a:gdLst>
                  <a:gd name="T0" fmla="*/ 17 w 17"/>
                  <a:gd name="T1" fmla="*/ 0 h 20"/>
                  <a:gd name="T2" fmla="*/ 0 w 17"/>
                  <a:gd name="T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7" h="20">
                    <a:moveTo>
                      <a:pt x="17" y="0"/>
                    </a:moveTo>
                    <a:cubicBezTo>
                      <a:pt x="12" y="7"/>
                      <a:pt x="7" y="14"/>
                      <a:pt x="0" y="20"/>
                    </a:cubicBezTo>
                  </a:path>
                </a:pathLst>
              </a:custGeom>
              <a:noFill/>
              <a:ln w="79375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400"/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5247731" y="3513597"/>
              <a:ext cx="1887894" cy="769441"/>
              <a:chOff x="5297921" y="3646947"/>
              <a:chExt cx="1887894" cy="769441"/>
            </a:xfrm>
          </p:grpSpPr>
          <p:sp>
            <p:nvSpPr>
              <p:cNvPr id="183" name="文本框 182"/>
              <p:cNvSpPr txBox="1"/>
              <p:nvPr/>
            </p:nvSpPr>
            <p:spPr>
              <a:xfrm>
                <a:off x="5297921" y="3646947"/>
                <a:ext cx="1887894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Packet" panose="00000400000000000000" pitchFamily="2" charset="0"/>
                  </a:rPr>
                  <a:t>ISSUE</a:t>
                </a:r>
                <a:endParaRPr lang="zh-CN" altLang="en-US" sz="4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Packet" panose="00000400000000000000" pitchFamily="2" charset="0"/>
                </a:endParaRPr>
              </a:p>
            </p:txBody>
          </p:sp>
          <p:grpSp>
            <p:nvGrpSpPr>
              <p:cNvPr id="28" name="组合 27"/>
              <p:cNvGrpSpPr/>
              <p:nvPr/>
            </p:nvGrpSpPr>
            <p:grpSpPr>
              <a:xfrm>
                <a:off x="5416185" y="3999415"/>
                <a:ext cx="227378" cy="64504"/>
                <a:chOff x="5416185" y="3967163"/>
                <a:chExt cx="227378" cy="64504"/>
              </a:xfrm>
            </p:grpSpPr>
            <p:cxnSp>
              <p:nvCxnSpPr>
                <p:cNvPr id="186" name="直接连接符 185"/>
                <p:cNvCxnSpPr/>
                <p:nvPr/>
              </p:nvCxnSpPr>
              <p:spPr>
                <a:xfrm flipV="1">
                  <a:off x="5568585" y="3967163"/>
                  <a:ext cx="74978" cy="64504"/>
                </a:xfrm>
                <a:prstGeom prst="line">
                  <a:avLst/>
                </a:prstGeom>
                <a:solidFill>
                  <a:srgbClr val="FFFFFF"/>
                </a:solidFill>
                <a:ln w="79375" cap="rnd">
                  <a:solidFill>
                    <a:srgbClr val="262626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87" name="直接连接符 186"/>
                <p:cNvCxnSpPr/>
                <p:nvPr/>
              </p:nvCxnSpPr>
              <p:spPr>
                <a:xfrm flipV="1">
                  <a:off x="5416185" y="3967163"/>
                  <a:ext cx="74978" cy="64504"/>
                </a:xfrm>
                <a:prstGeom prst="line">
                  <a:avLst/>
                </a:prstGeom>
                <a:solidFill>
                  <a:srgbClr val="FFFFFF"/>
                </a:solidFill>
                <a:ln w="79375" cap="rnd">
                  <a:solidFill>
                    <a:srgbClr val="262626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188" name="组合 187"/>
              <p:cNvGrpSpPr/>
              <p:nvPr/>
            </p:nvGrpSpPr>
            <p:grpSpPr>
              <a:xfrm>
                <a:off x="6840173" y="3999415"/>
                <a:ext cx="227378" cy="64504"/>
                <a:chOff x="5416185" y="3967163"/>
                <a:chExt cx="227378" cy="64504"/>
              </a:xfrm>
            </p:grpSpPr>
            <p:cxnSp>
              <p:nvCxnSpPr>
                <p:cNvPr id="189" name="直接连接符 188"/>
                <p:cNvCxnSpPr/>
                <p:nvPr/>
              </p:nvCxnSpPr>
              <p:spPr>
                <a:xfrm flipV="1">
                  <a:off x="5568585" y="3967163"/>
                  <a:ext cx="74978" cy="64504"/>
                </a:xfrm>
                <a:prstGeom prst="line">
                  <a:avLst/>
                </a:prstGeom>
                <a:solidFill>
                  <a:srgbClr val="FFFFFF"/>
                </a:solidFill>
                <a:ln w="79375" cap="rnd">
                  <a:solidFill>
                    <a:srgbClr val="262626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90" name="直接连接符 189"/>
                <p:cNvCxnSpPr/>
                <p:nvPr/>
              </p:nvCxnSpPr>
              <p:spPr>
                <a:xfrm flipV="1">
                  <a:off x="5416185" y="3967163"/>
                  <a:ext cx="74978" cy="64504"/>
                </a:xfrm>
                <a:prstGeom prst="line">
                  <a:avLst/>
                </a:prstGeom>
                <a:solidFill>
                  <a:srgbClr val="FFFFFF"/>
                </a:solidFill>
                <a:ln w="79375" cap="rnd">
                  <a:solidFill>
                    <a:srgbClr val="262626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grpSp>
          <p:nvGrpSpPr>
            <p:cNvPr id="201" name="组合 200"/>
            <p:cNvGrpSpPr/>
            <p:nvPr/>
          </p:nvGrpSpPr>
          <p:grpSpPr>
            <a:xfrm>
              <a:off x="5514863" y="1947165"/>
              <a:ext cx="1353631" cy="1311274"/>
              <a:chOff x="322263" y="1990726"/>
              <a:chExt cx="2384424" cy="2309812"/>
            </a:xfrm>
          </p:grpSpPr>
          <p:sp>
            <p:nvSpPr>
              <p:cNvPr id="59" name="Freeform 19"/>
              <p:cNvSpPr>
                <a:spLocks noEditPoints="1"/>
              </p:cNvSpPr>
              <p:nvPr/>
            </p:nvSpPr>
            <p:spPr bwMode="auto">
              <a:xfrm>
                <a:off x="1063625" y="2641600"/>
                <a:ext cx="1009650" cy="1008062"/>
              </a:xfrm>
              <a:custGeom>
                <a:avLst/>
                <a:gdLst>
                  <a:gd name="T0" fmla="*/ 226 w 237"/>
                  <a:gd name="T1" fmla="*/ 169 h 237"/>
                  <a:gd name="T2" fmla="*/ 119 w 237"/>
                  <a:gd name="T3" fmla="*/ 190 h 237"/>
                  <a:gd name="T4" fmla="*/ 11 w 237"/>
                  <a:gd name="T5" fmla="*/ 169 h 237"/>
                  <a:gd name="T6" fmla="*/ 119 w 237"/>
                  <a:gd name="T7" fmla="*/ 237 h 237"/>
                  <a:gd name="T8" fmla="*/ 226 w 237"/>
                  <a:gd name="T9" fmla="*/ 169 h 237"/>
                  <a:gd name="T10" fmla="*/ 150 w 237"/>
                  <a:gd name="T11" fmla="*/ 61 h 237"/>
                  <a:gd name="T12" fmla="*/ 184 w 237"/>
                  <a:gd name="T13" fmla="*/ 119 h 237"/>
                  <a:gd name="T14" fmla="*/ 150 w 237"/>
                  <a:gd name="T15" fmla="*/ 176 h 237"/>
                  <a:gd name="T16" fmla="*/ 232 w 237"/>
                  <a:gd name="T17" fmla="*/ 154 h 237"/>
                  <a:gd name="T18" fmla="*/ 237 w 237"/>
                  <a:gd name="T19" fmla="*/ 119 h 237"/>
                  <a:gd name="T20" fmla="*/ 232 w 237"/>
                  <a:gd name="T21" fmla="*/ 84 h 237"/>
                  <a:gd name="T22" fmla="*/ 150 w 237"/>
                  <a:gd name="T23" fmla="*/ 61 h 237"/>
                  <a:gd name="T24" fmla="*/ 88 w 237"/>
                  <a:gd name="T25" fmla="*/ 61 h 237"/>
                  <a:gd name="T26" fmla="*/ 5 w 237"/>
                  <a:gd name="T27" fmla="*/ 84 h 237"/>
                  <a:gd name="T28" fmla="*/ 0 w 237"/>
                  <a:gd name="T29" fmla="*/ 119 h 237"/>
                  <a:gd name="T30" fmla="*/ 5 w 237"/>
                  <a:gd name="T31" fmla="*/ 154 h 237"/>
                  <a:gd name="T32" fmla="*/ 88 w 237"/>
                  <a:gd name="T33" fmla="*/ 176 h 237"/>
                  <a:gd name="T34" fmla="*/ 53 w 237"/>
                  <a:gd name="T35" fmla="*/ 119 h 237"/>
                  <a:gd name="T36" fmla="*/ 88 w 237"/>
                  <a:gd name="T37" fmla="*/ 61 h 237"/>
                  <a:gd name="T38" fmla="*/ 119 w 237"/>
                  <a:gd name="T39" fmla="*/ 0 h 237"/>
                  <a:gd name="T40" fmla="*/ 11 w 237"/>
                  <a:gd name="T41" fmla="*/ 68 h 237"/>
                  <a:gd name="T42" fmla="*/ 119 w 237"/>
                  <a:gd name="T43" fmla="*/ 47 h 237"/>
                  <a:gd name="T44" fmla="*/ 226 w 237"/>
                  <a:gd name="T45" fmla="*/ 68 h 237"/>
                  <a:gd name="T46" fmla="*/ 119 w 237"/>
                  <a:gd name="T47" fmla="*/ 0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7" h="237">
                    <a:moveTo>
                      <a:pt x="226" y="169"/>
                    </a:moveTo>
                    <a:cubicBezTo>
                      <a:pt x="192" y="183"/>
                      <a:pt x="156" y="190"/>
                      <a:pt x="119" y="190"/>
                    </a:cubicBezTo>
                    <a:cubicBezTo>
                      <a:pt x="82" y="190"/>
                      <a:pt x="45" y="183"/>
                      <a:pt x="11" y="169"/>
                    </a:cubicBezTo>
                    <a:cubicBezTo>
                      <a:pt x="30" y="209"/>
                      <a:pt x="71" y="237"/>
                      <a:pt x="119" y="237"/>
                    </a:cubicBezTo>
                    <a:cubicBezTo>
                      <a:pt x="166" y="237"/>
                      <a:pt x="207" y="209"/>
                      <a:pt x="226" y="169"/>
                    </a:cubicBezTo>
                    <a:moveTo>
                      <a:pt x="150" y="61"/>
                    </a:moveTo>
                    <a:cubicBezTo>
                      <a:pt x="170" y="72"/>
                      <a:pt x="184" y="94"/>
                      <a:pt x="184" y="119"/>
                    </a:cubicBezTo>
                    <a:cubicBezTo>
                      <a:pt x="184" y="144"/>
                      <a:pt x="170" y="165"/>
                      <a:pt x="150" y="176"/>
                    </a:cubicBezTo>
                    <a:cubicBezTo>
                      <a:pt x="178" y="173"/>
                      <a:pt x="206" y="165"/>
                      <a:pt x="232" y="154"/>
                    </a:cubicBezTo>
                    <a:cubicBezTo>
                      <a:pt x="235" y="143"/>
                      <a:pt x="237" y="131"/>
                      <a:pt x="237" y="119"/>
                    </a:cubicBezTo>
                    <a:cubicBezTo>
                      <a:pt x="237" y="107"/>
                      <a:pt x="235" y="95"/>
                      <a:pt x="232" y="84"/>
                    </a:cubicBezTo>
                    <a:cubicBezTo>
                      <a:pt x="206" y="72"/>
                      <a:pt x="178" y="64"/>
                      <a:pt x="150" y="61"/>
                    </a:cubicBezTo>
                    <a:moveTo>
                      <a:pt x="88" y="61"/>
                    </a:moveTo>
                    <a:cubicBezTo>
                      <a:pt x="59" y="64"/>
                      <a:pt x="31" y="72"/>
                      <a:pt x="5" y="84"/>
                    </a:cubicBezTo>
                    <a:cubicBezTo>
                      <a:pt x="2" y="95"/>
                      <a:pt x="0" y="107"/>
                      <a:pt x="0" y="119"/>
                    </a:cubicBezTo>
                    <a:cubicBezTo>
                      <a:pt x="0" y="131"/>
                      <a:pt x="2" y="143"/>
                      <a:pt x="5" y="154"/>
                    </a:cubicBezTo>
                    <a:cubicBezTo>
                      <a:pt x="31" y="165"/>
                      <a:pt x="59" y="173"/>
                      <a:pt x="88" y="176"/>
                    </a:cubicBezTo>
                    <a:cubicBezTo>
                      <a:pt x="67" y="165"/>
                      <a:pt x="53" y="144"/>
                      <a:pt x="53" y="119"/>
                    </a:cubicBezTo>
                    <a:cubicBezTo>
                      <a:pt x="53" y="94"/>
                      <a:pt x="67" y="72"/>
                      <a:pt x="88" y="61"/>
                    </a:cubicBezTo>
                    <a:moveTo>
                      <a:pt x="119" y="0"/>
                    </a:moveTo>
                    <a:cubicBezTo>
                      <a:pt x="71" y="0"/>
                      <a:pt x="30" y="28"/>
                      <a:pt x="11" y="68"/>
                    </a:cubicBezTo>
                    <a:cubicBezTo>
                      <a:pt x="45" y="54"/>
                      <a:pt x="82" y="47"/>
                      <a:pt x="119" y="47"/>
                    </a:cubicBezTo>
                    <a:cubicBezTo>
                      <a:pt x="156" y="47"/>
                      <a:pt x="192" y="54"/>
                      <a:pt x="226" y="68"/>
                    </a:cubicBezTo>
                    <a:cubicBezTo>
                      <a:pt x="207" y="28"/>
                      <a:pt x="166" y="0"/>
                      <a:pt x="119" y="0"/>
                    </a:cubicBezTo>
                  </a:path>
                </a:pathLst>
              </a:custGeom>
              <a:solidFill>
                <a:srgbClr val="63D1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60" name="Freeform 20"/>
              <p:cNvSpPr>
                <a:spLocks noEditPoints="1"/>
              </p:cNvSpPr>
              <p:nvPr/>
            </p:nvSpPr>
            <p:spPr bwMode="auto">
              <a:xfrm>
                <a:off x="765175" y="2867025"/>
                <a:ext cx="1609725" cy="557212"/>
              </a:xfrm>
              <a:custGeom>
                <a:avLst/>
                <a:gdLst>
                  <a:gd name="T0" fmla="*/ 220 w 378"/>
                  <a:gd name="T1" fmla="*/ 123 h 131"/>
                  <a:gd name="T2" fmla="*/ 189 w 378"/>
                  <a:gd name="T3" fmla="*/ 125 h 131"/>
                  <a:gd name="T4" fmla="*/ 158 w 378"/>
                  <a:gd name="T5" fmla="*/ 123 h 131"/>
                  <a:gd name="T6" fmla="*/ 189 w 378"/>
                  <a:gd name="T7" fmla="*/ 131 h 131"/>
                  <a:gd name="T8" fmla="*/ 220 w 378"/>
                  <a:gd name="T9" fmla="*/ 123 h 131"/>
                  <a:gd name="T10" fmla="*/ 296 w 378"/>
                  <a:gd name="T11" fmla="*/ 15 h 131"/>
                  <a:gd name="T12" fmla="*/ 302 w 378"/>
                  <a:gd name="T13" fmla="*/ 31 h 131"/>
                  <a:gd name="T14" fmla="*/ 359 w 378"/>
                  <a:gd name="T15" fmla="*/ 66 h 131"/>
                  <a:gd name="T16" fmla="*/ 302 w 378"/>
                  <a:gd name="T17" fmla="*/ 101 h 131"/>
                  <a:gd name="T18" fmla="*/ 296 w 378"/>
                  <a:gd name="T19" fmla="*/ 116 h 131"/>
                  <a:gd name="T20" fmla="*/ 372 w 378"/>
                  <a:gd name="T21" fmla="*/ 70 h 131"/>
                  <a:gd name="T22" fmla="*/ 378 w 378"/>
                  <a:gd name="T23" fmla="*/ 66 h 131"/>
                  <a:gd name="T24" fmla="*/ 372 w 378"/>
                  <a:gd name="T25" fmla="*/ 61 h 131"/>
                  <a:gd name="T26" fmla="*/ 296 w 378"/>
                  <a:gd name="T27" fmla="*/ 15 h 131"/>
                  <a:gd name="T28" fmla="*/ 81 w 378"/>
                  <a:gd name="T29" fmla="*/ 15 h 131"/>
                  <a:gd name="T30" fmla="*/ 5 w 378"/>
                  <a:gd name="T31" fmla="*/ 61 h 131"/>
                  <a:gd name="T32" fmla="*/ 0 w 378"/>
                  <a:gd name="T33" fmla="*/ 66 h 131"/>
                  <a:gd name="T34" fmla="*/ 5 w 378"/>
                  <a:gd name="T35" fmla="*/ 70 h 131"/>
                  <a:gd name="T36" fmla="*/ 81 w 378"/>
                  <a:gd name="T37" fmla="*/ 116 h 131"/>
                  <a:gd name="T38" fmla="*/ 75 w 378"/>
                  <a:gd name="T39" fmla="*/ 101 h 131"/>
                  <a:gd name="T40" fmla="*/ 19 w 378"/>
                  <a:gd name="T41" fmla="*/ 66 h 131"/>
                  <a:gd name="T42" fmla="*/ 75 w 378"/>
                  <a:gd name="T43" fmla="*/ 31 h 131"/>
                  <a:gd name="T44" fmla="*/ 81 w 378"/>
                  <a:gd name="T45" fmla="*/ 15 h 131"/>
                  <a:gd name="T46" fmla="*/ 189 w 378"/>
                  <a:gd name="T47" fmla="*/ 0 h 131"/>
                  <a:gd name="T48" fmla="*/ 158 w 378"/>
                  <a:gd name="T49" fmla="*/ 8 h 131"/>
                  <a:gd name="T50" fmla="*/ 189 w 378"/>
                  <a:gd name="T51" fmla="*/ 6 h 131"/>
                  <a:gd name="T52" fmla="*/ 220 w 378"/>
                  <a:gd name="T53" fmla="*/ 8 h 131"/>
                  <a:gd name="T54" fmla="*/ 189 w 378"/>
                  <a:gd name="T55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78" h="131">
                    <a:moveTo>
                      <a:pt x="220" y="123"/>
                    </a:moveTo>
                    <a:cubicBezTo>
                      <a:pt x="209" y="125"/>
                      <a:pt x="199" y="125"/>
                      <a:pt x="189" y="125"/>
                    </a:cubicBezTo>
                    <a:cubicBezTo>
                      <a:pt x="178" y="125"/>
                      <a:pt x="168" y="125"/>
                      <a:pt x="158" y="123"/>
                    </a:cubicBezTo>
                    <a:cubicBezTo>
                      <a:pt x="167" y="128"/>
                      <a:pt x="178" y="131"/>
                      <a:pt x="189" y="131"/>
                    </a:cubicBezTo>
                    <a:cubicBezTo>
                      <a:pt x="200" y="131"/>
                      <a:pt x="210" y="128"/>
                      <a:pt x="220" y="123"/>
                    </a:cubicBezTo>
                    <a:moveTo>
                      <a:pt x="296" y="15"/>
                    </a:moveTo>
                    <a:cubicBezTo>
                      <a:pt x="298" y="20"/>
                      <a:pt x="300" y="25"/>
                      <a:pt x="302" y="31"/>
                    </a:cubicBezTo>
                    <a:cubicBezTo>
                      <a:pt x="322" y="40"/>
                      <a:pt x="341" y="52"/>
                      <a:pt x="359" y="66"/>
                    </a:cubicBezTo>
                    <a:cubicBezTo>
                      <a:pt x="341" y="80"/>
                      <a:pt x="322" y="91"/>
                      <a:pt x="302" y="101"/>
                    </a:cubicBezTo>
                    <a:cubicBezTo>
                      <a:pt x="300" y="106"/>
                      <a:pt x="298" y="111"/>
                      <a:pt x="296" y="116"/>
                    </a:cubicBezTo>
                    <a:cubicBezTo>
                      <a:pt x="323" y="105"/>
                      <a:pt x="349" y="90"/>
                      <a:pt x="372" y="70"/>
                    </a:cubicBezTo>
                    <a:cubicBezTo>
                      <a:pt x="378" y="66"/>
                      <a:pt x="378" y="66"/>
                      <a:pt x="378" y="66"/>
                    </a:cubicBezTo>
                    <a:cubicBezTo>
                      <a:pt x="372" y="61"/>
                      <a:pt x="372" y="61"/>
                      <a:pt x="372" y="61"/>
                    </a:cubicBezTo>
                    <a:cubicBezTo>
                      <a:pt x="349" y="42"/>
                      <a:pt x="323" y="26"/>
                      <a:pt x="296" y="15"/>
                    </a:cubicBezTo>
                    <a:moveTo>
                      <a:pt x="81" y="15"/>
                    </a:moveTo>
                    <a:cubicBezTo>
                      <a:pt x="54" y="26"/>
                      <a:pt x="28" y="42"/>
                      <a:pt x="5" y="61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5" y="70"/>
                      <a:pt x="5" y="70"/>
                      <a:pt x="5" y="70"/>
                    </a:cubicBezTo>
                    <a:cubicBezTo>
                      <a:pt x="28" y="90"/>
                      <a:pt x="54" y="105"/>
                      <a:pt x="81" y="116"/>
                    </a:cubicBezTo>
                    <a:cubicBezTo>
                      <a:pt x="79" y="111"/>
                      <a:pt x="77" y="106"/>
                      <a:pt x="75" y="101"/>
                    </a:cubicBezTo>
                    <a:cubicBezTo>
                      <a:pt x="55" y="91"/>
                      <a:pt x="36" y="80"/>
                      <a:pt x="19" y="66"/>
                    </a:cubicBezTo>
                    <a:cubicBezTo>
                      <a:pt x="36" y="52"/>
                      <a:pt x="55" y="40"/>
                      <a:pt x="75" y="31"/>
                    </a:cubicBezTo>
                    <a:cubicBezTo>
                      <a:pt x="77" y="25"/>
                      <a:pt x="79" y="20"/>
                      <a:pt x="81" y="15"/>
                    </a:cubicBezTo>
                    <a:moveTo>
                      <a:pt x="189" y="0"/>
                    </a:moveTo>
                    <a:cubicBezTo>
                      <a:pt x="178" y="0"/>
                      <a:pt x="167" y="3"/>
                      <a:pt x="158" y="8"/>
                    </a:cubicBezTo>
                    <a:cubicBezTo>
                      <a:pt x="168" y="7"/>
                      <a:pt x="178" y="6"/>
                      <a:pt x="189" y="6"/>
                    </a:cubicBezTo>
                    <a:cubicBezTo>
                      <a:pt x="199" y="6"/>
                      <a:pt x="209" y="7"/>
                      <a:pt x="220" y="8"/>
                    </a:cubicBezTo>
                    <a:cubicBezTo>
                      <a:pt x="210" y="3"/>
                      <a:pt x="200" y="0"/>
                      <a:pt x="189" y="0"/>
                    </a:cubicBezTo>
                  </a:path>
                </a:pathLst>
              </a:custGeom>
              <a:solidFill>
                <a:srgbClr val="2E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61" name="Freeform 21"/>
              <p:cNvSpPr>
                <a:spLocks noEditPoints="1"/>
              </p:cNvSpPr>
              <p:nvPr/>
            </p:nvSpPr>
            <p:spPr bwMode="auto">
              <a:xfrm>
                <a:off x="1084263" y="2841625"/>
                <a:ext cx="966787" cy="608012"/>
              </a:xfrm>
              <a:custGeom>
                <a:avLst/>
                <a:gdLst>
                  <a:gd name="T0" fmla="*/ 227 w 227"/>
                  <a:gd name="T1" fmla="*/ 107 h 143"/>
                  <a:gd name="T2" fmla="*/ 145 w 227"/>
                  <a:gd name="T3" fmla="*/ 129 h 143"/>
                  <a:gd name="T4" fmla="*/ 114 w 227"/>
                  <a:gd name="T5" fmla="*/ 137 h 143"/>
                  <a:gd name="T6" fmla="*/ 83 w 227"/>
                  <a:gd name="T7" fmla="*/ 129 h 143"/>
                  <a:gd name="T8" fmla="*/ 0 w 227"/>
                  <a:gd name="T9" fmla="*/ 107 h 143"/>
                  <a:gd name="T10" fmla="*/ 6 w 227"/>
                  <a:gd name="T11" fmla="*/ 122 h 143"/>
                  <a:gd name="T12" fmla="*/ 114 w 227"/>
                  <a:gd name="T13" fmla="*/ 143 h 143"/>
                  <a:gd name="T14" fmla="*/ 221 w 227"/>
                  <a:gd name="T15" fmla="*/ 122 h 143"/>
                  <a:gd name="T16" fmla="*/ 227 w 227"/>
                  <a:gd name="T17" fmla="*/ 107 h 143"/>
                  <a:gd name="T18" fmla="*/ 114 w 227"/>
                  <a:gd name="T19" fmla="*/ 0 h 143"/>
                  <a:gd name="T20" fmla="*/ 6 w 227"/>
                  <a:gd name="T21" fmla="*/ 21 h 143"/>
                  <a:gd name="T22" fmla="*/ 0 w 227"/>
                  <a:gd name="T23" fmla="*/ 37 h 143"/>
                  <a:gd name="T24" fmla="*/ 83 w 227"/>
                  <a:gd name="T25" fmla="*/ 14 h 143"/>
                  <a:gd name="T26" fmla="*/ 114 w 227"/>
                  <a:gd name="T27" fmla="*/ 6 h 143"/>
                  <a:gd name="T28" fmla="*/ 145 w 227"/>
                  <a:gd name="T29" fmla="*/ 14 h 143"/>
                  <a:gd name="T30" fmla="*/ 227 w 227"/>
                  <a:gd name="T31" fmla="*/ 37 h 143"/>
                  <a:gd name="T32" fmla="*/ 221 w 227"/>
                  <a:gd name="T33" fmla="*/ 21 h 143"/>
                  <a:gd name="T34" fmla="*/ 114 w 227"/>
                  <a:gd name="T35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27" h="143">
                    <a:moveTo>
                      <a:pt x="227" y="107"/>
                    </a:moveTo>
                    <a:cubicBezTo>
                      <a:pt x="201" y="118"/>
                      <a:pt x="173" y="126"/>
                      <a:pt x="145" y="129"/>
                    </a:cubicBezTo>
                    <a:cubicBezTo>
                      <a:pt x="135" y="134"/>
                      <a:pt x="125" y="137"/>
                      <a:pt x="114" y="137"/>
                    </a:cubicBezTo>
                    <a:cubicBezTo>
                      <a:pt x="103" y="137"/>
                      <a:pt x="92" y="134"/>
                      <a:pt x="83" y="129"/>
                    </a:cubicBezTo>
                    <a:cubicBezTo>
                      <a:pt x="54" y="126"/>
                      <a:pt x="26" y="118"/>
                      <a:pt x="0" y="107"/>
                    </a:cubicBezTo>
                    <a:cubicBezTo>
                      <a:pt x="2" y="112"/>
                      <a:pt x="4" y="117"/>
                      <a:pt x="6" y="122"/>
                    </a:cubicBezTo>
                    <a:cubicBezTo>
                      <a:pt x="40" y="136"/>
                      <a:pt x="77" y="143"/>
                      <a:pt x="114" y="143"/>
                    </a:cubicBezTo>
                    <a:cubicBezTo>
                      <a:pt x="151" y="143"/>
                      <a:pt x="187" y="136"/>
                      <a:pt x="221" y="122"/>
                    </a:cubicBezTo>
                    <a:cubicBezTo>
                      <a:pt x="223" y="117"/>
                      <a:pt x="225" y="112"/>
                      <a:pt x="227" y="107"/>
                    </a:cubicBezTo>
                    <a:moveTo>
                      <a:pt x="114" y="0"/>
                    </a:moveTo>
                    <a:cubicBezTo>
                      <a:pt x="77" y="0"/>
                      <a:pt x="40" y="7"/>
                      <a:pt x="6" y="21"/>
                    </a:cubicBezTo>
                    <a:cubicBezTo>
                      <a:pt x="4" y="26"/>
                      <a:pt x="2" y="31"/>
                      <a:pt x="0" y="37"/>
                    </a:cubicBezTo>
                    <a:cubicBezTo>
                      <a:pt x="26" y="25"/>
                      <a:pt x="54" y="17"/>
                      <a:pt x="83" y="14"/>
                    </a:cubicBezTo>
                    <a:cubicBezTo>
                      <a:pt x="92" y="9"/>
                      <a:pt x="103" y="6"/>
                      <a:pt x="114" y="6"/>
                    </a:cubicBezTo>
                    <a:cubicBezTo>
                      <a:pt x="125" y="6"/>
                      <a:pt x="135" y="9"/>
                      <a:pt x="145" y="14"/>
                    </a:cubicBezTo>
                    <a:cubicBezTo>
                      <a:pt x="173" y="17"/>
                      <a:pt x="201" y="25"/>
                      <a:pt x="227" y="37"/>
                    </a:cubicBezTo>
                    <a:cubicBezTo>
                      <a:pt x="225" y="31"/>
                      <a:pt x="223" y="26"/>
                      <a:pt x="221" y="21"/>
                    </a:cubicBezTo>
                    <a:cubicBezTo>
                      <a:pt x="187" y="7"/>
                      <a:pt x="151" y="0"/>
                      <a:pt x="114" y="0"/>
                    </a:cubicBezTo>
                  </a:path>
                </a:pathLst>
              </a:custGeom>
              <a:solidFill>
                <a:srgbClr val="1228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62" name="Freeform 22"/>
              <p:cNvSpPr>
                <a:spLocks noEditPoints="1"/>
              </p:cNvSpPr>
              <p:nvPr/>
            </p:nvSpPr>
            <p:spPr bwMode="auto">
              <a:xfrm>
                <a:off x="1430338" y="3008313"/>
                <a:ext cx="280987" cy="280987"/>
              </a:xfrm>
              <a:custGeom>
                <a:avLst/>
                <a:gdLst>
                  <a:gd name="T0" fmla="*/ 33 w 66"/>
                  <a:gd name="T1" fmla="*/ 54 h 66"/>
                  <a:gd name="T2" fmla="*/ 12 w 66"/>
                  <a:gd name="T3" fmla="*/ 33 h 66"/>
                  <a:gd name="T4" fmla="*/ 33 w 66"/>
                  <a:gd name="T5" fmla="*/ 12 h 66"/>
                  <a:gd name="T6" fmla="*/ 54 w 66"/>
                  <a:gd name="T7" fmla="*/ 33 h 66"/>
                  <a:gd name="T8" fmla="*/ 33 w 66"/>
                  <a:gd name="T9" fmla="*/ 54 h 66"/>
                  <a:gd name="T10" fmla="*/ 33 w 66"/>
                  <a:gd name="T11" fmla="*/ 0 h 66"/>
                  <a:gd name="T12" fmla="*/ 0 w 66"/>
                  <a:gd name="T13" fmla="*/ 33 h 66"/>
                  <a:gd name="T14" fmla="*/ 33 w 66"/>
                  <a:gd name="T15" fmla="*/ 66 h 66"/>
                  <a:gd name="T16" fmla="*/ 66 w 66"/>
                  <a:gd name="T17" fmla="*/ 33 h 66"/>
                  <a:gd name="T18" fmla="*/ 33 w 66"/>
                  <a:gd name="T1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6" h="66">
                    <a:moveTo>
                      <a:pt x="33" y="54"/>
                    </a:moveTo>
                    <a:cubicBezTo>
                      <a:pt x="21" y="54"/>
                      <a:pt x="12" y="44"/>
                      <a:pt x="12" y="33"/>
                    </a:cubicBezTo>
                    <a:cubicBezTo>
                      <a:pt x="12" y="21"/>
                      <a:pt x="21" y="12"/>
                      <a:pt x="33" y="12"/>
                    </a:cubicBezTo>
                    <a:cubicBezTo>
                      <a:pt x="44" y="12"/>
                      <a:pt x="54" y="21"/>
                      <a:pt x="54" y="33"/>
                    </a:cubicBezTo>
                    <a:cubicBezTo>
                      <a:pt x="54" y="44"/>
                      <a:pt x="44" y="54"/>
                      <a:pt x="33" y="54"/>
                    </a:cubicBezTo>
                    <a:moveTo>
                      <a:pt x="33" y="0"/>
                    </a:moveTo>
                    <a:cubicBezTo>
                      <a:pt x="15" y="0"/>
                      <a:pt x="0" y="15"/>
                      <a:pt x="0" y="33"/>
                    </a:cubicBezTo>
                    <a:cubicBezTo>
                      <a:pt x="0" y="51"/>
                      <a:pt x="15" y="66"/>
                      <a:pt x="33" y="66"/>
                    </a:cubicBezTo>
                    <a:cubicBezTo>
                      <a:pt x="51" y="66"/>
                      <a:pt x="66" y="51"/>
                      <a:pt x="66" y="33"/>
                    </a:cubicBezTo>
                    <a:cubicBezTo>
                      <a:pt x="66" y="15"/>
                      <a:pt x="51" y="0"/>
                      <a:pt x="33" y="0"/>
                    </a:cubicBezTo>
                  </a:path>
                </a:pathLst>
              </a:custGeom>
              <a:solidFill>
                <a:srgbClr val="2E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63" name="Freeform 23"/>
              <p:cNvSpPr>
                <a:spLocks noEditPoints="1"/>
              </p:cNvSpPr>
              <p:nvPr/>
            </p:nvSpPr>
            <p:spPr bwMode="auto">
              <a:xfrm>
                <a:off x="1430338" y="1990726"/>
                <a:ext cx="280987" cy="280987"/>
              </a:xfrm>
              <a:custGeom>
                <a:avLst/>
                <a:gdLst>
                  <a:gd name="T0" fmla="*/ 33 w 66"/>
                  <a:gd name="T1" fmla="*/ 54 h 66"/>
                  <a:gd name="T2" fmla="*/ 12 w 66"/>
                  <a:gd name="T3" fmla="*/ 33 h 66"/>
                  <a:gd name="T4" fmla="*/ 33 w 66"/>
                  <a:gd name="T5" fmla="*/ 12 h 66"/>
                  <a:gd name="T6" fmla="*/ 54 w 66"/>
                  <a:gd name="T7" fmla="*/ 33 h 66"/>
                  <a:gd name="T8" fmla="*/ 33 w 66"/>
                  <a:gd name="T9" fmla="*/ 54 h 66"/>
                  <a:gd name="T10" fmla="*/ 33 w 66"/>
                  <a:gd name="T11" fmla="*/ 0 h 66"/>
                  <a:gd name="T12" fmla="*/ 0 w 66"/>
                  <a:gd name="T13" fmla="*/ 33 h 66"/>
                  <a:gd name="T14" fmla="*/ 33 w 66"/>
                  <a:gd name="T15" fmla="*/ 66 h 66"/>
                  <a:gd name="T16" fmla="*/ 66 w 66"/>
                  <a:gd name="T17" fmla="*/ 33 h 66"/>
                  <a:gd name="T18" fmla="*/ 33 w 66"/>
                  <a:gd name="T1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6" h="66">
                    <a:moveTo>
                      <a:pt x="33" y="54"/>
                    </a:moveTo>
                    <a:cubicBezTo>
                      <a:pt x="21" y="54"/>
                      <a:pt x="12" y="44"/>
                      <a:pt x="12" y="33"/>
                    </a:cubicBezTo>
                    <a:cubicBezTo>
                      <a:pt x="12" y="21"/>
                      <a:pt x="21" y="12"/>
                      <a:pt x="33" y="12"/>
                    </a:cubicBezTo>
                    <a:cubicBezTo>
                      <a:pt x="44" y="12"/>
                      <a:pt x="54" y="21"/>
                      <a:pt x="54" y="33"/>
                    </a:cubicBezTo>
                    <a:cubicBezTo>
                      <a:pt x="54" y="44"/>
                      <a:pt x="44" y="54"/>
                      <a:pt x="33" y="54"/>
                    </a:cubicBezTo>
                    <a:moveTo>
                      <a:pt x="33" y="0"/>
                    </a:moveTo>
                    <a:cubicBezTo>
                      <a:pt x="15" y="0"/>
                      <a:pt x="0" y="15"/>
                      <a:pt x="0" y="33"/>
                    </a:cubicBezTo>
                    <a:cubicBezTo>
                      <a:pt x="0" y="51"/>
                      <a:pt x="15" y="66"/>
                      <a:pt x="33" y="66"/>
                    </a:cubicBezTo>
                    <a:cubicBezTo>
                      <a:pt x="51" y="66"/>
                      <a:pt x="66" y="51"/>
                      <a:pt x="66" y="33"/>
                    </a:cubicBezTo>
                    <a:cubicBezTo>
                      <a:pt x="66" y="15"/>
                      <a:pt x="51" y="0"/>
                      <a:pt x="33" y="0"/>
                    </a:cubicBezTo>
                  </a:path>
                </a:pathLst>
              </a:custGeom>
              <a:solidFill>
                <a:srgbClr val="2E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64" name="Freeform 24"/>
              <p:cNvSpPr>
                <a:spLocks noEditPoints="1"/>
              </p:cNvSpPr>
              <p:nvPr/>
            </p:nvSpPr>
            <p:spPr bwMode="auto">
              <a:xfrm>
                <a:off x="544513" y="2497138"/>
                <a:ext cx="288925" cy="280987"/>
              </a:xfrm>
              <a:custGeom>
                <a:avLst/>
                <a:gdLst>
                  <a:gd name="T0" fmla="*/ 34 w 68"/>
                  <a:gd name="T1" fmla="*/ 54 h 66"/>
                  <a:gd name="T2" fmla="*/ 23 w 68"/>
                  <a:gd name="T3" fmla="*/ 51 h 66"/>
                  <a:gd name="T4" fmla="*/ 14 w 68"/>
                  <a:gd name="T5" fmla="*/ 39 h 66"/>
                  <a:gd name="T6" fmla="*/ 16 w 68"/>
                  <a:gd name="T7" fmla="*/ 23 h 66"/>
                  <a:gd name="T8" fmla="*/ 34 w 68"/>
                  <a:gd name="T9" fmla="*/ 12 h 66"/>
                  <a:gd name="T10" fmla="*/ 44 w 68"/>
                  <a:gd name="T11" fmla="*/ 15 h 66"/>
                  <a:gd name="T12" fmla="*/ 54 w 68"/>
                  <a:gd name="T13" fmla="*/ 28 h 66"/>
                  <a:gd name="T14" fmla="*/ 52 w 68"/>
                  <a:gd name="T15" fmla="*/ 44 h 66"/>
                  <a:gd name="T16" fmla="*/ 34 w 68"/>
                  <a:gd name="T17" fmla="*/ 54 h 66"/>
                  <a:gd name="T18" fmla="*/ 34 w 68"/>
                  <a:gd name="T19" fmla="*/ 0 h 66"/>
                  <a:gd name="T20" fmla="*/ 5 w 68"/>
                  <a:gd name="T21" fmla="*/ 17 h 66"/>
                  <a:gd name="T22" fmla="*/ 2 w 68"/>
                  <a:gd name="T23" fmla="*/ 42 h 66"/>
                  <a:gd name="T24" fmla="*/ 17 w 68"/>
                  <a:gd name="T25" fmla="*/ 62 h 66"/>
                  <a:gd name="T26" fmla="*/ 34 w 68"/>
                  <a:gd name="T27" fmla="*/ 66 h 66"/>
                  <a:gd name="T28" fmla="*/ 62 w 68"/>
                  <a:gd name="T29" fmla="*/ 50 h 66"/>
                  <a:gd name="T30" fmla="*/ 66 w 68"/>
                  <a:gd name="T31" fmla="*/ 25 h 66"/>
                  <a:gd name="T32" fmla="*/ 50 w 68"/>
                  <a:gd name="T33" fmla="*/ 5 h 66"/>
                  <a:gd name="T34" fmla="*/ 34 w 68"/>
                  <a:gd name="T35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8" h="66">
                    <a:moveTo>
                      <a:pt x="34" y="54"/>
                    </a:moveTo>
                    <a:cubicBezTo>
                      <a:pt x="30" y="54"/>
                      <a:pt x="27" y="53"/>
                      <a:pt x="23" y="51"/>
                    </a:cubicBezTo>
                    <a:cubicBezTo>
                      <a:pt x="19" y="49"/>
                      <a:pt x="15" y="44"/>
                      <a:pt x="14" y="39"/>
                    </a:cubicBezTo>
                    <a:cubicBezTo>
                      <a:pt x="12" y="33"/>
                      <a:pt x="13" y="28"/>
                      <a:pt x="16" y="23"/>
                    </a:cubicBezTo>
                    <a:cubicBezTo>
                      <a:pt x="19" y="16"/>
                      <a:pt x="26" y="12"/>
                      <a:pt x="34" y="12"/>
                    </a:cubicBezTo>
                    <a:cubicBezTo>
                      <a:pt x="38" y="12"/>
                      <a:pt x="41" y="13"/>
                      <a:pt x="44" y="15"/>
                    </a:cubicBezTo>
                    <a:cubicBezTo>
                      <a:pt x="49" y="18"/>
                      <a:pt x="53" y="22"/>
                      <a:pt x="54" y="28"/>
                    </a:cubicBezTo>
                    <a:cubicBezTo>
                      <a:pt x="56" y="33"/>
                      <a:pt x="55" y="39"/>
                      <a:pt x="52" y="44"/>
                    </a:cubicBezTo>
                    <a:cubicBezTo>
                      <a:pt x="48" y="50"/>
                      <a:pt x="41" y="54"/>
                      <a:pt x="34" y="54"/>
                    </a:cubicBezTo>
                    <a:moveTo>
                      <a:pt x="34" y="0"/>
                    </a:moveTo>
                    <a:cubicBezTo>
                      <a:pt x="22" y="0"/>
                      <a:pt x="11" y="7"/>
                      <a:pt x="5" y="17"/>
                    </a:cubicBezTo>
                    <a:cubicBezTo>
                      <a:pt x="1" y="24"/>
                      <a:pt x="0" y="33"/>
                      <a:pt x="2" y="42"/>
                    </a:cubicBezTo>
                    <a:cubicBezTo>
                      <a:pt x="4" y="50"/>
                      <a:pt x="10" y="57"/>
                      <a:pt x="17" y="62"/>
                    </a:cubicBezTo>
                    <a:cubicBezTo>
                      <a:pt x="22" y="65"/>
                      <a:pt x="28" y="66"/>
                      <a:pt x="34" y="66"/>
                    </a:cubicBezTo>
                    <a:cubicBezTo>
                      <a:pt x="46" y="66"/>
                      <a:pt x="57" y="60"/>
                      <a:pt x="62" y="50"/>
                    </a:cubicBezTo>
                    <a:cubicBezTo>
                      <a:pt x="67" y="42"/>
                      <a:pt x="68" y="33"/>
                      <a:pt x="66" y="25"/>
                    </a:cubicBezTo>
                    <a:cubicBezTo>
                      <a:pt x="63" y="16"/>
                      <a:pt x="58" y="9"/>
                      <a:pt x="50" y="5"/>
                    </a:cubicBezTo>
                    <a:cubicBezTo>
                      <a:pt x="45" y="2"/>
                      <a:pt x="40" y="0"/>
                      <a:pt x="34" y="0"/>
                    </a:cubicBezTo>
                  </a:path>
                </a:pathLst>
              </a:custGeom>
              <a:solidFill>
                <a:srgbClr val="2E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65" name="Freeform 25"/>
              <p:cNvSpPr>
                <a:spLocks noEditPoints="1"/>
              </p:cNvSpPr>
              <p:nvPr/>
            </p:nvSpPr>
            <p:spPr bwMode="auto">
              <a:xfrm>
                <a:off x="544513" y="3513138"/>
                <a:ext cx="301625" cy="280987"/>
              </a:xfrm>
              <a:custGeom>
                <a:avLst/>
                <a:gdLst>
                  <a:gd name="T0" fmla="*/ 34 w 71"/>
                  <a:gd name="T1" fmla="*/ 54 h 66"/>
                  <a:gd name="T2" fmla="*/ 16 w 71"/>
                  <a:gd name="T3" fmla="*/ 44 h 66"/>
                  <a:gd name="T4" fmla="*/ 14 w 71"/>
                  <a:gd name="T5" fmla="*/ 28 h 66"/>
                  <a:gd name="T6" fmla="*/ 23 w 71"/>
                  <a:gd name="T7" fmla="*/ 15 h 66"/>
                  <a:gd name="T8" fmla="*/ 34 w 71"/>
                  <a:gd name="T9" fmla="*/ 12 h 66"/>
                  <a:gd name="T10" fmla="*/ 52 w 71"/>
                  <a:gd name="T11" fmla="*/ 23 h 66"/>
                  <a:gd name="T12" fmla="*/ 44 w 71"/>
                  <a:gd name="T13" fmla="*/ 51 h 66"/>
                  <a:gd name="T14" fmla="*/ 34 w 71"/>
                  <a:gd name="T15" fmla="*/ 54 h 66"/>
                  <a:gd name="T16" fmla="*/ 34 w 71"/>
                  <a:gd name="T17" fmla="*/ 0 h 66"/>
                  <a:gd name="T18" fmla="*/ 17 w 71"/>
                  <a:gd name="T19" fmla="*/ 5 h 66"/>
                  <a:gd name="T20" fmla="*/ 2 w 71"/>
                  <a:gd name="T21" fmla="*/ 25 h 66"/>
                  <a:gd name="T22" fmla="*/ 5 w 71"/>
                  <a:gd name="T23" fmla="*/ 50 h 66"/>
                  <a:gd name="T24" fmla="*/ 34 w 71"/>
                  <a:gd name="T25" fmla="*/ 66 h 66"/>
                  <a:gd name="T26" fmla="*/ 50 w 71"/>
                  <a:gd name="T27" fmla="*/ 62 h 66"/>
                  <a:gd name="T28" fmla="*/ 62 w 71"/>
                  <a:gd name="T29" fmla="*/ 17 h 66"/>
                  <a:gd name="T30" fmla="*/ 34 w 71"/>
                  <a:gd name="T3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1" h="66">
                    <a:moveTo>
                      <a:pt x="34" y="54"/>
                    </a:moveTo>
                    <a:cubicBezTo>
                      <a:pt x="26" y="54"/>
                      <a:pt x="19" y="50"/>
                      <a:pt x="16" y="44"/>
                    </a:cubicBezTo>
                    <a:cubicBezTo>
                      <a:pt x="13" y="39"/>
                      <a:pt x="12" y="33"/>
                      <a:pt x="14" y="28"/>
                    </a:cubicBezTo>
                    <a:cubicBezTo>
                      <a:pt x="15" y="22"/>
                      <a:pt x="19" y="18"/>
                      <a:pt x="23" y="15"/>
                    </a:cubicBezTo>
                    <a:cubicBezTo>
                      <a:pt x="27" y="13"/>
                      <a:pt x="30" y="12"/>
                      <a:pt x="34" y="12"/>
                    </a:cubicBezTo>
                    <a:cubicBezTo>
                      <a:pt x="41" y="12"/>
                      <a:pt x="48" y="16"/>
                      <a:pt x="52" y="23"/>
                    </a:cubicBezTo>
                    <a:cubicBezTo>
                      <a:pt x="58" y="33"/>
                      <a:pt x="54" y="45"/>
                      <a:pt x="44" y="51"/>
                    </a:cubicBezTo>
                    <a:cubicBezTo>
                      <a:pt x="41" y="53"/>
                      <a:pt x="38" y="54"/>
                      <a:pt x="34" y="54"/>
                    </a:cubicBezTo>
                    <a:moveTo>
                      <a:pt x="34" y="0"/>
                    </a:moveTo>
                    <a:cubicBezTo>
                      <a:pt x="28" y="0"/>
                      <a:pt x="22" y="2"/>
                      <a:pt x="17" y="5"/>
                    </a:cubicBezTo>
                    <a:cubicBezTo>
                      <a:pt x="10" y="9"/>
                      <a:pt x="4" y="16"/>
                      <a:pt x="2" y="25"/>
                    </a:cubicBezTo>
                    <a:cubicBezTo>
                      <a:pt x="0" y="33"/>
                      <a:pt x="1" y="42"/>
                      <a:pt x="5" y="50"/>
                    </a:cubicBezTo>
                    <a:cubicBezTo>
                      <a:pt x="11" y="60"/>
                      <a:pt x="22" y="66"/>
                      <a:pt x="34" y="66"/>
                    </a:cubicBezTo>
                    <a:cubicBezTo>
                      <a:pt x="40" y="66"/>
                      <a:pt x="45" y="65"/>
                      <a:pt x="50" y="62"/>
                    </a:cubicBezTo>
                    <a:cubicBezTo>
                      <a:pt x="66" y="53"/>
                      <a:pt x="71" y="32"/>
                      <a:pt x="62" y="17"/>
                    </a:cubicBezTo>
                    <a:cubicBezTo>
                      <a:pt x="57" y="6"/>
                      <a:pt x="46" y="0"/>
                      <a:pt x="34" y="0"/>
                    </a:cubicBezTo>
                  </a:path>
                </a:pathLst>
              </a:custGeom>
              <a:solidFill>
                <a:srgbClr val="2E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66" name="Freeform 26"/>
              <p:cNvSpPr>
                <a:spLocks noEditPoints="1"/>
              </p:cNvSpPr>
              <p:nvPr/>
            </p:nvSpPr>
            <p:spPr bwMode="auto">
              <a:xfrm>
                <a:off x="1430338" y="4024313"/>
                <a:ext cx="280987" cy="276225"/>
              </a:xfrm>
              <a:custGeom>
                <a:avLst/>
                <a:gdLst>
                  <a:gd name="T0" fmla="*/ 33 w 66"/>
                  <a:gd name="T1" fmla="*/ 53 h 65"/>
                  <a:gd name="T2" fmla="*/ 18 w 66"/>
                  <a:gd name="T3" fmla="*/ 47 h 65"/>
                  <a:gd name="T4" fmla="*/ 12 w 66"/>
                  <a:gd name="T5" fmla="*/ 33 h 65"/>
                  <a:gd name="T6" fmla="*/ 18 w 66"/>
                  <a:gd name="T7" fmla="*/ 18 h 65"/>
                  <a:gd name="T8" fmla="*/ 33 w 66"/>
                  <a:gd name="T9" fmla="*/ 12 h 65"/>
                  <a:gd name="T10" fmla="*/ 54 w 66"/>
                  <a:gd name="T11" fmla="*/ 33 h 65"/>
                  <a:gd name="T12" fmla="*/ 33 w 66"/>
                  <a:gd name="T13" fmla="*/ 53 h 65"/>
                  <a:gd name="T14" fmla="*/ 33 w 66"/>
                  <a:gd name="T15" fmla="*/ 53 h 65"/>
                  <a:gd name="T16" fmla="*/ 33 w 66"/>
                  <a:gd name="T17" fmla="*/ 0 h 65"/>
                  <a:gd name="T18" fmla="*/ 9 w 66"/>
                  <a:gd name="T19" fmla="*/ 9 h 65"/>
                  <a:gd name="T20" fmla="*/ 0 w 66"/>
                  <a:gd name="T21" fmla="*/ 33 h 65"/>
                  <a:gd name="T22" fmla="*/ 9 w 66"/>
                  <a:gd name="T23" fmla="*/ 56 h 65"/>
                  <a:gd name="T24" fmla="*/ 33 w 66"/>
                  <a:gd name="T25" fmla="*/ 65 h 65"/>
                  <a:gd name="T26" fmla="*/ 66 w 66"/>
                  <a:gd name="T27" fmla="*/ 33 h 65"/>
                  <a:gd name="T28" fmla="*/ 33 w 66"/>
                  <a:gd name="T29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6" h="65">
                    <a:moveTo>
                      <a:pt x="33" y="53"/>
                    </a:moveTo>
                    <a:cubicBezTo>
                      <a:pt x="27" y="53"/>
                      <a:pt x="22" y="51"/>
                      <a:pt x="18" y="47"/>
                    </a:cubicBezTo>
                    <a:cubicBezTo>
                      <a:pt x="14" y="43"/>
                      <a:pt x="12" y="38"/>
                      <a:pt x="12" y="33"/>
                    </a:cubicBezTo>
                    <a:cubicBezTo>
                      <a:pt x="12" y="27"/>
                      <a:pt x="14" y="22"/>
                      <a:pt x="18" y="18"/>
                    </a:cubicBezTo>
                    <a:cubicBezTo>
                      <a:pt x="22" y="14"/>
                      <a:pt x="27" y="12"/>
                      <a:pt x="33" y="12"/>
                    </a:cubicBezTo>
                    <a:cubicBezTo>
                      <a:pt x="44" y="12"/>
                      <a:pt x="54" y="21"/>
                      <a:pt x="54" y="33"/>
                    </a:cubicBezTo>
                    <a:cubicBezTo>
                      <a:pt x="54" y="44"/>
                      <a:pt x="44" y="53"/>
                      <a:pt x="33" y="53"/>
                    </a:cubicBezTo>
                    <a:cubicBezTo>
                      <a:pt x="33" y="53"/>
                      <a:pt x="33" y="53"/>
                      <a:pt x="33" y="53"/>
                    </a:cubicBezTo>
                    <a:moveTo>
                      <a:pt x="33" y="0"/>
                    </a:moveTo>
                    <a:cubicBezTo>
                      <a:pt x="24" y="0"/>
                      <a:pt x="16" y="3"/>
                      <a:pt x="9" y="9"/>
                    </a:cubicBezTo>
                    <a:cubicBezTo>
                      <a:pt x="3" y="15"/>
                      <a:pt x="0" y="24"/>
                      <a:pt x="0" y="33"/>
                    </a:cubicBezTo>
                    <a:cubicBezTo>
                      <a:pt x="0" y="41"/>
                      <a:pt x="3" y="50"/>
                      <a:pt x="9" y="56"/>
                    </a:cubicBezTo>
                    <a:cubicBezTo>
                      <a:pt x="16" y="62"/>
                      <a:pt x="24" y="65"/>
                      <a:pt x="33" y="65"/>
                    </a:cubicBezTo>
                    <a:cubicBezTo>
                      <a:pt x="51" y="65"/>
                      <a:pt x="66" y="51"/>
                      <a:pt x="66" y="33"/>
                    </a:cubicBezTo>
                    <a:cubicBezTo>
                      <a:pt x="66" y="14"/>
                      <a:pt x="51" y="0"/>
                      <a:pt x="33" y="0"/>
                    </a:cubicBezTo>
                  </a:path>
                </a:pathLst>
              </a:custGeom>
              <a:solidFill>
                <a:srgbClr val="2E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67" name="Freeform 27"/>
              <p:cNvSpPr>
                <a:spLocks noEditPoints="1"/>
              </p:cNvSpPr>
              <p:nvPr/>
            </p:nvSpPr>
            <p:spPr bwMode="auto">
              <a:xfrm>
                <a:off x="2301875" y="3513138"/>
                <a:ext cx="307975" cy="280987"/>
              </a:xfrm>
              <a:custGeom>
                <a:avLst/>
                <a:gdLst>
                  <a:gd name="T0" fmla="*/ 35 w 72"/>
                  <a:gd name="T1" fmla="*/ 54 h 66"/>
                  <a:gd name="T2" fmla="*/ 24 w 72"/>
                  <a:gd name="T3" fmla="*/ 51 h 66"/>
                  <a:gd name="T4" fmla="*/ 14 w 72"/>
                  <a:gd name="T5" fmla="*/ 39 h 66"/>
                  <a:gd name="T6" fmla="*/ 16 w 72"/>
                  <a:gd name="T7" fmla="*/ 23 h 66"/>
                  <a:gd name="T8" fmla="*/ 35 w 72"/>
                  <a:gd name="T9" fmla="*/ 12 h 66"/>
                  <a:gd name="T10" fmla="*/ 45 w 72"/>
                  <a:gd name="T11" fmla="*/ 15 h 66"/>
                  <a:gd name="T12" fmla="*/ 53 w 72"/>
                  <a:gd name="T13" fmla="*/ 44 h 66"/>
                  <a:gd name="T14" fmla="*/ 35 w 72"/>
                  <a:gd name="T15" fmla="*/ 54 h 66"/>
                  <a:gd name="T16" fmla="*/ 35 w 72"/>
                  <a:gd name="T17" fmla="*/ 0 h 66"/>
                  <a:gd name="T18" fmla="*/ 6 w 72"/>
                  <a:gd name="T19" fmla="*/ 17 h 66"/>
                  <a:gd name="T20" fmla="*/ 3 w 72"/>
                  <a:gd name="T21" fmla="*/ 42 h 66"/>
                  <a:gd name="T22" fmla="*/ 18 w 72"/>
                  <a:gd name="T23" fmla="*/ 62 h 66"/>
                  <a:gd name="T24" fmla="*/ 35 w 72"/>
                  <a:gd name="T25" fmla="*/ 66 h 66"/>
                  <a:gd name="T26" fmla="*/ 63 w 72"/>
                  <a:gd name="T27" fmla="*/ 50 h 66"/>
                  <a:gd name="T28" fmla="*/ 51 w 72"/>
                  <a:gd name="T29" fmla="*/ 5 h 66"/>
                  <a:gd name="T30" fmla="*/ 35 w 72"/>
                  <a:gd name="T3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2" h="66">
                    <a:moveTo>
                      <a:pt x="35" y="54"/>
                    </a:moveTo>
                    <a:cubicBezTo>
                      <a:pt x="31" y="54"/>
                      <a:pt x="27" y="53"/>
                      <a:pt x="24" y="51"/>
                    </a:cubicBezTo>
                    <a:cubicBezTo>
                      <a:pt x="19" y="48"/>
                      <a:pt x="16" y="44"/>
                      <a:pt x="14" y="39"/>
                    </a:cubicBezTo>
                    <a:cubicBezTo>
                      <a:pt x="13" y="33"/>
                      <a:pt x="14" y="27"/>
                      <a:pt x="16" y="23"/>
                    </a:cubicBezTo>
                    <a:cubicBezTo>
                      <a:pt x="20" y="16"/>
                      <a:pt x="27" y="12"/>
                      <a:pt x="35" y="12"/>
                    </a:cubicBezTo>
                    <a:cubicBezTo>
                      <a:pt x="38" y="12"/>
                      <a:pt x="42" y="13"/>
                      <a:pt x="45" y="15"/>
                    </a:cubicBezTo>
                    <a:cubicBezTo>
                      <a:pt x="55" y="21"/>
                      <a:pt x="58" y="34"/>
                      <a:pt x="53" y="44"/>
                    </a:cubicBezTo>
                    <a:cubicBezTo>
                      <a:pt x="49" y="50"/>
                      <a:pt x="42" y="54"/>
                      <a:pt x="35" y="54"/>
                    </a:cubicBezTo>
                    <a:moveTo>
                      <a:pt x="35" y="0"/>
                    </a:moveTo>
                    <a:cubicBezTo>
                      <a:pt x="23" y="0"/>
                      <a:pt x="12" y="6"/>
                      <a:pt x="6" y="17"/>
                    </a:cubicBezTo>
                    <a:cubicBezTo>
                      <a:pt x="2" y="24"/>
                      <a:pt x="0" y="33"/>
                      <a:pt x="3" y="42"/>
                    </a:cubicBezTo>
                    <a:cubicBezTo>
                      <a:pt x="5" y="50"/>
                      <a:pt x="10" y="57"/>
                      <a:pt x="18" y="62"/>
                    </a:cubicBezTo>
                    <a:cubicBezTo>
                      <a:pt x="23" y="65"/>
                      <a:pt x="29" y="66"/>
                      <a:pt x="35" y="66"/>
                    </a:cubicBezTo>
                    <a:cubicBezTo>
                      <a:pt x="46" y="66"/>
                      <a:pt x="57" y="60"/>
                      <a:pt x="63" y="50"/>
                    </a:cubicBezTo>
                    <a:cubicBezTo>
                      <a:pt x="72" y="34"/>
                      <a:pt x="67" y="14"/>
                      <a:pt x="51" y="5"/>
                    </a:cubicBezTo>
                    <a:cubicBezTo>
                      <a:pt x="46" y="2"/>
                      <a:pt x="40" y="0"/>
                      <a:pt x="35" y="0"/>
                    </a:cubicBezTo>
                  </a:path>
                </a:pathLst>
              </a:custGeom>
              <a:solidFill>
                <a:srgbClr val="2E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68" name="Freeform 28"/>
              <p:cNvSpPr>
                <a:spLocks noEditPoints="1"/>
              </p:cNvSpPr>
              <p:nvPr/>
            </p:nvSpPr>
            <p:spPr bwMode="auto">
              <a:xfrm>
                <a:off x="2289175" y="2497138"/>
                <a:ext cx="307975" cy="280987"/>
              </a:xfrm>
              <a:custGeom>
                <a:avLst/>
                <a:gdLst>
                  <a:gd name="T0" fmla="*/ 38 w 72"/>
                  <a:gd name="T1" fmla="*/ 54 h 66"/>
                  <a:gd name="T2" fmla="*/ 19 w 72"/>
                  <a:gd name="T3" fmla="*/ 44 h 66"/>
                  <a:gd name="T4" fmla="*/ 27 w 72"/>
                  <a:gd name="T5" fmla="*/ 15 h 66"/>
                  <a:gd name="T6" fmla="*/ 38 w 72"/>
                  <a:gd name="T7" fmla="*/ 12 h 66"/>
                  <a:gd name="T8" fmla="*/ 56 w 72"/>
                  <a:gd name="T9" fmla="*/ 23 h 66"/>
                  <a:gd name="T10" fmla="*/ 58 w 72"/>
                  <a:gd name="T11" fmla="*/ 39 h 66"/>
                  <a:gd name="T12" fmla="*/ 48 w 72"/>
                  <a:gd name="T13" fmla="*/ 51 h 66"/>
                  <a:gd name="T14" fmla="*/ 38 w 72"/>
                  <a:gd name="T15" fmla="*/ 54 h 66"/>
                  <a:gd name="T16" fmla="*/ 38 w 72"/>
                  <a:gd name="T17" fmla="*/ 0 h 66"/>
                  <a:gd name="T18" fmla="*/ 21 w 72"/>
                  <a:gd name="T19" fmla="*/ 5 h 66"/>
                  <a:gd name="T20" fmla="*/ 9 w 72"/>
                  <a:gd name="T21" fmla="*/ 50 h 66"/>
                  <a:gd name="T22" fmla="*/ 38 w 72"/>
                  <a:gd name="T23" fmla="*/ 66 h 66"/>
                  <a:gd name="T24" fmla="*/ 54 w 72"/>
                  <a:gd name="T25" fmla="*/ 62 h 66"/>
                  <a:gd name="T26" fmla="*/ 69 w 72"/>
                  <a:gd name="T27" fmla="*/ 42 h 66"/>
                  <a:gd name="T28" fmla="*/ 66 w 72"/>
                  <a:gd name="T29" fmla="*/ 17 h 66"/>
                  <a:gd name="T30" fmla="*/ 38 w 72"/>
                  <a:gd name="T3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2" h="66">
                    <a:moveTo>
                      <a:pt x="38" y="54"/>
                    </a:moveTo>
                    <a:cubicBezTo>
                      <a:pt x="30" y="54"/>
                      <a:pt x="23" y="50"/>
                      <a:pt x="19" y="44"/>
                    </a:cubicBezTo>
                    <a:cubicBezTo>
                      <a:pt x="14" y="34"/>
                      <a:pt x="17" y="21"/>
                      <a:pt x="27" y="15"/>
                    </a:cubicBezTo>
                    <a:cubicBezTo>
                      <a:pt x="30" y="13"/>
                      <a:pt x="34" y="12"/>
                      <a:pt x="38" y="12"/>
                    </a:cubicBezTo>
                    <a:cubicBezTo>
                      <a:pt x="45" y="12"/>
                      <a:pt x="52" y="16"/>
                      <a:pt x="56" y="23"/>
                    </a:cubicBezTo>
                    <a:cubicBezTo>
                      <a:pt x="58" y="28"/>
                      <a:pt x="59" y="33"/>
                      <a:pt x="58" y="39"/>
                    </a:cubicBezTo>
                    <a:cubicBezTo>
                      <a:pt x="56" y="44"/>
                      <a:pt x="53" y="49"/>
                      <a:pt x="48" y="51"/>
                    </a:cubicBezTo>
                    <a:cubicBezTo>
                      <a:pt x="45" y="53"/>
                      <a:pt x="41" y="54"/>
                      <a:pt x="38" y="54"/>
                    </a:cubicBezTo>
                    <a:moveTo>
                      <a:pt x="38" y="0"/>
                    </a:moveTo>
                    <a:cubicBezTo>
                      <a:pt x="32" y="0"/>
                      <a:pt x="26" y="2"/>
                      <a:pt x="21" y="5"/>
                    </a:cubicBezTo>
                    <a:cubicBezTo>
                      <a:pt x="5" y="14"/>
                      <a:pt x="0" y="34"/>
                      <a:pt x="9" y="50"/>
                    </a:cubicBezTo>
                    <a:cubicBezTo>
                      <a:pt x="15" y="60"/>
                      <a:pt x="26" y="66"/>
                      <a:pt x="38" y="66"/>
                    </a:cubicBezTo>
                    <a:cubicBezTo>
                      <a:pt x="43" y="66"/>
                      <a:pt x="49" y="65"/>
                      <a:pt x="54" y="62"/>
                    </a:cubicBezTo>
                    <a:cubicBezTo>
                      <a:pt x="62" y="57"/>
                      <a:pt x="67" y="50"/>
                      <a:pt x="69" y="42"/>
                    </a:cubicBezTo>
                    <a:cubicBezTo>
                      <a:pt x="72" y="33"/>
                      <a:pt x="70" y="24"/>
                      <a:pt x="66" y="17"/>
                    </a:cubicBezTo>
                    <a:cubicBezTo>
                      <a:pt x="60" y="7"/>
                      <a:pt x="49" y="0"/>
                      <a:pt x="38" y="0"/>
                    </a:cubicBezTo>
                  </a:path>
                </a:pathLst>
              </a:custGeom>
              <a:solidFill>
                <a:srgbClr val="2E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69" name="Freeform 29"/>
              <p:cNvSpPr>
                <a:spLocks noEditPoints="1"/>
              </p:cNvSpPr>
              <p:nvPr/>
            </p:nvSpPr>
            <p:spPr bwMode="auto">
              <a:xfrm>
                <a:off x="1544638" y="2319338"/>
                <a:ext cx="50800" cy="250825"/>
              </a:xfrm>
              <a:custGeom>
                <a:avLst/>
                <a:gdLst>
                  <a:gd name="T0" fmla="*/ 32 w 32"/>
                  <a:gd name="T1" fmla="*/ 158 h 158"/>
                  <a:gd name="T2" fmla="*/ 0 w 32"/>
                  <a:gd name="T3" fmla="*/ 158 h 158"/>
                  <a:gd name="T4" fmla="*/ 0 w 32"/>
                  <a:gd name="T5" fmla="*/ 126 h 158"/>
                  <a:gd name="T6" fmla="*/ 32 w 32"/>
                  <a:gd name="T7" fmla="*/ 126 h 158"/>
                  <a:gd name="T8" fmla="*/ 32 w 32"/>
                  <a:gd name="T9" fmla="*/ 158 h 158"/>
                  <a:gd name="T10" fmla="*/ 32 w 32"/>
                  <a:gd name="T11" fmla="*/ 93 h 158"/>
                  <a:gd name="T12" fmla="*/ 0 w 32"/>
                  <a:gd name="T13" fmla="*/ 93 h 158"/>
                  <a:gd name="T14" fmla="*/ 0 w 32"/>
                  <a:gd name="T15" fmla="*/ 64 h 158"/>
                  <a:gd name="T16" fmla="*/ 32 w 32"/>
                  <a:gd name="T17" fmla="*/ 64 h 158"/>
                  <a:gd name="T18" fmla="*/ 32 w 32"/>
                  <a:gd name="T19" fmla="*/ 93 h 158"/>
                  <a:gd name="T20" fmla="*/ 32 w 32"/>
                  <a:gd name="T21" fmla="*/ 32 h 158"/>
                  <a:gd name="T22" fmla="*/ 0 w 32"/>
                  <a:gd name="T23" fmla="*/ 32 h 158"/>
                  <a:gd name="T24" fmla="*/ 0 w 32"/>
                  <a:gd name="T25" fmla="*/ 0 h 158"/>
                  <a:gd name="T26" fmla="*/ 32 w 32"/>
                  <a:gd name="T27" fmla="*/ 0 h 158"/>
                  <a:gd name="T28" fmla="*/ 32 w 32"/>
                  <a:gd name="T29" fmla="*/ 32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2" h="158">
                    <a:moveTo>
                      <a:pt x="32" y="158"/>
                    </a:moveTo>
                    <a:lnTo>
                      <a:pt x="0" y="158"/>
                    </a:lnTo>
                    <a:lnTo>
                      <a:pt x="0" y="126"/>
                    </a:lnTo>
                    <a:lnTo>
                      <a:pt x="32" y="126"/>
                    </a:lnTo>
                    <a:lnTo>
                      <a:pt x="32" y="158"/>
                    </a:lnTo>
                    <a:close/>
                    <a:moveTo>
                      <a:pt x="32" y="93"/>
                    </a:moveTo>
                    <a:lnTo>
                      <a:pt x="0" y="93"/>
                    </a:lnTo>
                    <a:lnTo>
                      <a:pt x="0" y="64"/>
                    </a:lnTo>
                    <a:lnTo>
                      <a:pt x="32" y="64"/>
                    </a:lnTo>
                    <a:lnTo>
                      <a:pt x="32" y="93"/>
                    </a:lnTo>
                    <a:close/>
                    <a:moveTo>
                      <a:pt x="32" y="32"/>
                    </a:moveTo>
                    <a:lnTo>
                      <a:pt x="0" y="32"/>
                    </a:lnTo>
                    <a:lnTo>
                      <a:pt x="0" y="0"/>
                    </a:lnTo>
                    <a:lnTo>
                      <a:pt x="32" y="0"/>
                    </a:lnTo>
                    <a:lnTo>
                      <a:pt x="32" y="32"/>
                    </a:lnTo>
                    <a:close/>
                  </a:path>
                </a:pathLst>
              </a:custGeom>
              <a:solidFill>
                <a:srgbClr val="2E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70" name="Freeform 30"/>
              <p:cNvSpPr>
                <a:spLocks noEditPoints="1"/>
              </p:cNvSpPr>
              <p:nvPr/>
            </p:nvSpPr>
            <p:spPr bwMode="auto">
              <a:xfrm>
                <a:off x="838200" y="2709863"/>
                <a:ext cx="242887" cy="169862"/>
              </a:xfrm>
              <a:custGeom>
                <a:avLst/>
                <a:gdLst>
                  <a:gd name="T0" fmla="*/ 136 w 153"/>
                  <a:gd name="T1" fmla="*/ 107 h 107"/>
                  <a:gd name="T2" fmla="*/ 110 w 153"/>
                  <a:gd name="T3" fmla="*/ 91 h 107"/>
                  <a:gd name="T4" fmla="*/ 126 w 153"/>
                  <a:gd name="T5" fmla="*/ 64 h 107"/>
                  <a:gd name="T6" fmla="*/ 153 w 153"/>
                  <a:gd name="T7" fmla="*/ 78 h 107"/>
                  <a:gd name="T8" fmla="*/ 136 w 153"/>
                  <a:gd name="T9" fmla="*/ 107 h 107"/>
                  <a:gd name="T10" fmla="*/ 83 w 153"/>
                  <a:gd name="T11" fmla="*/ 75 h 107"/>
                  <a:gd name="T12" fmla="*/ 56 w 153"/>
                  <a:gd name="T13" fmla="*/ 59 h 107"/>
                  <a:gd name="T14" fmla="*/ 72 w 153"/>
                  <a:gd name="T15" fmla="*/ 32 h 107"/>
                  <a:gd name="T16" fmla="*/ 99 w 153"/>
                  <a:gd name="T17" fmla="*/ 48 h 107"/>
                  <a:gd name="T18" fmla="*/ 83 w 153"/>
                  <a:gd name="T19" fmla="*/ 75 h 107"/>
                  <a:gd name="T20" fmla="*/ 29 w 153"/>
                  <a:gd name="T21" fmla="*/ 46 h 107"/>
                  <a:gd name="T22" fmla="*/ 0 w 153"/>
                  <a:gd name="T23" fmla="*/ 30 h 107"/>
                  <a:gd name="T24" fmla="*/ 16 w 153"/>
                  <a:gd name="T25" fmla="*/ 0 h 107"/>
                  <a:gd name="T26" fmla="*/ 45 w 153"/>
                  <a:gd name="T27" fmla="*/ 16 h 107"/>
                  <a:gd name="T28" fmla="*/ 29 w 153"/>
                  <a:gd name="T29" fmla="*/ 46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3" h="107">
                    <a:moveTo>
                      <a:pt x="136" y="107"/>
                    </a:moveTo>
                    <a:lnTo>
                      <a:pt x="110" y="91"/>
                    </a:lnTo>
                    <a:lnTo>
                      <a:pt x="126" y="64"/>
                    </a:lnTo>
                    <a:lnTo>
                      <a:pt x="153" y="78"/>
                    </a:lnTo>
                    <a:lnTo>
                      <a:pt x="136" y="107"/>
                    </a:lnTo>
                    <a:close/>
                    <a:moveTo>
                      <a:pt x="83" y="75"/>
                    </a:moveTo>
                    <a:lnTo>
                      <a:pt x="56" y="59"/>
                    </a:lnTo>
                    <a:lnTo>
                      <a:pt x="72" y="32"/>
                    </a:lnTo>
                    <a:lnTo>
                      <a:pt x="99" y="48"/>
                    </a:lnTo>
                    <a:lnTo>
                      <a:pt x="83" y="75"/>
                    </a:lnTo>
                    <a:close/>
                    <a:moveTo>
                      <a:pt x="29" y="46"/>
                    </a:moveTo>
                    <a:lnTo>
                      <a:pt x="0" y="30"/>
                    </a:lnTo>
                    <a:lnTo>
                      <a:pt x="16" y="0"/>
                    </a:lnTo>
                    <a:lnTo>
                      <a:pt x="45" y="16"/>
                    </a:lnTo>
                    <a:lnTo>
                      <a:pt x="29" y="46"/>
                    </a:lnTo>
                    <a:close/>
                  </a:path>
                </a:pathLst>
              </a:custGeom>
              <a:solidFill>
                <a:srgbClr val="2E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71" name="Freeform 31"/>
              <p:cNvSpPr>
                <a:spLocks noEditPoints="1"/>
              </p:cNvSpPr>
              <p:nvPr/>
            </p:nvSpPr>
            <p:spPr bwMode="auto">
              <a:xfrm>
                <a:off x="838200" y="3416300"/>
                <a:ext cx="242887" cy="165100"/>
              </a:xfrm>
              <a:custGeom>
                <a:avLst/>
                <a:gdLst>
                  <a:gd name="T0" fmla="*/ 16 w 153"/>
                  <a:gd name="T1" fmla="*/ 104 h 104"/>
                  <a:gd name="T2" fmla="*/ 0 w 153"/>
                  <a:gd name="T3" fmla="*/ 78 h 104"/>
                  <a:gd name="T4" fmla="*/ 29 w 153"/>
                  <a:gd name="T5" fmla="*/ 61 h 104"/>
                  <a:gd name="T6" fmla="*/ 45 w 153"/>
                  <a:gd name="T7" fmla="*/ 88 h 104"/>
                  <a:gd name="T8" fmla="*/ 16 w 153"/>
                  <a:gd name="T9" fmla="*/ 104 h 104"/>
                  <a:gd name="T10" fmla="*/ 72 w 153"/>
                  <a:gd name="T11" fmla="*/ 72 h 104"/>
                  <a:gd name="T12" fmla="*/ 56 w 153"/>
                  <a:gd name="T13" fmla="*/ 45 h 104"/>
                  <a:gd name="T14" fmla="*/ 83 w 153"/>
                  <a:gd name="T15" fmla="*/ 29 h 104"/>
                  <a:gd name="T16" fmla="*/ 99 w 153"/>
                  <a:gd name="T17" fmla="*/ 59 h 104"/>
                  <a:gd name="T18" fmla="*/ 72 w 153"/>
                  <a:gd name="T19" fmla="*/ 72 h 104"/>
                  <a:gd name="T20" fmla="*/ 126 w 153"/>
                  <a:gd name="T21" fmla="*/ 43 h 104"/>
                  <a:gd name="T22" fmla="*/ 110 w 153"/>
                  <a:gd name="T23" fmla="*/ 13 h 104"/>
                  <a:gd name="T24" fmla="*/ 136 w 153"/>
                  <a:gd name="T25" fmla="*/ 0 h 104"/>
                  <a:gd name="T26" fmla="*/ 153 w 153"/>
                  <a:gd name="T27" fmla="*/ 27 h 104"/>
                  <a:gd name="T28" fmla="*/ 126 w 153"/>
                  <a:gd name="T29" fmla="*/ 43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3" h="104">
                    <a:moveTo>
                      <a:pt x="16" y="104"/>
                    </a:moveTo>
                    <a:lnTo>
                      <a:pt x="0" y="78"/>
                    </a:lnTo>
                    <a:lnTo>
                      <a:pt x="29" y="61"/>
                    </a:lnTo>
                    <a:lnTo>
                      <a:pt x="45" y="88"/>
                    </a:lnTo>
                    <a:lnTo>
                      <a:pt x="16" y="104"/>
                    </a:lnTo>
                    <a:close/>
                    <a:moveTo>
                      <a:pt x="72" y="72"/>
                    </a:moveTo>
                    <a:lnTo>
                      <a:pt x="56" y="45"/>
                    </a:lnTo>
                    <a:lnTo>
                      <a:pt x="83" y="29"/>
                    </a:lnTo>
                    <a:lnTo>
                      <a:pt x="99" y="59"/>
                    </a:lnTo>
                    <a:lnTo>
                      <a:pt x="72" y="72"/>
                    </a:lnTo>
                    <a:close/>
                    <a:moveTo>
                      <a:pt x="126" y="43"/>
                    </a:moveTo>
                    <a:lnTo>
                      <a:pt x="110" y="13"/>
                    </a:lnTo>
                    <a:lnTo>
                      <a:pt x="136" y="0"/>
                    </a:lnTo>
                    <a:lnTo>
                      <a:pt x="153" y="27"/>
                    </a:lnTo>
                    <a:lnTo>
                      <a:pt x="126" y="43"/>
                    </a:lnTo>
                    <a:close/>
                  </a:path>
                </a:pathLst>
              </a:custGeom>
              <a:solidFill>
                <a:srgbClr val="2E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72" name="Freeform 32"/>
              <p:cNvSpPr>
                <a:spLocks noEditPoints="1"/>
              </p:cNvSpPr>
              <p:nvPr/>
            </p:nvSpPr>
            <p:spPr bwMode="auto">
              <a:xfrm>
                <a:off x="1544638" y="3725863"/>
                <a:ext cx="50800" cy="247650"/>
              </a:xfrm>
              <a:custGeom>
                <a:avLst/>
                <a:gdLst>
                  <a:gd name="T0" fmla="*/ 32 w 32"/>
                  <a:gd name="T1" fmla="*/ 156 h 156"/>
                  <a:gd name="T2" fmla="*/ 0 w 32"/>
                  <a:gd name="T3" fmla="*/ 156 h 156"/>
                  <a:gd name="T4" fmla="*/ 0 w 32"/>
                  <a:gd name="T5" fmla="*/ 124 h 156"/>
                  <a:gd name="T6" fmla="*/ 32 w 32"/>
                  <a:gd name="T7" fmla="*/ 124 h 156"/>
                  <a:gd name="T8" fmla="*/ 32 w 32"/>
                  <a:gd name="T9" fmla="*/ 156 h 156"/>
                  <a:gd name="T10" fmla="*/ 32 w 32"/>
                  <a:gd name="T11" fmla="*/ 94 h 156"/>
                  <a:gd name="T12" fmla="*/ 0 w 32"/>
                  <a:gd name="T13" fmla="*/ 94 h 156"/>
                  <a:gd name="T14" fmla="*/ 0 w 32"/>
                  <a:gd name="T15" fmla="*/ 62 h 156"/>
                  <a:gd name="T16" fmla="*/ 32 w 32"/>
                  <a:gd name="T17" fmla="*/ 62 h 156"/>
                  <a:gd name="T18" fmla="*/ 32 w 32"/>
                  <a:gd name="T19" fmla="*/ 94 h 156"/>
                  <a:gd name="T20" fmla="*/ 32 w 32"/>
                  <a:gd name="T21" fmla="*/ 30 h 156"/>
                  <a:gd name="T22" fmla="*/ 0 w 32"/>
                  <a:gd name="T23" fmla="*/ 30 h 156"/>
                  <a:gd name="T24" fmla="*/ 0 w 32"/>
                  <a:gd name="T25" fmla="*/ 0 h 156"/>
                  <a:gd name="T26" fmla="*/ 32 w 32"/>
                  <a:gd name="T27" fmla="*/ 0 h 156"/>
                  <a:gd name="T28" fmla="*/ 32 w 32"/>
                  <a:gd name="T29" fmla="*/ 3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2" h="156">
                    <a:moveTo>
                      <a:pt x="32" y="156"/>
                    </a:moveTo>
                    <a:lnTo>
                      <a:pt x="0" y="156"/>
                    </a:lnTo>
                    <a:lnTo>
                      <a:pt x="0" y="124"/>
                    </a:lnTo>
                    <a:lnTo>
                      <a:pt x="32" y="124"/>
                    </a:lnTo>
                    <a:lnTo>
                      <a:pt x="32" y="156"/>
                    </a:lnTo>
                    <a:close/>
                    <a:moveTo>
                      <a:pt x="32" y="94"/>
                    </a:moveTo>
                    <a:lnTo>
                      <a:pt x="0" y="94"/>
                    </a:lnTo>
                    <a:lnTo>
                      <a:pt x="0" y="62"/>
                    </a:lnTo>
                    <a:lnTo>
                      <a:pt x="32" y="62"/>
                    </a:lnTo>
                    <a:lnTo>
                      <a:pt x="32" y="94"/>
                    </a:lnTo>
                    <a:close/>
                    <a:moveTo>
                      <a:pt x="32" y="30"/>
                    </a:moveTo>
                    <a:lnTo>
                      <a:pt x="0" y="30"/>
                    </a:lnTo>
                    <a:lnTo>
                      <a:pt x="0" y="0"/>
                    </a:lnTo>
                    <a:lnTo>
                      <a:pt x="32" y="0"/>
                    </a:lnTo>
                    <a:lnTo>
                      <a:pt x="32" y="30"/>
                    </a:lnTo>
                    <a:close/>
                  </a:path>
                </a:pathLst>
              </a:custGeom>
              <a:solidFill>
                <a:srgbClr val="2E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73" name="Freeform 33"/>
              <p:cNvSpPr>
                <a:spLocks noEditPoints="1"/>
              </p:cNvSpPr>
              <p:nvPr/>
            </p:nvSpPr>
            <p:spPr bwMode="auto">
              <a:xfrm>
                <a:off x="2060575" y="3416300"/>
                <a:ext cx="238125" cy="165100"/>
              </a:xfrm>
              <a:custGeom>
                <a:avLst/>
                <a:gdLst>
                  <a:gd name="T0" fmla="*/ 134 w 150"/>
                  <a:gd name="T1" fmla="*/ 104 h 104"/>
                  <a:gd name="T2" fmla="*/ 107 w 150"/>
                  <a:gd name="T3" fmla="*/ 88 h 104"/>
                  <a:gd name="T4" fmla="*/ 123 w 150"/>
                  <a:gd name="T5" fmla="*/ 61 h 104"/>
                  <a:gd name="T6" fmla="*/ 150 w 150"/>
                  <a:gd name="T7" fmla="*/ 78 h 104"/>
                  <a:gd name="T8" fmla="*/ 134 w 150"/>
                  <a:gd name="T9" fmla="*/ 104 h 104"/>
                  <a:gd name="T10" fmla="*/ 80 w 150"/>
                  <a:gd name="T11" fmla="*/ 72 h 104"/>
                  <a:gd name="T12" fmla="*/ 53 w 150"/>
                  <a:gd name="T13" fmla="*/ 59 h 104"/>
                  <a:gd name="T14" fmla="*/ 69 w 150"/>
                  <a:gd name="T15" fmla="*/ 29 h 104"/>
                  <a:gd name="T16" fmla="*/ 96 w 150"/>
                  <a:gd name="T17" fmla="*/ 45 h 104"/>
                  <a:gd name="T18" fmla="*/ 80 w 150"/>
                  <a:gd name="T19" fmla="*/ 72 h 104"/>
                  <a:gd name="T20" fmla="*/ 26 w 150"/>
                  <a:gd name="T21" fmla="*/ 43 h 104"/>
                  <a:gd name="T22" fmla="*/ 0 w 150"/>
                  <a:gd name="T23" fmla="*/ 27 h 104"/>
                  <a:gd name="T24" fmla="*/ 16 w 150"/>
                  <a:gd name="T25" fmla="*/ 0 h 104"/>
                  <a:gd name="T26" fmla="*/ 43 w 150"/>
                  <a:gd name="T27" fmla="*/ 13 h 104"/>
                  <a:gd name="T28" fmla="*/ 26 w 150"/>
                  <a:gd name="T29" fmla="*/ 43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0" h="104">
                    <a:moveTo>
                      <a:pt x="134" y="104"/>
                    </a:moveTo>
                    <a:lnTo>
                      <a:pt x="107" y="88"/>
                    </a:lnTo>
                    <a:lnTo>
                      <a:pt x="123" y="61"/>
                    </a:lnTo>
                    <a:lnTo>
                      <a:pt x="150" y="78"/>
                    </a:lnTo>
                    <a:lnTo>
                      <a:pt x="134" y="104"/>
                    </a:lnTo>
                    <a:close/>
                    <a:moveTo>
                      <a:pt x="80" y="72"/>
                    </a:moveTo>
                    <a:lnTo>
                      <a:pt x="53" y="59"/>
                    </a:lnTo>
                    <a:lnTo>
                      <a:pt x="69" y="29"/>
                    </a:lnTo>
                    <a:lnTo>
                      <a:pt x="96" y="45"/>
                    </a:lnTo>
                    <a:lnTo>
                      <a:pt x="80" y="72"/>
                    </a:lnTo>
                    <a:close/>
                    <a:moveTo>
                      <a:pt x="26" y="43"/>
                    </a:moveTo>
                    <a:lnTo>
                      <a:pt x="0" y="27"/>
                    </a:lnTo>
                    <a:lnTo>
                      <a:pt x="16" y="0"/>
                    </a:lnTo>
                    <a:lnTo>
                      <a:pt x="43" y="13"/>
                    </a:lnTo>
                    <a:lnTo>
                      <a:pt x="26" y="43"/>
                    </a:lnTo>
                    <a:close/>
                  </a:path>
                </a:pathLst>
              </a:custGeom>
              <a:solidFill>
                <a:srgbClr val="2E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74" name="Freeform 34"/>
              <p:cNvSpPr>
                <a:spLocks noEditPoints="1"/>
              </p:cNvSpPr>
              <p:nvPr/>
            </p:nvSpPr>
            <p:spPr bwMode="auto">
              <a:xfrm>
                <a:off x="2060575" y="2709863"/>
                <a:ext cx="238125" cy="169862"/>
              </a:xfrm>
              <a:custGeom>
                <a:avLst/>
                <a:gdLst>
                  <a:gd name="T0" fmla="*/ 16 w 150"/>
                  <a:gd name="T1" fmla="*/ 107 h 107"/>
                  <a:gd name="T2" fmla="*/ 0 w 150"/>
                  <a:gd name="T3" fmla="*/ 78 h 107"/>
                  <a:gd name="T4" fmla="*/ 26 w 150"/>
                  <a:gd name="T5" fmla="*/ 64 h 107"/>
                  <a:gd name="T6" fmla="*/ 43 w 150"/>
                  <a:gd name="T7" fmla="*/ 91 h 107"/>
                  <a:gd name="T8" fmla="*/ 16 w 150"/>
                  <a:gd name="T9" fmla="*/ 107 h 107"/>
                  <a:gd name="T10" fmla="*/ 69 w 150"/>
                  <a:gd name="T11" fmla="*/ 75 h 107"/>
                  <a:gd name="T12" fmla="*/ 53 w 150"/>
                  <a:gd name="T13" fmla="*/ 48 h 107"/>
                  <a:gd name="T14" fmla="*/ 80 w 150"/>
                  <a:gd name="T15" fmla="*/ 32 h 107"/>
                  <a:gd name="T16" fmla="*/ 96 w 150"/>
                  <a:gd name="T17" fmla="*/ 59 h 107"/>
                  <a:gd name="T18" fmla="*/ 69 w 150"/>
                  <a:gd name="T19" fmla="*/ 75 h 107"/>
                  <a:gd name="T20" fmla="*/ 123 w 150"/>
                  <a:gd name="T21" fmla="*/ 46 h 107"/>
                  <a:gd name="T22" fmla="*/ 107 w 150"/>
                  <a:gd name="T23" fmla="*/ 16 h 107"/>
                  <a:gd name="T24" fmla="*/ 134 w 150"/>
                  <a:gd name="T25" fmla="*/ 0 h 107"/>
                  <a:gd name="T26" fmla="*/ 150 w 150"/>
                  <a:gd name="T27" fmla="*/ 30 h 107"/>
                  <a:gd name="T28" fmla="*/ 123 w 150"/>
                  <a:gd name="T29" fmla="*/ 46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0" h="107">
                    <a:moveTo>
                      <a:pt x="16" y="107"/>
                    </a:moveTo>
                    <a:lnTo>
                      <a:pt x="0" y="78"/>
                    </a:lnTo>
                    <a:lnTo>
                      <a:pt x="26" y="64"/>
                    </a:lnTo>
                    <a:lnTo>
                      <a:pt x="43" y="91"/>
                    </a:lnTo>
                    <a:lnTo>
                      <a:pt x="16" y="107"/>
                    </a:lnTo>
                    <a:close/>
                    <a:moveTo>
                      <a:pt x="69" y="75"/>
                    </a:moveTo>
                    <a:lnTo>
                      <a:pt x="53" y="48"/>
                    </a:lnTo>
                    <a:lnTo>
                      <a:pt x="80" y="32"/>
                    </a:lnTo>
                    <a:lnTo>
                      <a:pt x="96" y="59"/>
                    </a:lnTo>
                    <a:lnTo>
                      <a:pt x="69" y="75"/>
                    </a:lnTo>
                    <a:close/>
                    <a:moveTo>
                      <a:pt x="123" y="46"/>
                    </a:moveTo>
                    <a:lnTo>
                      <a:pt x="107" y="16"/>
                    </a:lnTo>
                    <a:lnTo>
                      <a:pt x="134" y="0"/>
                    </a:lnTo>
                    <a:lnTo>
                      <a:pt x="150" y="30"/>
                    </a:lnTo>
                    <a:lnTo>
                      <a:pt x="123" y="46"/>
                    </a:lnTo>
                    <a:close/>
                  </a:path>
                </a:pathLst>
              </a:custGeom>
              <a:solidFill>
                <a:srgbClr val="2E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75" name="Oval 35"/>
              <p:cNvSpPr>
                <a:spLocks noChangeArrowheads="1"/>
              </p:cNvSpPr>
              <p:nvPr/>
            </p:nvSpPr>
            <p:spPr bwMode="auto">
              <a:xfrm>
                <a:off x="1119188" y="4148138"/>
                <a:ext cx="71437" cy="71437"/>
              </a:xfrm>
              <a:prstGeom prst="ellipse">
                <a:avLst/>
              </a:prstGeom>
              <a:solidFill>
                <a:srgbClr val="F956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76" name="Oval 36"/>
              <p:cNvSpPr>
                <a:spLocks noChangeArrowheads="1"/>
              </p:cNvSpPr>
              <p:nvPr/>
            </p:nvSpPr>
            <p:spPr bwMode="auto">
              <a:xfrm>
                <a:off x="1927225" y="3935413"/>
                <a:ext cx="120650" cy="122237"/>
              </a:xfrm>
              <a:prstGeom prst="ellipse">
                <a:avLst/>
              </a:prstGeom>
              <a:solidFill>
                <a:srgbClr val="F956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191" name="Oval 37"/>
              <p:cNvSpPr>
                <a:spLocks noChangeArrowheads="1"/>
              </p:cNvSpPr>
              <p:nvPr/>
            </p:nvSpPr>
            <p:spPr bwMode="auto">
              <a:xfrm>
                <a:off x="1033463" y="2552700"/>
                <a:ext cx="60325" cy="60325"/>
              </a:xfrm>
              <a:prstGeom prst="ellipse">
                <a:avLst/>
              </a:prstGeom>
              <a:solidFill>
                <a:srgbClr val="F956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192" name="Oval 38"/>
              <p:cNvSpPr>
                <a:spLocks noChangeArrowheads="1"/>
              </p:cNvSpPr>
              <p:nvPr/>
            </p:nvSpPr>
            <p:spPr bwMode="auto">
              <a:xfrm>
                <a:off x="2613025" y="3421063"/>
                <a:ext cx="93662" cy="92075"/>
              </a:xfrm>
              <a:prstGeom prst="ellipse">
                <a:avLst/>
              </a:prstGeom>
              <a:solidFill>
                <a:srgbClr val="CE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193" name="Oval 39"/>
              <p:cNvSpPr>
                <a:spLocks noChangeArrowheads="1"/>
              </p:cNvSpPr>
              <p:nvPr/>
            </p:nvSpPr>
            <p:spPr bwMode="auto">
              <a:xfrm>
                <a:off x="666750" y="2957513"/>
                <a:ext cx="77787" cy="76200"/>
              </a:xfrm>
              <a:prstGeom prst="ellipse">
                <a:avLst/>
              </a:prstGeom>
              <a:solidFill>
                <a:srgbClr val="F956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194" name="Oval 40"/>
              <p:cNvSpPr>
                <a:spLocks noChangeArrowheads="1"/>
              </p:cNvSpPr>
              <p:nvPr/>
            </p:nvSpPr>
            <p:spPr bwMode="auto">
              <a:xfrm>
                <a:off x="919163" y="2254250"/>
                <a:ext cx="182562" cy="184150"/>
              </a:xfrm>
              <a:prstGeom prst="ellipse">
                <a:avLst/>
              </a:prstGeom>
              <a:solidFill>
                <a:srgbClr val="CE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195" name="Oval 41"/>
              <p:cNvSpPr>
                <a:spLocks noChangeArrowheads="1"/>
              </p:cNvSpPr>
              <p:nvPr/>
            </p:nvSpPr>
            <p:spPr bwMode="auto">
              <a:xfrm>
                <a:off x="1182688" y="3841750"/>
                <a:ext cx="212725" cy="215900"/>
              </a:xfrm>
              <a:prstGeom prst="ellipse">
                <a:avLst/>
              </a:prstGeom>
              <a:solidFill>
                <a:srgbClr val="F956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196" name="Oval 42"/>
              <p:cNvSpPr>
                <a:spLocks noChangeArrowheads="1"/>
              </p:cNvSpPr>
              <p:nvPr/>
            </p:nvSpPr>
            <p:spPr bwMode="auto">
              <a:xfrm>
                <a:off x="1779588" y="2038350"/>
                <a:ext cx="246062" cy="246062"/>
              </a:xfrm>
              <a:prstGeom prst="ellipse">
                <a:avLst/>
              </a:prstGeom>
              <a:solidFill>
                <a:srgbClr val="F956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197" name="Oval 43"/>
              <p:cNvSpPr>
                <a:spLocks noChangeArrowheads="1"/>
              </p:cNvSpPr>
              <p:nvPr/>
            </p:nvSpPr>
            <p:spPr bwMode="auto">
              <a:xfrm>
                <a:off x="2481263" y="3130550"/>
                <a:ext cx="166687" cy="166687"/>
              </a:xfrm>
              <a:prstGeom prst="ellipse">
                <a:avLst/>
              </a:prstGeom>
              <a:solidFill>
                <a:srgbClr val="F956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198" name="Oval 44"/>
              <p:cNvSpPr>
                <a:spLocks noChangeArrowheads="1"/>
              </p:cNvSpPr>
              <p:nvPr/>
            </p:nvSpPr>
            <p:spPr bwMode="auto">
              <a:xfrm>
                <a:off x="1898650" y="2382838"/>
                <a:ext cx="88900" cy="88900"/>
              </a:xfrm>
              <a:prstGeom prst="ellipse">
                <a:avLst/>
              </a:prstGeom>
              <a:solidFill>
                <a:srgbClr val="CE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199" name="Oval 45"/>
              <p:cNvSpPr>
                <a:spLocks noChangeArrowheads="1"/>
              </p:cNvSpPr>
              <p:nvPr/>
            </p:nvSpPr>
            <p:spPr bwMode="auto">
              <a:xfrm>
                <a:off x="722313" y="2301875"/>
                <a:ext cx="93662" cy="88900"/>
              </a:xfrm>
              <a:prstGeom prst="ellipse">
                <a:avLst/>
              </a:prstGeom>
              <a:solidFill>
                <a:srgbClr val="CE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00" name="Oval 46"/>
              <p:cNvSpPr>
                <a:spLocks noChangeArrowheads="1"/>
              </p:cNvSpPr>
              <p:nvPr/>
            </p:nvSpPr>
            <p:spPr bwMode="auto">
              <a:xfrm>
                <a:off x="322263" y="3109913"/>
                <a:ext cx="306387" cy="306387"/>
              </a:xfrm>
              <a:prstGeom prst="ellipse">
                <a:avLst/>
              </a:prstGeom>
              <a:solidFill>
                <a:srgbClr val="CE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</p:grpSp>
      </p:grpSp>
      <p:grpSp>
        <p:nvGrpSpPr>
          <p:cNvPr id="525" name="组合 524"/>
          <p:cNvGrpSpPr/>
          <p:nvPr/>
        </p:nvGrpSpPr>
        <p:grpSpPr>
          <a:xfrm>
            <a:off x="1504043" y="1797647"/>
            <a:ext cx="3116760" cy="4069344"/>
            <a:chOff x="1235477" y="1510793"/>
            <a:chExt cx="3332894" cy="4351536"/>
          </a:xfrm>
        </p:grpSpPr>
        <p:sp>
          <p:nvSpPr>
            <p:cNvPr id="431" name="文本框 430"/>
            <p:cNvSpPr txBox="1"/>
            <p:nvPr/>
          </p:nvSpPr>
          <p:spPr>
            <a:xfrm>
              <a:off x="1235477" y="5072442"/>
              <a:ext cx="3148744" cy="789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Everything is </a:t>
              </a:r>
              <a:r>
                <a:rPr lang="en-US" altLang="zh-CN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gonna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be </a:t>
              </a: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better</a:t>
              </a:r>
            </a:p>
            <a:p>
              <a:pPr algn="ctr"/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Everything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is </a:t>
              </a:r>
              <a:r>
                <a:rPr lang="en-US" altLang="zh-CN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gonna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be </a:t>
              </a: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better</a:t>
              </a:r>
            </a:p>
            <a:p>
              <a:pPr algn="ctr"/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Everything is </a:t>
              </a:r>
              <a:r>
                <a:rPr lang="en-US" altLang="zh-CN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gonna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be </a:t>
              </a: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better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2" name="任意多边形 431"/>
            <p:cNvSpPr/>
            <p:nvPr/>
          </p:nvSpPr>
          <p:spPr bwMode="auto">
            <a:xfrm>
              <a:off x="1790717" y="1562100"/>
              <a:ext cx="2286000" cy="3401794"/>
            </a:xfrm>
            <a:custGeom>
              <a:avLst/>
              <a:gdLst>
                <a:gd name="connsiteX0" fmla="*/ 1143000 w 2286000"/>
                <a:gd name="connsiteY0" fmla="*/ 0 h 3401794"/>
                <a:gd name="connsiteX1" fmla="*/ 2273782 w 2286000"/>
                <a:gd name="connsiteY1" fmla="*/ 1020434 h 3401794"/>
                <a:gd name="connsiteX2" fmla="*/ 2278656 w 2286000"/>
                <a:gd name="connsiteY2" fmla="*/ 1116962 h 3401794"/>
                <a:gd name="connsiteX3" fmla="*/ 2286000 w 2286000"/>
                <a:gd name="connsiteY3" fmla="*/ 1116962 h 3401794"/>
                <a:gd name="connsiteX4" fmla="*/ 2286000 w 2286000"/>
                <a:gd name="connsiteY4" fmla="*/ 2867022 h 3401794"/>
                <a:gd name="connsiteX5" fmla="*/ 2282354 w 2286000"/>
                <a:gd name="connsiteY5" fmla="*/ 2867022 h 3401794"/>
                <a:gd name="connsiteX6" fmla="*/ 2282354 w 2286000"/>
                <a:gd name="connsiteY6" fmla="*/ 2868908 h 3401794"/>
                <a:gd name="connsiteX7" fmla="*/ 2282354 w 2286000"/>
                <a:gd name="connsiteY7" fmla="*/ 3067223 h 3401794"/>
                <a:gd name="connsiteX8" fmla="*/ 2083888 w 2286000"/>
                <a:gd name="connsiteY8" fmla="*/ 3272283 h 3401794"/>
                <a:gd name="connsiteX9" fmla="*/ 1874397 w 2286000"/>
                <a:gd name="connsiteY9" fmla="*/ 3078015 h 3401794"/>
                <a:gd name="connsiteX10" fmla="*/ 1874397 w 2286000"/>
                <a:gd name="connsiteY10" fmla="*/ 3067223 h 3401794"/>
                <a:gd name="connsiteX11" fmla="*/ 1775164 w 2286000"/>
                <a:gd name="connsiteY11" fmla="*/ 2970089 h 3401794"/>
                <a:gd name="connsiteX12" fmla="*/ 1664906 w 2286000"/>
                <a:gd name="connsiteY12" fmla="*/ 3067223 h 3401794"/>
                <a:gd name="connsiteX13" fmla="*/ 1455414 w 2286000"/>
                <a:gd name="connsiteY13" fmla="*/ 3239905 h 3401794"/>
                <a:gd name="connsiteX14" fmla="*/ 1256949 w 2286000"/>
                <a:gd name="connsiteY14" fmla="*/ 3067223 h 3401794"/>
                <a:gd name="connsiteX15" fmla="*/ 1146690 w 2286000"/>
                <a:gd name="connsiteY15" fmla="*/ 2959296 h 3401794"/>
                <a:gd name="connsiteX16" fmla="*/ 1036431 w 2286000"/>
                <a:gd name="connsiteY16" fmla="*/ 3067223 h 3401794"/>
                <a:gd name="connsiteX17" fmla="*/ 1036431 w 2286000"/>
                <a:gd name="connsiteY17" fmla="*/ 3088808 h 3401794"/>
                <a:gd name="connsiteX18" fmla="*/ 1036431 w 2286000"/>
                <a:gd name="connsiteY18" fmla="*/ 3196734 h 3401794"/>
                <a:gd name="connsiteX19" fmla="*/ 837966 w 2286000"/>
                <a:gd name="connsiteY19" fmla="*/ 3401794 h 3401794"/>
                <a:gd name="connsiteX20" fmla="*/ 628474 w 2286000"/>
                <a:gd name="connsiteY20" fmla="*/ 3196734 h 3401794"/>
                <a:gd name="connsiteX21" fmla="*/ 628474 w 2286000"/>
                <a:gd name="connsiteY21" fmla="*/ 3067223 h 3401794"/>
                <a:gd name="connsiteX22" fmla="*/ 518216 w 2286000"/>
                <a:gd name="connsiteY22" fmla="*/ 2959296 h 3401794"/>
                <a:gd name="connsiteX23" fmla="*/ 407957 w 2286000"/>
                <a:gd name="connsiteY23" fmla="*/ 3067223 h 3401794"/>
                <a:gd name="connsiteX24" fmla="*/ 198466 w 2286000"/>
                <a:gd name="connsiteY24" fmla="*/ 3261490 h 3401794"/>
                <a:gd name="connsiteX25" fmla="*/ 0 w 2286000"/>
                <a:gd name="connsiteY25" fmla="*/ 3067223 h 3401794"/>
                <a:gd name="connsiteX26" fmla="*/ 0 w 2286000"/>
                <a:gd name="connsiteY26" fmla="*/ 2882778 h 3401794"/>
                <a:gd name="connsiteX27" fmla="*/ 0 w 2286000"/>
                <a:gd name="connsiteY27" fmla="*/ 2867022 h 3401794"/>
                <a:gd name="connsiteX28" fmla="*/ 0 w 2286000"/>
                <a:gd name="connsiteY28" fmla="*/ 2821727 h 3401794"/>
                <a:gd name="connsiteX29" fmla="*/ 0 w 2286000"/>
                <a:gd name="connsiteY29" fmla="*/ 2311738 h 3401794"/>
                <a:gd name="connsiteX30" fmla="*/ 0 w 2286000"/>
                <a:gd name="connsiteY30" fmla="*/ 1116962 h 3401794"/>
                <a:gd name="connsiteX31" fmla="*/ 7344 w 2286000"/>
                <a:gd name="connsiteY31" fmla="*/ 1116962 h 3401794"/>
                <a:gd name="connsiteX32" fmla="*/ 12219 w 2286000"/>
                <a:gd name="connsiteY32" fmla="*/ 1020434 h 3401794"/>
                <a:gd name="connsiteX33" fmla="*/ 1143000 w 2286000"/>
                <a:gd name="connsiteY33" fmla="*/ 0 h 3401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286000" h="3401794">
                  <a:moveTo>
                    <a:pt x="1143000" y="0"/>
                  </a:moveTo>
                  <a:cubicBezTo>
                    <a:pt x="1731519" y="0"/>
                    <a:pt x="2215574" y="447272"/>
                    <a:pt x="2273782" y="1020434"/>
                  </a:cubicBezTo>
                  <a:lnTo>
                    <a:pt x="2278656" y="1116962"/>
                  </a:lnTo>
                  <a:lnTo>
                    <a:pt x="2286000" y="1116962"/>
                  </a:lnTo>
                  <a:lnTo>
                    <a:pt x="2286000" y="2867022"/>
                  </a:lnTo>
                  <a:lnTo>
                    <a:pt x="2282354" y="2867022"/>
                  </a:lnTo>
                  <a:lnTo>
                    <a:pt x="2282354" y="2868908"/>
                  </a:lnTo>
                  <a:cubicBezTo>
                    <a:pt x="2282354" y="2897239"/>
                    <a:pt x="2282354" y="2953900"/>
                    <a:pt x="2282354" y="3067223"/>
                  </a:cubicBezTo>
                  <a:cubicBezTo>
                    <a:pt x="2282354" y="3175149"/>
                    <a:pt x="2194147" y="3272283"/>
                    <a:pt x="2083888" y="3272283"/>
                  </a:cubicBezTo>
                  <a:cubicBezTo>
                    <a:pt x="1973630" y="3272283"/>
                    <a:pt x="1885423" y="3185942"/>
                    <a:pt x="1874397" y="3078015"/>
                  </a:cubicBezTo>
                  <a:cubicBezTo>
                    <a:pt x="1874397" y="3078015"/>
                    <a:pt x="1874397" y="3078015"/>
                    <a:pt x="1874397" y="3067223"/>
                  </a:cubicBezTo>
                  <a:cubicBezTo>
                    <a:pt x="1874397" y="3013259"/>
                    <a:pt x="1830294" y="2970089"/>
                    <a:pt x="1775164" y="2970089"/>
                  </a:cubicBezTo>
                  <a:cubicBezTo>
                    <a:pt x="1709009" y="2970089"/>
                    <a:pt x="1664906" y="3013259"/>
                    <a:pt x="1664906" y="3067223"/>
                  </a:cubicBezTo>
                  <a:cubicBezTo>
                    <a:pt x="1653880" y="3164356"/>
                    <a:pt x="1565673" y="3239905"/>
                    <a:pt x="1455414" y="3239905"/>
                  </a:cubicBezTo>
                  <a:cubicBezTo>
                    <a:pt x="1356181" y="3239905"/>
                    <a:pt x="1267974" y="3164356"/>
                    <a:pt x="1256949" y="3067223"/>
                  </a:cubicBezTo>
                  <a:cubicBezTo>
                    <a:pt x="1256949" y="3002467"/>
                    <a:pt x="1212845" y="2959296"/>
                    <a:pt x="1146690" y="2959296"/>
                  </a:cubicBezTo>
                  <a:cubicBezTo>
                    <a:pt x="1080535" y="2959296"/>
                    <a:pt x="1036431" y="3002467"/>
                    <a:pt x="1036431" y="3067223"/>
                  </a:cubicBezTo>
                  <a:cubicBezTo>
                    <a:pt x="1036431" y="3067223"/>
                    <a:pt x="1036431" y="3078015"/>
                    <a:pt x="1036431" y="3088808"/>
                  </a:cubicBezTo>
                  <a:cubicBezTo>
                    <a:pt x="1036431" y="3088808"/>
                    <a:pt x="1036431" y="3088808"/>
                    <a:pt x="1036431" y="3196734"/>
                  </a:cubicBezTo>
                  <a:cubicBezTo>
                    <a:pt x="1036431" y="3304661"/>
                    <a:pt x="948224" y="3401794"/>
                    <a:pt x="837966" y="3401794"/>
                  </a:cubicBezTo>
                  <a:cubicBezTo>
                    <a:pt x="716681" y="3401794"/>
                    <a:pt x="628474" y="3304661"/>
                    <a:pt x="628474" y="3196734"/>
                  </a:cubicBezTo>
                  <a:cubicBezTo>
                    <a:pt x="628474" y="3196734"/>
                    <a:pt x="628474" y="3196734"/>
                    <a:pt x="628474" y="3067223"/>
                  </a:cubicBezTo>
                  <a:cubicBezTo>
                    <a:pt x="628474" y="3002467"/>
                    <a:pt x="573345" y="2959296"/>
                    <a:pt x="518216" y="2959296"/>
                  </a:cubicBezTo>
                  <a:cubicBezTo>
                    <a:pt x="452061" y="2959296"/>
                    <a:pt x="407957" y="3002467"/>
                    <a:pt x="407957" y="3067223"/>
                  </a:cubicBezTo>
                  <a:cubicBezTo>
                    <a:pt x="407957" y="3175149"/>
                    <a:pt x="319750" y="3261490"/>
                    <a:pt x="198466" y="3261490"/>
                  </a:cubicBezTo>
                  <a:cubicBezTo>
                    <a:pt x="88207" y="3261490"/>
                    <a:pt x="0" y="3175149"/>
                    <a:pt x="0" y="3067223"/>
                  </a:cubicBezTo>
                  <a:cubicBezTo>
                    <a:pt x="0" y="3067223"/>
                    <a:pt x="0" y="3067223"/>
                    <a:pt x="0" y="2882778"/>
                  </a:cubicBezTo>
                  <a:lnTo>
                    <a:pt x="0" y="2867022"/>
                  </a:lnTo>
                  <a:lnTo>
                    <a:pt x="0" y="2821727"/>
                  </a:lnTo>
                  <a:cubicBezTo>
                    <a:pt x="0" y="2710138"/>
                    <a:pt x="0" y="2547827"/>
                    <a:pt x="0" y="2311738"/>
                  </a:cubicBezTo>
                  <a:lnTo>
                    <a:pt x="0" y="1116962"/>
                  </a:lnTo>
                  <a:lnTo>
                    <a:pt x="7344" y="1116962"/>
                  </a:lnTo>
                  <a:lnTo>
                    <a:pt x="12219" y="1020434"/>
                  </a:lnTo>
                  <a:cubicBezTo>
                    <a:pt x="70427" y="447272"/>
                    <a:pt x="554481" y="0"/>
                    <a:pt x="1143000" y="0"/>
                  </a:cubicBezTo>
                  <a:close/>
                </a:path>
              </a:pathLst>
            </a:custGeom>
            <a:solidFill>
              <a:srgbClr val="FFFFFF"/>
            </a:solidFill>
            <a:ln w="95250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/>
            </a:p>
          </p:txBody>
        </p:sp>
        <p:grpSp>
          <p:nvGrpSpPr>
            <p:cNvPr id="433" name="组合 432"/>
            <p:cNvGrpSpPr/>
            <p:nvPr/>
          </p:nvGrpSpPr>
          <p:grpSpPr>
            <a:xfrm>
              <a:off x="3771398" y="3540725"/>
              <a:ext cx="796973" cy="252413"/>
              <a:chOff x="7153227" y="3540725"/>
              <a:chExt cx="796973" cy="252413"/>
            </a:xfrm>
          </p:grpSpPr>
          <p:grpSp>
            <p:nvGrpSpPr>
              <p:cNvPr id="434" name="组合 433"/>
              <p:cNvGrpSpPr/>
              <p:nvPr/>
            </p:nvGrpSpPr>
            <p:grpSpPr>
              <a:xfrm>
                <a:off x="7153227" y="3540725"/>
                <a:ext cx="515675" cy="0"/>
                <a:chOff x="2317754" y="4258275"/>
                <a:chExt cx="515675" cy="0"/>
              </a:xfrm>
            </p:grpSpPr>
            <p:cxnSp>
              <p:nvCxnSpPr>
                <p:cNvPr id="441" name="直接连接符 440"/>
                <p:cNvCxnSpPr/>
                <p:nvPr/>
              </p:nvCxnSpPr>
              <p:spPr>
                <a:xfrm>
                  <a:off x="2317754" y="4258275"/>
                  <a:ext cx="385308" cy="0"/>
                </a:xfrm>
                <a:prstGeom prst="line">
                  <a:avLst/>
                </a:prstGeom>
                <a:solidFill>
                  <a:srgbClr val="FFFFFF"/>
                </a:solidFill>
                <a:ln w="79375" cap="rnd">
                  <a:solidFill>
                    <a:srgbClr val="FFFFFF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442" name="直接连接符 441"/>
                <p:cNvCxnSpPr/>
                <p:nvPr/>
              </p:nvCxnSpPr>
              <p:spPr>
                <a:xfrm>
                  <a:off x="2813150" y="4258275"/>
                  <a:ext cx="20279" cy="0"/>
                </a:xfrm>
                <a:prstGeom prst="line">
                  <a:avLst/>
                </a:prstGeom>
                <a:solidFill>
                  <a:srgbClr val="FFFFFF"/>
                </a:solidFill>
                <a:ln w="79375" cap="rnd">
                  <a:solidFill>
                    <a:srgbClr val="FFFFFF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435" name="组合 434"/>
              <p:cNvGrpSpPr/>
              <p:nvPr/>
            </p:nvGrpSpPr>
            <p:grpSpPr>
              <a:xfrm>
                <a:off x="7351665" y="3793138"/>
                <a:ext cx="515675" cy="0"/>
                <a:chOff x="2317754" y="4258275"/>
                <a:chExt cx="515675" cy="0"/>
              </a:xfrm>
            </p:grpSpPr>
            <p:cxnSp>
              <p:nvCxnSpPr>
                <p:cNvPr id="439" name="直接连接符 438"/>
                <p:cNvCxnSpPr/>
                <p:nvPr/>
              </p:nvCxnSpPr>
              <p:spPr>
                <a:xfrm>
                  <a:off x="2317754" y="4258275"/>
                  <a:ext cx="385308" cy="0"/>
                </a:xfrm>
                <a:prstGeom prst="line">
                  <a:avLst/>
                </a:prstGeom>
                <a:solidFill>
                  <a:srgbClr val="FFFFFF"/>
                </a:solidFill>
                <a:ln w="79375" cap="rnd">
                  <a:solidFill>
                    <a:srgbClr val="FFFFFF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440" name="直接连接符 439"/>
                <p:cNvCxnSpPr/>
                <p:nvPr/>
              </p:nvCxnSpPr>
              <p:spPr>
                <a:xfrm>
                  <a:off x="2813150" y="4258275"/>
                  <a:ext cx="20279" cy="0"/>
                </a:xfrm>
                <a:prstGeom prst="line">
                  <a:avLst/>
                </a:prstGeom>
                <a:solidFill>
                  <a:srgbClr val="FFFFFF"/>
                </a:solidFill>
                <a:ln w="79375" cap="rnd">
                  <a:solidFill>
                    <a:srgbClr val="FFFFFF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436" name="组合 435"/>
              <p:cNvGrpSpPr/>
              <p:nvPr/>
            </p:nvGrpSpPr>
            <p:grpSpPr>
              <a:xfrm>
                <a:off x="7227840" y="3666932"/>
                <a:ext cx="722360" cy="0"/>
                <a:chOff x="2317754" y="4258275"/>
                <a:chExt cx="722360" cy="0"/>
              </a:xfrm>
            </p:grpSpPr>
            <p:cxnSp>
              <p:nvCxnSpPr>
                <p:cNvPr id="437" name="直接连接符 436"/>
                <p:cNvCxnSpPr/>
                <p:nvPr/>
              </p:nvCxnSpPr>
              <p:spPr>
                <a:xfrm>
                  <a:off x="2317754" y="4258275"/>
                  <a:ext cx="385308" cy="0"/>
                </a:xfrm>
                <a:prstGeom prst="line">
                  <a:avLst/>
                </a:prstGeom>
                <a:solidFill>
                  <a:srgbClr val="FFFFFF"/>
                </a:solidFill>
                <a:ln w="79375" cap="rnd">
                  <a:solidFill>
                    <a:srgbClr val="FFFFFF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438" name="直接连接符 437"/>
                <p:cNvCxnSpPr/>
                <p:nvPr/>
              </p:nvCxnSpPr>
              <p:spPr>
                <a:xfrm>
                  <a:off x="2813150" y="4258275"/>
                  <a:ext cx="226964" cy="0"/>
                </a:xfrm>
                <a:prstGeom prst="line">
                  <a:avLst/>
                </a:prstGeom>
                <a:solidFill>
                  <a:srgbClr val="FFFFFF"/>
                </a:solidFill>
                <a:ln w="79375" cap="rnd">
                  <a:solidFill>
                    <a:srgbClr val="FFFFFF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grpSp>
          <p:nvGrpSpPr>
            <p:cNvPr id="443" name="组合 442"/>
            <p:cNvGrpSpPr/>
            <p:nvPr/>
          </p:nvGrpSpPr>
          <p:grpSpPr>
            <a:xfrm>
              <a:off x="1693840" y="1510793"/>
              <a:ext cx="2232018" cy="3390054"/>
              <a:chOff x="5077064" y="1472240"/>
              <a:chExt cx="2232018" cy="3390054"/>
            </a:xfrm>
          </p:grpSpPr>
          <p:sp>
            <p:nvSpPr>
              <p:cNvPr id="444" name="Freeform 29"/>
              <p:cNvSpPr/>
              <p:nvPr/>
            </p:nvSpPr>
            <p:spPr bwMode="auto">
              <a:xfrm>
                <a:off x="5419757" y="1736575"/>
                <a:ext cx="41716" cy="41716"/>
              </a:xfrm>
              <a:custGeom>
                <a:avLst/>
                <a:gdLst>
                  <a:gd name="T0" fmla="*/ 6 w 6"/>
                  <a:gd name="T1" fmla="*/ 0 h 6"/>
                  <a:gd name="T2" fmla="*/ 0 w 6"/>
                  <a:gd name="T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" h="6">
                    <a:moveTo>
                      <a:pt x="6" y="0"/>
                    </a:moveTo>
                    <a:cubicBezTo>
                      <a:pt x="4" y="2"/>
                      <a:pt x="2" y="4"/>
                      <a:pt x="0" y="6"/>
                    </a:cubicBezTo>
                  </a:path>
                </a:pathLst>
              </a:custGeom>
              <a:noFill/>
              <a:ln w="79375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445" name="Freeform 30"/>
              <p:cNvSpPr/>
              <p:nvPr/>
            </p:nvSpPr>
            <p:spPr bwMode="auto">
              <a:xfrm>
                <a:off x="5552215" y="1472240"/>
                <a:ext cx="1756865" cy="1952516"/>
              </a:xfrm>
              <a:custGeom>
                <a:avLst/>
                <a:gdLst>
                  <a:gd name="T0" fmla="*/ 163 w 163"/>
                  <a:gd name="T1" fmla="*/ 181 h 181"/>
                  <a:gd name="T2" fmla="*/ 163 w 163"/>
                  <a:gd name="T3" fmla="*/ 103 h 181"/>
                  <a:gd name="T4" fmla="*/ 163 w 163"/>
                  <a:gd name="T5" fmla="*/ 103 h 181"/>
                  <a:gd name="T6" fmla="*/ 60 w 163"/>
                  <a:gd name="T7" fmla="*/ 0 h 181"/>
                  <a:gd name="T8" fmla="*/ 0 w 163"/>
                  <a:gd name="T9" fmla="*/ 19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3" h="181">
                    <a:moveTo>
                      <a:pt x="163" y="181"/>
                    </a:moveTo>
                    <a:cubicBezTo>
                      <a:pt x="163" y="103"/>
                      <a:pt x="163" y="103"/>
                      <a:pt x="163" y="103"/>
                    </a:cubicBezTo>
                    <a:cubicBezTo>
                      <a:pt x="163" y="103"/>
                      <a:pt x="163" y="103"/>
                      <a:pt x="163" y="103"/>
                    </a:cubicBezTo>
                    <a:cubicBezTo>
                      <a:pt x="163" y="46"/>
                      <a:pt x="117" y="0"/>
                      <a:pt x="60" y="0"/>
                    </a:cubicBezTo>
                    <a:cubicBezTo>
                      <a:pt x="37" y="0"/>
                      <a:pt x="17" y="7"/>
                      <a:pt x="0" y="19"/>
                    </a:cubicBezTo>
                  </a:path>
                </a:pathLst>
              </a:custGeom>
              <a:noFill/>
              <a:ln w="79375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446" name="Freeform 32"/>
              <p:cNvSpPr/>
              <p:nvPr/>
            </p:nvSpPr>
            <p:spPr bwMode="auto">
              <a:xfrm>
                <a:off x="5077064" y="1847570"/>
                <a:ext cx="279501" cy="1253762"/>
              </a:xfrm>
              <a:custGeom>
                <a:avLst/>
                <a:gdLst>
                  <a:gd name="T0" fmla="*/ 26 w 26"/>
                  <a:gd name="T1" fmla="*/ 0 h 116"/>
                  <a:gd name="T2" fmla="*/ 0 w 26"/>
                  <a:gd name="T3" fmla="*/ 68 h 116"/>
                  <a:gd name="T4" fmla="*/ 0 w 26"/>
                  <a:gd name="T5" fmla="*/ 68 h 116"/>
                  <a:gd name="T6" fmla="*/ 0 w 26"/>
                  <a:gd name="T7" fmla="*/ 11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116">
                    <a:moveTo>
                      <a:pt x="26" y="0"/>
                    </a:moveTo>
                    <a:cubicBezTo>
                      <a:pt x="10" y="18"/>
                      <a:pt x="0" y="42"/>
                      <a:pt x="0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116"/>
                      <a:pt x="0" y="116"/>
                      <a:pt x="0" y="116"/>
                    </a:cubicBezTo>
                  </a:path>
                </a:pathLst>
              </a:custGeom>
              <a:noFill/>
              <a:ln w="79375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447" name="Freeform 31"/>
              <p:cNvSpPr/>
              <p:nvPr/>
            </p:nvSpPr>
            <p:spPr bwMode="auto">
              <a:xfrm>
                <a:off x="5077064" y="3772238"/>
                <a:ext cx="2232018" cy="1090056"/>
              </a:xfrm>
              <a:custGeom>
                <a:avLst/>
                <a:gdLst>
                  <a:gd name="T0" fmla="*/ 0 w 207"/>
                  <a:gd name="T1" fmla="*/ 0 h 101"/>
                  <a:gd name="T2" fmla="*/ 0 w 207"/>
                  <a:gd name="T3" fmla="*/ 70 h 101"/>
                  <a:gd name="T4" fmla="*/ 18 w 207"/>
                  <a:gd name="T5" fmla="*/ 88 h 101"/>
                  <a:gd name="T6" fmla="*/ 37 w 207"/>
                  <a:gd name="T7" fmla="*/ 70 h 101"/>
                  <a:gd name="T8" fmla="*/ 37 w 207"/>
                  <a:gd name="T9" fmla="*/ 70 h 101"/>
                  <a:gd name="T10" fmla="*/ 37 w 207"/>
                  <a:gd name="T11" fmla="*/ 70 h 101"/>
                  <a:gd name="T12" fmla="*/ 47 w 207"/>
                  <a:gd name="T13" fmla="*/ 60 h 101"/>
                  <a:gd name="T14" fmla="*/ 57 w 207"/>
                  <a:gd name="T15" fmla="*/ 70 h 101"/>
                  <a:gd name="T16" fmla="*/ 57 w 207"/>
                  <a:gd name="T17" fmla="*/ 70 h 101"/>
                  <a:gd name="T18" fmla="*/ 57 w 207"/>
                  <a:gd name="T19" fmla="*/ 70 h 101"/>
                  <a:gd name="T20" fmla="*/ 57 w 207"/>
                  <a:gd name="T21" fmla="*/ 82 h 101"/>
                  <a:gd name="T22" fmla="*/ 76 w 207"/>
                  <a:gd name="T23" fmla="*/ 101 h 101"/>
                  <a:gd name="T24" fmla="*/ 94 w 207"/>
                  <a:gd name="T25" fmla="*/ 82 h 101"/>
                  <a:gd name="T26" fmla="*/ 94 w 207"/>
                  <a:gd name="T27" fmla="*/ 72 h 101"/>
                  <a:gd name="T28" fmla="*/ 94 w 207"/>
                  <a:gd name="T29" fmla="*/ 70 h 101"/>
                  <a:gd name="T30" fmla="*/ 104 w 207"/>
                  <a:gd name="T31" fmla="*/ 60 h 101"/>
                  <a:gd name="T32" fmla="*/ 114 w 207"/>
                  <a:gd name="T33" fmla="*/ 70 h 101"/>
                  <a:gd name="T34" fmla="*/ 114 w 207"/>
                  <a:gd name="T35" fmla="*/ 70 h 101"/>
                  <a:gd name="T36" fmla="*/ 132 w 207"/>
                  <a:gd name="T37" fmla="*/ 86 h 101"/>
                  <a:gd name="T38" fmla="*/ 151 w 207"/>
                  <a:gd name="T39" fmla="*/ 70 h 101"/>
                  <a:gd name="T40" fmla="*/ 151 w 207"/>
                  <a:gd name="T41" fmla="*/ 70 h 101"/>
                  <a:gd name="T42" fmla="*/ 161 w 207"/>
                  <a:gd name="T43" fmla="*/ 61 h 101"/>
                  <a:gd name="T44" fmla="*/ 170 w 207"/>
                  <a:gd name="T45" fmla="*/ 70 h 101"/>
                  <a:gd name="T46" fmla="*/ 170 w 207"/>
                  <a:gd name="T47" fmla="*/ 71 h 101"/>
                  <a:gd name="T48" fmla="*/ 189 w 207"/>
                  <a:gd name="T49" fmla="*/ 89 h 101"/>
                  <a:gd name="T50" fmla="*/ 207 w 207"/>
                  <a:gd name="T51" fmla="*/ 70 h 101"/>
                  <a:gd name="T52" fmla="*/ 207 w 207"/>
                  <a:gd name="T53" fmla="*/ 49 h 101"/>
                  <a:gd name="T54" fmla="*/ 207 w 207"/>
                  <a:gd name="T55" fmla="*/ 33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7" h="101">
                    <a:moveTo>
                      <a:pt x="0" y="0"/>
                    </a:moveTo>
                    <a:cubicBezTo>
                      <a:pt x="0" y="70"/>
                      <a:pt x="0" y="70"/>
                      <a:pt x="0" y="70"/>
                    </a:cubicBezTo>
                    <a:cubicBezTo>
                      <a:pt x="0" y="80"/>
                      <a:pt x="8" y="88"/>
                      <a:pt x="18" y="88"/>
                    </a:cubicBezTo>
                    <a:cubicBezTo>
                      <a:pt x="29" y="88"/>
                      <a:pt x="37" y="80"/>
                      <a:pt x="37" y="70"/>
                    </a:cubicBezTo>
                    <a:cubicBezTo>
                      <a:pt x="37" y="70"/>
                      <a:pt x="37" y="70"/>
                      <a:pt x="37" y="70"/>
                    </a:cubicBezTo>
                    <a:cubicBezTo>
                      <a:pt x="37" y="70"/>
                      <a:pt x="37" y="70"/>
                      <a:pt x="37" y="70"/>
                    </a:cubicBezTo>
                    <a:cubicBezTo>
                      <a:pt x="37" y="64"/>
                      <a:pt x="41" y="60"/>
                      <a:pt x="47" y="60"/>
                    </a:cubicBezTo>
                    <a:cubicBezTo>
                      <a:pt x="52" y="60"/>
                      <a:pt x="57" y="64"/>
                      <a:pt x="57" y="70"/>
                    </a:cubicBezTo>
                    <a:cubicBezTo>
                      <a:pt x="57" y="70"/>
                      <a:pt x="57" y="70"/>
                      <a:pt x="57" y="70"/>
                    </a:cubicBezTo>
                    <a:cubicBezTo>
                      <a:pt x="57" y="70"/>
                      <a:pt x="57" y="70"/>
                      <a:pt x="57" y="70"/>
                    </a:cubicBezTo>
                    <a:cubicBezTo>
                      <a:pt x="57" y="82"/>
                      <a:pt x="57" y="82"/>
                      <a:pt x="57" y="82"/>
                    </a:cubicBezTo>
                    <a:cubicBezTo>
                      <a:pt x="57" y="92"/>
                      <a:pt x="65" y="101"/>
                      <a:pt x="76" y="101"/>
                    </a:cubicBezTo>
                    <a:cubicBezTo>
                      <a:pt x="86" y="101"/>
                      <a:pt x="94" y="92"/>
                      <a:pt x="94" y="82"/>
                    </a:cubicBezTo>
                    <a:cubicBezTo>
                      <a:pt x="94" y="72"/>
                      <a:pt x="94" y="72"/>
                      <a:pt x="94" y="72"/>
                    </a:cubicBezTo>
                    <a:cubicBezTo>
                      <a:pt x="94" y="71"/>
                      <a:pt x="94" y="70"/>
                      <a:pt x="94" y="70"/>
                    </a:cubicBezTo>
                    <a:cubicBezTo>
                      <a:pt x="94" y="64"/>
                      <a:pt x="98" y="60"/>
                      <a:pt x="104" y="60"/>
                    </a:cubicBezTo>
                    <a:cubicBezTo>
                      <a:pt x="110" y="60"/>
                      <a:pt x="114" y="64"/>
                      <a:pt x="114" y="70"/>
                    </a:cubicBezTo>
                    <a:cubicBezTo>
                      <a:pt x="114" y="70"/>
                      <a:pt x="114" y="70"/>
                      <a:pt x="114" y="70"/>
                    </a:cubicBezTo>
                    <a:cubicBezTo>
                      <a:pt x="115" y="79"/>
                      <a:pt x="123" y="86"/>
                      <a:pt x="132" y="86"/>
                    </a:cubicBezTo>
                    <a:cubicBezTo>
                      <a:pt x="142" y="86"/>
                      <a:pt x="150" y="79"/>
                      <a:pt x="151" y="70"/>
                    </a:cubicBezTo>
                    <a:cubicBezTo>
                      <a:pt x="151" y="70"/>
                      <a:pt x="151" y="70"/>
                      <a:pt x="151" y="70"/>
                    </a:cubicBezTo>
                    <a:cubicBezTo>
                      <a:pt x="151" y="65"/>
                      <a:pt x="155" y="61"/>
                      <a:pt x="161" y="61"/>
                    </a:cubicBezTo>
                    <a:cubicBezTo>
                      <a:pt x="166" y="61"/>
                      <a:pt x="170" y="65"/>
                      <a:pt x="170" y="70"/>
                    </a:cubicBezTo>
                    <a:cubicBezTo>
                      <a:pt x="170" y="71"/>
                      <a:pt x="170" y="71"/>
                      <a:pt x="170" y="71"/>
                    </a:cubicBezTo>
                    <a:cubicBezTo>
                      <a:pt x="171" y="81"/>
                      <a:pt x="179" y="89"/>
                      <a:pt x="189" y="89"/>
                    </a:cubicBezTo>
                    <a:cubicBezTo>
                      <a:pt x="199" y="89"/>
                      <a:pt x="207" y="80"/>
                      <a:pt x="207" y="70"/>
                    </a:cubicBezTo>
                    <a:cubicBezTo>
                      <a:pt x="207" y="49"/>
                      <a:pt x="207" y="49"/>
                      <a:pt x="207" y="49"/>
                    </a:cubicBezTo>
                    <a:cubicBezTo>
                      <a:pt x="207" y="33"/>
                      <a:pt x="207" y="33"/>
                      <a:pt x="207" y="33"/>
                    </a:cubicBezTo>
                  </a:path>
                </a:pathLst>
              </a:custGeom>
              <a:noFill/>
              <a:ln w="79375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400"/>
              </a:p>
            </p:txBody>
          </p:sp>
          <p:cxnSp>
            <p:nvCxnSpPr>
              <p:cNvPr id="448" name="直接连接符 447"/>
              <p:cNvCxnSpPr/>
              <p:nvPr/>
            </p:nvCxnSpPr>
            <p:spPr>
              <a:xfrm flipV="1">
                <a:off x="5077064" y="3248780"/>
                <a:ext cx="4448" cy="523458"/>
              </a:xfrm>
              <a:prstGeom prst="line">
                <a:avLst/>
              </a:prstGeom>
              <a:solidFill>
                <a:srgbClr val="FFFFFF"/>
              </a:solidFill>
              <a:ln w="79375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449" name="直接连接符 448"/>
              <p:cNvCxnSpPr/>
              <p:nvPr/>
            </p:nvCxnSpPr>
            <p:spPr>
              <a:xfrm flipV="1">
                <a:off x="7308904" y="3895725"/>
                <a:ext cx="0" cy="220968"/>
              </a:xfrm>
              <a:prstGeom prst="line">
                <a:avLst/>
              </a:prstGeom>
              <a:solidFill>
                <a:srgbClr val="FFFFFF"/>
              </a:solidFill>
              <a:ln w="79375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450" name="Freeform 5"/>
              <p:cNvSpPr/>
              <p:nvPr/>
            </p:nvSpPr>
            <p:spPr bwMode="auto">
              <a:xfrm rot="16200000">
                <a:off x="5351342" y="1679613"/>
                <a:ext cx="1242012" cy="1308431"/>
              </a:xfrm>
              <a:custGeom>
                <a:avLst/>
                <a:gdLst>
                  <a:gd name="T0" fmla="*/ 0 w 162"/>
                  <a:gd name="T1" fmla="*/ 9 h 170"/>
                  <a:gd name="T2" fmla="*/ 46 w 162"/>
                  <a:gd name="T3" fmla="*/ 0 h 170"/>
                  <a:gd name="T4" fmla="*/ 162 w 162"/>
                  <a:gd name="T5" fmla="*/ 116 h 170"/>
                  <a:gd name="T6" fmla="*/ 149 w 162"/>
                  <a:gd name="T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2" h="170">
                    <a:moveTo>
                      <a:pt x="0" y="9"/>
                    </a:moveTo>
                    <a:cubicBezTo>
                      <a:pt x="14" y="3"/>
                      <a:pt x="30" y="0"/>
                      <a:pt x="46" y="0"/>
                    </a:cubicBezTo>
                    <a:cubicBezTo>
                      <a:pt x="110" y="0"/>
                      <a:pt x="162" y="52"/>
                      <a:pt x="162" y="116"/>
                    </a:cubicBezTo>
                    <a:cubicBezTo>
                      <a:pt x="162" y="136"/>
                      <a:pt x="157" y="154"/>
                      <a:pt x="149" y="170"/>
                    </a:cubicBezTo>
                  </a:path>
                </a:pathLst>
              </a:custGeom>
              <a:noFill/>
              <a:ln w="79375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451" name="Freeform 6"/>
              <p:cNvSpPr/>
              <p:nvPr/>
            </p:nvSpPr>
            <p:spPr bwMode="auto">
              <a:xfrm rot="16200000">
                <a:off x="5435945" y="3072235"/>
                <a:ext cx="71856" cy="48481"/>
              </a:xfrm>
              <a:custGeom>
                <a:avLst/>
                <a:gdLst>
                  <a:gd name="T0" fmla="*/ 0 w 18"/>
                  <a:gd name="T1" fmla="*/ 12 h 12"/>
                  <a:gd name="T2" fmla="*/ 18 w 18"/>
                  <a:gd name="T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8" h="12">
                    <a:moveTo>
                      <a:pt x="0" y="12"/>
                    </a:moveTo>
                    <a:cubicBezTo>
                      <a:pt x="5" y="8"/>
                      <a:pt x="12" y="4"/>
                      <a:pt x="18" y="0"/>
                    </a:cubicBezTo>
                  </a:path>
                </a:pathLst>
              </a:custGeom>
              <a:noFill/>
              <a:ln w="79375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452" name="Freeform 7"/>
              <p:cNvSpPr/>
              <p:nvPr/>
            </p:nvSpPr>
            <p:spPr bwMode="auto">
              <a:xfrm rot="16200000">
                <a:off x="5605390" y="1993437"/>
                <a:ext cx="1456209" cy="1539234"/>
              </a:xfrm>
              <a:custGeom>
                <a:avLst/>
                <a:gdLst>
                  <a:gd name="T0" fmla="*/ 190 w 190"/>
                  <a:gd name="T1" fmla="*/ 173 h 200"/>
                  <a:gd name="T2" fmla="*/ 116 w 190"/>
                  <a:gd name="T3" fmla="*/ 200 h 200"/>
                  <a:gd name="T4" fmla="*/ 0 w 190"/>
                  <a:gd name="T5" fmla="*/ 84 h 200"/>
                  <a:gd name="T6" fmla="*/ 36 w 190"/>
                  <a:gd name="T7" fmla="*/ 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0" h="200">
                    <a:moveTo>
                      <a:pt x="190" y="173"/>
                    </a:moveTo>
                    <a:cubicBezTo>
                      <a:pt x="170" y="190"/>
                      <a:pt x="144" y="200"/>
                      <a:pt x="116" y="200"/>
                    </a:cubicBezTo>
                    <a:cubicBezTo>
                      <a:pt x="52" y="200"/>
                      <a:pt x="0" y="148"/>
                      <a:pt x="0" y="84"/>
                    </a:cubicBezTo>
                    <a:cubicBezTo>
                      <a:pt x="0" y="51"/>
                      <a:pt x="14" y="21"/>
                      <a:pt x="36" y="0"/>
                    </a:cubicBezTo>
                  </a:path>
                </a:pathLst>
              </a:custGeom>
              <a:noFill/>
              <a:ln w="79375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453" name="Freeform 8"/>
              <p:cNvSpPr/>
              <p:nvPr/>
            </p:nvSpPr>
            <p:spPr bwMode="auto">
              <a:xfrm rot="16200000">
                <a:off x="6743065" y="1881638"/>
                <a:ext cx="59332" cy="69848"/>
              </a:xfrm>
              <a:custGeom>
                <a:avLst/>
                <a:gdLst>
                  <a:gd name="T0" fmla="*/ 17 w 17"/>
                  <a:gd name="T1" fmla="*/ 0 h 20"/>
                  <a:gd name="T2" fmla="*/ 0 w 17"/>
                  <a:gd name="T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7" h="20">
                    <a:moveTo>
                      <a:pt x="17" y="0"/>
                    </a:moveTo>
                    <a:cubicBezTo>
                      <a:pt x="12" y="7"/>
                      <a:pt x="7" y="14"/>
                      <a:pt x="0" y="20"/>
                    </a:cubicBezTo>
                  </a:path>
                </a:pathLst>
              </a:custGeom>
              <a:noFill/>
              <a:ln w="79375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400"/>
              </a:p>
            </p:txBody>
          </p:sp>
        </p:grpSp>
        <p:grpSp>
          <p:nvGrpSpPr>
            <p:cNvPr id="454" name="组合 453"/>
            <p:cNvGrpSpPr/>
            <p:nvPr/>
          </p:nvGrpSpPr>
          <p:grpSpPr>
            <a:xfrm>
              <a:off x="1865902" y="3513597"/>
              <a:ext cx="1887894" cy="769441"/>
              <a:chOff x="5297921" y="3646947"/>
              <a:chExt cx="1887894" cy="769441"/>
            </a:xfrm>
          </p:grpSpPr>
          <p:sp>
            <p:nvSpPr>
              <p:cNvPr id="455" name="文本框 454"/>
              <p:cNvSpPr txBox="1"/>
              <p:nvPr/>
            </p:nvSpPr>
            <p:spPr>
              <a:xfrm>
                <a:off x="5297921" y="3646947"/>
                <a:ext cx="1887894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Packet" panose="00000400000000000000" pitchFamily="2" charset="0"/>
                  </a:rPr>
                  <a:t>ISSUE</a:t>
                </a:r>
                <a:endParaRPr lang="zh-CN" altLang="en-US" sz="4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Packet" panose="00000400000000000000" pitchFamily="2" charset="0"/>
                </a:endParaRPr>
              </a:p>
            </p:txBody>
          </p:sp>
          <p:grpSp>
            <p:nvGrpSpPr>
              <p:cNvPr id="456" name="组合 455"/>
              <p:cNvGrpSpPr/>
              <p:nvPr/>
            </p:nvGrpSpPr>
            <p:grpSpPr>
              <a:xfrm>
                <a:off x="5416185" y="3999415"/>
                <a:ext cx="227378" cy="64504"/>
                <a:chOff x="5416185" y="3967163"/>
                <a:chExt cx="227378" cy="64504"/>
              </a:xfrm>
            </p:grpSpPr>
            <p:cxnSp>
              <p:nvCxnSpPr>
                <p:cNvPr id="460" name="直接连接符 459"/>
                <p:cNvCxnSpPr/>
                <p:nvPr/>
              </p:nvCxnSpPr>
              <p:spPr>
                <a:xfrm flipV="1">
                  <a:off x="5568585" y="3967163"/>
                  <a:ext cx="74978" cy="64504"/>
                </a:xfrm>
                <a:prstGeom prst="line">
                  <a:avLst/>
                </a:prstGeom>
                <a:solidFill>
                  <a:srgbClr val="FFFFFF"/>
                </a:solidFill>
                <a:ln w="79375" cap="rnd">
                  <a:solidFill>
                    <a:srgbClr val="262626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461" name="直接连接符 460"/>
                <p:cNvCxnSpPr/>
                <p:nvPr/>
              </p:nvCxnSpPr>
              <p:spPr>
                <a:xfrm flipV="1">
                  <a:off x="5416185" y="3967163"/>
                  <a:ext cx="74978" cy="64504"/>
                </a:xfrm>
                <a:prstGeom prst="line">
                  <a:avLst/>
                </a:prstGeom>
                <a:solidFill>
                  <a:srgbClr val="FFFFFF"/>
                </a:solidFill>
                <a:ln w="79375" cap="rnd">
                  <a:solidFill>
                    <a:srgbClr val="262626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457" name="组合 456"/>
              <p:cNvGrpSpPr/>
              <p:nvPr/>
            </p:nvGrpSpPr>
            <p:grpSpPr>
              <a:xfrm>
                <a:off x="6840173" y="3999415"/>
                <a:ext cx="227378" cy="64504"/>
                <a:chOff x="5416185" y="3967163"/>
                <a:chExt cx="227378" cy="64504"/>
              </a:xfrm>
            </p:grpSpPr>
            <p:cxnSp>
              <p:nvCxnSpPr>
                <p:cNvPr id="458" name="直接连接符 457"/>
                <p:cNvCxnSpPr/>
                <p:nvPr/>
              </p:nvCxnSpPr>
              <p:spPr>
                <a:xfrm flipV="1">
                  <a:off x="5568585" y="3967163"/>
                  <a:ext cx="74978" cy="64504"/>
                </a:xfrm>
                <a:prstGeom prst="line">
                  <a:avLst/>
                </a:prstGeom>
                <a:solidFill>
                  <a:srgbClr val="FFFFFF"/>
                </a:solidFill>
                <a:ln w="79375" cap="rnd">
                  <a:solidFill>
                    <a:srgbClr val="262626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459" name="直接连接符 458"/>
                <p:cNvCxnSpPr/>
                <p:nvPr/>
              </p:nvCxnSpPr>
              <p:spPr>
                <a:xfrm flipV="1">
                  <a:off x="5416185" y="3967163"/>
                  <a:ext cx="74978" cy="64504"/>
                </a:xfrm>
                <a:prstGeom prst="line">
                  <a:avLst/>
                </a:prstGeom>
                <a:solidFill>
                  <a:srgbClr val="FFFFFF"/>
                </a:solidFill>
                <a:ln w="79375" cap="rnd">
                  <a:solidFill>
                    <a:srgbClr val="262626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grpSp>
          <p:nvGrpSpPr>
            <p:cNvPr id="301" name="组合 300"/>
            <p:cNvGrpSpPr/>
            <p:nvPr/>
          </p:nvGrpSpPr>
          <p:grpSpPr>
            <a:xfrm>
              <a:off x="2169410" y="1985868"/>
              <a:ext cx="1246890" cy="1233868"/>
              <a:chOff x="1228726" y="1995488"/>
              <a:chExt cx="2432050" cy="2406650"/>
            </a:xfrm>
          </p:grpSpPr>
          <p:sp>
            <p:nvSpPr>
              <p:cNvPr id="221" name="Freeform 66"/>
              <p:cNvSpPr>
                <a:spLocks noEditPoints="1"/>
              </p:cNvSpPr>
              <p:nvPr/>
            </p:nvSpPr>
            <p:spPr bwMode="auto">
              <a:xfrm>
                <a:off x="1755776" y="2147888"/>
                <a:ext cx="1501775" cy="1808162"/>
              </a:xfrm>
              <a:custGeom>
                <a:avLst/>
                <a:gdLst>
                  <a:gd name="T0" fmla="*/ 177 w 353"/>
                  <a:gd name="T1" fmla="*/ 0 h 425"/>
                  <a:gd name="T2" fmla="*/ 0 w 353"/>
                  <a:gd name="T3" fmla="*/ 177 h 425"/>
                  <a:gd name="T4" fmla="*/ 57 w 353"/>
                  <a:gd name="T5" fmla="*/ 308 h 425"/>
                  <a:gd name="T6" fmla="*/ 63 w 353"/>
                  <a:gd name="T7" fmla="*/ 312 h 425"/>
                  <a:gd name="T8" fmla="*/ 108 w 353"/>
                  <a:gd name="T9" fmla="*/ 414 h 425"/>
                  <a:gd name="T10" fmla="*/ 108 w 353"/>
                  <a:gd name="T11" fmla="*/ 425 h 425"/>
                  <a:gd name="T12" fmla="*/ 177 w 353"/>
                  <a:gd name="T13" fmla="*/ 425 h 425"/>
                  <a:gd name="T14" fmla="*/ 246 w 353"/>
                  <a:gd name="T15" fmla="*/ 425 h 425"/>
                  <a:gd name="T16" fmla="*/ 246 w 353"/>
                  <a:gd name="T17" fmla="*/ 414 h 425"/>
                  <a:gd name="T18" fmla="*/ 291 w 353"/>
                  <a:gd name="T19" fmla="*/ 312 h 425"/>
                  <a:gd name="T20" fmla="*/ 296 w 353"/>
                  <a:gd name="T21" fmla="*/ 308 h 425"/>
                  <a:gd name="T22" fmla="*/ 353 w 353"/>
                  <a:gd name="T23" fmla="*/ 177 h 425"/>
                  <a:gd name="T24" fmla="*/ 177 w 353"/>
                  <a:gd name="T25" fmla="*/ 0 h 425"/>
                  <a:gd name="T26" fmla="*/ 177 w 353"/>
                  <a:gd name="T27" fmla="*/ 311 h 425"/>
                  <a:gd name="T28" fmla="*/ 43 w 353"/>
                  <a:gd name="T29" fmla="*/ 177 h 425"/>
                  <a:gd name="T30" fmla="*/ 177 w 353"/>
                  <a:gd name="T31" fmla="*/ 43 h 425"/>
                  <a:gd name="T32" fmla="*/ 310 w 353"/>
                  <a:gd name="T33" fmla="*/ 177 h 425"/>
                  <a:gd name="T34" fmla="*/ 177 w 353"/>
                  <a:gd name="T35" fmla="*/ 311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53" h="425">
                    <a:moveTo>
                      <a:pt x="177" y="0"/>
                    </a:moveTo>
                    <a:cubicBezTo>
                      <a:pt x="79" y="0"/>
                      <a:pt x="0" y="80"/>
                      <a:pt x="0" y="177"/>
                    </a:cubicBezTo>
                    <a:cubicBezTo>
                      <a:pt x="0" y="229"/>
                      <a:pt x="22" y="275"/>
                      <a:pt x="57" y="308"/>
                    </a:cubicBezTo>
                    <a:cubicBezTo>
                      <a:pt x="59" y="309"/>
                      <a:pt x="61" y="311"/>
                      <a:pt x="63" y="312"/>
                    </a:cubicBezTo>
                    <a:cubicBezTo>
                      <a:pt x="90" y="337"/>
                      <a:pt x="108" y="374"/>
                      <a:pt x="108" y="414"/>
                    </a:cubicBezTo>
                    <a:cubicBezTo>
                      <a:pt x="108" y="425"/>
                      <a:pt x="108" y="425"/>
                      <a:pt x="108" y="425"/>
                    </a:cubicBezTo>
                    <a:cubicBezTo>
                      <a:pt x="177" y="425"/>
                      <a:pt x="177" y="425"/>
                      <a:pt x="177" y="425"/>
                    </a:cubicBezTo>
                    <a:cubicBezTo>
                      <a:pt x="246" y="425"/>
                      <a:pt x="246" y="425"/>
                      <a:pt x="246" y="425"/>
                    </a:cubicBezTo>
                    <a:cubicBezTo>
                      <a:pt x="246" y="414"/>
                      <a:pt x="246" y="414"/>
                      <a:pt x="246" y="414"/>
                    </a:cubicBezTo>
                    <a:cubicBezTo>
                      <a:pt x="246" y="374"/>
                      <a:pt x="263" y="337"/>
                      <a:pt x="291" y="312"/>
                    </a:cubicBezTo>
                    <a:cubicBezTo>
                      <a:pt x="292" y="311"/>
                      <a:pt x="294" y="309"/>
                      <a:pt x="296" y="308"/>
                    </a:cubicBezTo>
                    <a:cubicBezTo>
                      <a:pt x="331" y="275"/>
                      <a:pt x="353" y="229"/>
                      <a:pt x="353" y="177"/>
                    </a:cubicBezTo>
                    <a:cubicBezTo>
                      <a:pt x="353" y="80"/>
                      <a:pt x="274" y="0"/>
                      <a:pt x="177" y="0"/>
                    </a:cubicBezTo>
                    <a:moveTo>
                      <a:pt x="177" y="311"/>
                    </a:moveTo>
                    <a:cubicBezTo>
                      <a:pt x="103" y="311"/>
                      <a:pt x="43" y="251"/>
                      <a:pt x="43" y="177"/>
                    </a:cubicBezTo>
                    <a:cubicBezTo>
                      <a:pt x="43" y="103"/>
                      <a:pt x="103" y="43"/>
                      <a:pt x="177" y="43"/>
                    </a:cubicBezTo>
                    <a:cubicBezTo>
                      <a:pt x="250" y="43"/>
                      <a:pt x="310" y="103"/>
                      <a:pt x="310" y="177"/>
                    </a:cubicBezTo>
                    <a:cubicBezTo>
                      <a:pt x="310" y="251"/>
                      <a:pt x="250" y="311"/>
                      <a:pt x="177" y="311"/>
                    </a:cubicBezTo>
                  </a:path>
                </a:pathLst>
              </a:custGeom>
              <a:solidFill>
                <a:srgbClr val="CE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22" name="Freeform 67"/>
              <p:cNvSpPr>
                <a:spLocks noEditPoints="1"/>
              </p:cNvSpPr>
              <p:nvPr/>
            </p:nvSpPr>
            <p:spPr bwMode="auto">
              <a:xfrm>
                <a:off x="2216151" y="3930650"/>
                <a:ext cx="585788" cy="365125"/>
              </a:xfrm>
              <a:custGeom>
                <a:avLst/>
                <a:gdLst>
                  <a:gd name="T0" fmla="*/ 369 w 369"/>
                  <a:gd name="T1" fmla="*/ 230 h 230"/>
                  <a:gd name="T2" fmla="*/ 0 w 369"/>
                  <a:gd name="T3" fmla="*/ 230 h 230"/>
                  <a:gd name="T4" fmla="*/ 0 w 369"/>
                  <a:gd name="T5" fmla="*/ 0 h 230"/>
                  <a:gd name="T6" fmla="*/ 369 w 369"/>
                  <a:gd name="T7" fmla="*/ 0 h 230"/>
                  <a:gd name="T8" fmla="*/ 369 w 369"/>
                  <a:gd name="T9" fmla="*/ 230 h 230"/>
                  <a:gd name="T10" fmla="*/ 32 w 369"/>
                  <a:gd name="T11" fmla="*/ 198 h 230"/>
                  <a:gd name="T12" fmla="*/ 337 w 369"/>
                  <a:gd name="T13" fmla="*/ 198 h 230"/>
                  <a:gd name="T14" fmla="*/ 337 w 369"/>
                  <a:gd name="T15" fmla="*/ 32 h 230"/>
                  <a:gd name="T16" fmla="*/ 32 w 369"/>
                  <a:gd name="T17" fmla="*/ 32 h 230"/>
                  <a:gd name="T18" fmla="*/ 32 w 369"/>
                  <a:gd name="T19" fmla="*/ 198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9" h="230">
                    <a:moveTo>
                      <a:pt x="369" y="230"/>
                    </a:moveTo>
                    <a:lnTo>
                      <a:pt x="0" y="230"/>
                    </a:lnTo>
                    <a:lnTo>
                      <a:pt x="0" y="0"/>
                    </a:lnTo>
                    <a:lnTo>
                      <a:pt x="369" y="0"/>
                    </a:lnTo>
                    <a:lnTo>
                      <a:pt x="369" y="230"/>
                    </a:lnTo>
                    <a:close/>
                    <a:moveTo>
                      <a:pt x="32" y="198"/>
                    </a:moveTo>
                    <a:lnTo>
                      <a:pt x="337" y="198"/>
                    </a:lnTo>
                    <a:lnTo>
                      <a:pt x="337" y="32"/>
                    </a:lnTo>
                    <a:lnTo>
                      <a:pt x="32" y="32"/>
                    </a:lnTo>
                    <a:lnTo>
                      <a:pt x="32" y="198"/>
                    </a:lnTo>
                    <a:close/>
                  </a:path>
                </a:pathLst>
              </a:custGeom>
              <a:solidFill>
                <a:srgbClr val="2E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23" name="Rectangle 68"/>
              <p:cNvSpPr>
                <a:spLocks noChangeArrowheads="1"/>
              </p:cNvSpPr>
              <p:nvPr/>
            </p:nvSpPr>
            <p:spPr bwMode="auto">
              <a:xfrm>
                <a:off x="2147888" y="3930650"/>
                <a:ext cx="719138" cy="50800"/>
              </a:xfrm>
              <a:prstGeom prst="rect">
                <a:avLst/>
              </a:prstGeom>
              <a:solidFill>
                <a:srgbClr val="2E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24" name="Rectangle 69"/>
              <p:cNvSpPr>
                <a:spLocks noChangeArrowheads="1"/>
              </p:cNvSpPr>
              <p:nvPr/>
            </p:nvSpPr>
            <p:spPr bwMode="auto">
              <a:xfrm>
                <a:off x="2147888" y="4037013"/>
                <a:ext cx="719138" cy="50800"/>
              </a:xfrm>
              <a:prstGeom prst="rect">
                <a:avLst/>
              </a:prstGeom>
              <a:solidFill>
                <a:srgbClr val="2E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25" name="Rectangle 70"/>
              <p:cNvSpPr>
                <a:spLocks noChangeArrowheads="1"/>
              </p:cNvSpPr>
              <p:nvPr/>
            </p:nvSpPr>
            <p:spPr bwMode="auto">
              <a:xfrm>
                <a:off x="2147888" y="4143375"/>
                <a:ext cx="719138" cy="50800"/>
              </a:xfrm>
              <a:prstGeom prst="rect">
                <a:avLst/>
              </a:prstGeom>
              <a:solidFill>
                <a:srgbClr val="2E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26" name="Rectangle 71"/>
              <p:cNvSpPr>
                <a:spLocks noChangeArrowheads="1"/>
              </p:cNvSpPr>
              <p:nvPr/>
            </p:nvSpPr>
            <p:spPr bwMode="auto">
              <a:xfrm>
                <a:off x="2147888" y="4244975"/>
                <a:ext cx="719138" cy="50800"/>
              </a:xfrm>
              <a:prstGeom prst="rect">
                <a:avLst/>
              </a:prstGeom>
              <a:solidFill>
                <a:srgbClr val="2E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27" name="Rectangle 72"/>
              <p:cNvSpPr>
                <a:spLocks noChangeArrowheads="1"/>
              </p:cNvSpPr>
              <p:nvPr/>
            </p:nvSpPr>
            <p:spPr bwMode="auto">
              <a:xfrm>
                <a:off x="2330451" y="4351338"/>
                <a:ext cx="352425" cy="50800"/>
              </a:xfrm>
              <a:prstGeom prst="rect">
                <a:avLst/>
              </a:prstGeom>
              <a:solidFill>
                <a:srgbClr val="2E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28" name="Freeform 73"/>
              <p:cNvSpPr>
                <a:spLocks noEditPoints="1"/>
              </p:cNvSpPr>
              <p:nvPr/>
            </p:nvSpPr>
            <p:spPr bwMode="auto">
              <a:xfrm>
                <a:off x="2598738" y="2484438"/>
                <a:ext cx="476250" cy="965200"/>
              </a:xfrm>
              <a:custGeom>
                <a:avLst/>
                <a:gdLst>
                  <a:gd name="T0" fmla="*/ 94 w 112"/>
                  <a:gd name="T1" fmla="*/ 54 h 227"/>
                  <a:gd name="T2" fmla="*/ 103 w 112"/>
                  <a:gd name="T3" fmla="*/ 94 h 227"/>
                  <a:gd name="T4" fmla="*/ 94 w 112"/>
                  <a:gd name="T5" fmla="*/ 133 h 227"/>
                  <a:gd name="T6" fmla="*/ 71 w 112"/>
                  <a:gd name="T7" fmla="*/ 163 h 227"/>
                  <a:gd name="T8" fmla="*/ 39 w 112"/>
                  <a:gd name="T9" fmla="*/ 195 h 227"/>
                  <a:gd name="T10" fmla="*/ 5 w 112"/>
                  <a:gd name="T11" fmla="*/ 214 h 227"/>
                  <a:gd name="T12" fmla="*/ 15 w 112"/>
                  <a:gd name="T13" fmla="*/ 227 h 227"/>
                  <a:gd name="T14" fmla="*/ 51 w 112"/>
                  <a:gd name="T15" fmla="*/ 209 h 227"/>
                  <a:gd name="T16" fmla="*/ 105 w 112"/>
                  <a:gd name="T17" fmla="*/ 141 h 227"/>
                  <a:gd name="T18" fmla="*/ 107 w 112"/>
                  <a:gd name="T19" fmla="*/ 136 h 227"/>
                  <a:gd name="T20" fmla="*/ 103 w 112"/>
                  <a:gd name="T21" fmla="*/ 92 h 227"/>
                  <a:gd name="T22" fmla="*/ 94 w 112"/>
                  <a:gd name="T23" fmla="*/ 52 h 227"/>
                  <a:gd name="T24" fmla="*/ 71 w 112"/>
                  <a:gd name="T25" fmla="*/ 23 h 227"/>
                  <a:gd name="T26" fmla="*/ 79 w 112"/>
                  <a:gd name="T27" fmla="*/ 27 h 227"/>
                  <a:gd name="T28" fmla="*/ 37 w 112"/>
                  <a:gd name="T29" fmla="*/ 132 h 227"/>
                  <a:gd name="T30" fmla="*/ 17 w 112"/>
                  <a:gd name="T31" fmla="*/ 100 h 227"/>
                  <a:gd name="T32" fmla="*/ 37 w 112"/>
                  <a:gd name="T33" fmla="*/ 132 h 227"/>
                  <a:gd name="T34" fmla="*/ 17 w 112"/>
                  <a:gd name="T35" fmla="*/ 75 h 227"/>
                  <a:gd name="T36" fmla="*/ 49 w 112"/>
                  <a:gd name="T37" fmla="*/ 56 h 227"/>
                  <a:gd name="T38" fmla="*/ 24 w 112"/>
                  <a:gd name="T39" fmla="*/ 0 h 227"/>
                  <a:gd name="T40" fmla="*/ 0 w 112"/>
                  <a:gd name="T41" fmla="*/ 62 h 227"/>
                  <a:gd name="T42" fmla="*/ 5 w 112"/>
                  <a:gd name="T43" fmla="*/ 74 h 227"/>
                  <a:gd name="T44" fmla="*/ 0 w 112"/>
                  <a:gd name="T45" fmla="*/ 113 h 227"/>
                  <a:gd name="T46" fmla="*/ 5 w 112"/>
                  <a:gd name="T47" fmla="*/ 125 h 227"/>
                  <a:gd name="T48" fmla="*/ 0 w 112"/>
                  <a:gd name="T49" fmla="*/ 202 h 227"/>
                  <a:gd name="T50" fmla="*/ 24 w 112"/>
                  <a:gd name="T51" fmla="*/ 183 h 227"/>
                  <a:gd name="T52" fmla="*/ 5 w 112"/>
                  <a:gd name="T53" fmla="*/ 151 h 227"/>
                  <a:gd name="T54" fmla="*/ 36 w 112"/>
                  <a:gd name="T55" fmla="*/ 183 h 227"/>
                  <a:gd name="T56" fmla="*/ 59 w 112"/>
                  <a:gd name="T57" fmla="*/ 164 h 227"/>
                  <a:gd name="T58" fmla="*/ 49 w 112"/>
                  <a:gd name="T59" fmla="*/ 147 h 227"/>
                  <a:gd name="T60" fmla="*/ 77 w 112"/>
                  <a:gd name="T61" fmla="*/ 147 h 227"/>
                  <a:gd name="T62" fmla="*/ 80 w 112"/>
                  <a:gd name="T63" fmla="*/ 124 h 227"/>
                  <a:gd name="T64" fmla="*/ 72 w 112"/>
                  <a:gd name="T65" fmla="*/ 113 h 227"/>
                  <a:gd name="T66" fmla="*/ 72 w 112"/>
                  <a:gd name="T67" fmla="*/ 74 h 227"/>
                  <a:gd name="T68" fmla="*/ 80 w 112"/>
                  <a:gd name="T69" fmla="*/ 63 h 227"/>
                  <a:gd name="T70" fmla="*/ 77 w 112"/>
                  <a:gd name="T71" fmla="*/ 40 h 227"/>
                  <a:gd name="T72" fmla="*/ 63 w 112"/>
                  <a:gd name="T73" fmla="*/ 35 h 227"/>
                  <a:gd name="T74" fmla="*/ 41 w 112"/>
                  <a:gd name="T75" fmla="*/ 32 h 227"/>
                  <a:gd name="T76" fmla="*/ 58 w 112"/>
                  <a:gd name="T77" fmla="*/ 19 h 227"/>
                  <a:gd name="T78" fmla="*/ 38 w 112"/>
                  <a:gd name="T79" fmla="*/ 4 h 227"/>
                  <a:gd name="T80" fmla="*/ 36 w 112"/>
                  <a:gd name="T81" fmla="*/ 5 h 227"/>
                  <a:gd name="T82" fmla="*/ 5 w 112"/>
                  <a:gd name="T83" fmla="*/ 24 h 227"/>
                  <a:gd name="T84" fmla="*/ 24 w 112"/>
                  <a:gd name="T85" fmla="*/ 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2" h="227">
                    <a:moveTo>
                      <a:pt x="94" y="52"/>
                    </a:moveTo>
                    <a:cubicBezTo>
                      <a:pt x="94" y="53"/>
                      <a:pt x="94" y="54"/>
                      <a:pt x="94" y="54"/>
                    </a:cubicBezTo>
                    <a:cubicBezTo>
                      <a:pt x="94" y="59"/>
                      <a:pt x="93" y="64"/>
                      <a:pt x="91" y="69"/>
                    </a:cubicBezTo>
                    <a:cubicBezTo>
                      <a:pt x="98" y="74"/>
                      <a:pt x="103" y="83"/>
                      <a:pt x="103" y="94"/>
                    </a:cubicBezTo>
                    <a:cubicBezTo>
                      <a:pt x="103" y="104"/>
                      <a:pt x="98" y="113"/>
                      <a:pt x="91" y="119"/>
                    </a:cubicBezTo>
                    <a:cubicBezTo>
                      <a:pt x="93" y="123"/>
                      <a:pt x="94" y="128"/>
                      <a:pt x="94" y="133"/>
                    </a:cubicBezTo>
                    <a:cubicBezTo>
                      <a:pt x="94" y="141"/>
                      <a:pt x="91" y="149"/>
                      <a:pt x="85" y="155"/>
                    </a:cubicBezTo>
                    <a:cubicBezTo>
                      <a:pt x="81" y="159"/>
                      <a:pt x="76" y="162"/>
                      <a:pt x="71" y="163"/>
                    </a:cubicBezTo>
                    <a:cubicBezTo>
                      <a:pt x="71" y="164"/>
                      <a:pt x="71" y="164"/>
                      <a:pt x="71" y="164"/>
                    </a:cubicBezTo>
                    <a:cubicBezTo>
                      <a:pt x="71" y="181"/>
                      <a:pt x="57" y="195"/>
                      <a:pt x="39" y="195"/>
                    </a:cubicBezTo>
                    <a:cubicBezTo>
                      <a:pt x="37" y="195"/>
                      <a:pt x="35" y="195"/>
                      <a:pt x="34" y="195"/>
                    </a:cubicBezTo>
                    <a:cubicBezTo>
                      <a:pt x="29" y="206"/>
                      <a:pt x="18" y="214"/>
                      <a:pt x="5" y="214"/>
                    </a:cubicBezTo>
                    <a:cubicBezTo>
                      <a:pt x="4" y="214"/>
                      <a:pt x="3" y="214"/>
                      <a:pt x="2" y="214"/>
                    </a:cubicBezTo>
                    <a:cubicBezTo>
                      <a:pt x="5" y="220"/>
                      <a:pt x="9" y="224"/>
                      <a:pt x="15" y="227"/>
                    </a:cubicBezTo>
                    <a:cubicBezTo>
                      <a:pt x="27" y="223"/>
                      <a:pt x="39" y="218"/>
                      <a:pt x="50" y="211"/>
                    </a:cubicBezTo>
                    <a:cubicBezTo>
                      <a:pt x="50" y="211"/>
                      <a:pt x="50" y="210"/>
                      <a:pt x="51" y="209"/>
                    </a:cubicBezTo>
                    <a:cubicBezTo>
                      <a:pt x="51" y="209"/>
                      <a:pt x="52" y="209"/>
                      <a:pt x="53" y="210"/>
                    </a:cubicBezTo>
                    <a:cubicBezTo>
                      <a:pt x="77" y="193"/>
                      <a:pt x="96" y="169"/>
                      <a:pt x="105" y="141"/>
                    </a:cubicBezTo>
                    <a:cubicBezTo>
                      <a:pt x="105" y="140"/>
                      <a:pt x="104" y="139"/>
                      <a:pt x="103" y="138"/>
                    </a:cubicBezTo>
                    <a:cubicBezTo>
                      <a:pt x="105" y="137"/>
                      <a:pt x="106" y="137"/>
                      <a:pt x="107" y="136"/>
                    </a:cubicBezTo>
                    <a:cubicBezTo>
                      <a:pt x="110" y="124"/>
                      <a:pt x="112" y="112"/>
                      <a:pt x="112" y="99"/>
                    </a:cubicBezTo>
                    <a:cubicBezTo>
                      <a:pt x="110" y="96"/>
                      <a:pt x="107" y="93"/>
                      <a:pt x="103" y="92"/>
                    </a:cubicBezTo>
                    <a:cubicBezTo>
                      <a:pt x="112" y="82"/>
                      <a:pt x="111" y="67"/>
                      <a:pt x="102" y="57"/>
                    </a:cubicBezTo>
                    <a:cubicBezTo>
                      <a:pt x="100" y="55"/>
                      <a:pt x="97" y="53"/>
                      <a:pt x="94" y="52"/>
                    </a:cubicBezTo>
                    <a:moveTo>
                      <a:pt x="71" y="21"/>
                    </a:moveTo>
                    <a:cubicBezTo>
                      <a:pt x="71" y="22"/>
                      <a:pt x="71" y="22"/>
                      <a:pt x="71" y="23"/>
                    </a:cubicBezTo>
                    <a:cubicBezTo>
                      <a:pt x="71" y="23"/>
                      <a:pt x="71" y="24"/>
                      <a:pt x="71" y="24"/>
                    </a:cubicBezTo>
                    <a:cubicBezTo>
                      <a:pt x="74" y="24"/>
                      <a:pt x="76" y="26"/>
                      <a:pt x="79" y="27"/>
                    </a:cubicBezTo>
                    <a:cubicBezTo>
                      <a:pt x="76" y="25"/>
                      <a:pt x="74" y="23"/>
                      <a:pt x="71" y="21"/>
                    </a:cubicBezTo>
                    <a:moveTo>
                      <a:pt x="37" y="132"/>
                    </a:moveTo>
                    <a:cubicBezTo>
                      <a:pt x="37" y="121"/>
                      <a:pt x="28" y="112"/>
                      <a:pt x="17" y="112"/>
                    </a:cubicBezTo>
                    <a:cubicBezTo>
                      <a:pt x="17" y="100"/>
                      <a:pt x="17" y="100"/>
                      <a:pt x="17" y="100"/>
                    </a:cubicBezTo>
                    <a:cubicBezTo>
                      <a:pt x="35" y="100"/>
                      <a:pt x="49" y="114"/>
                      <a:pt x="49" y="132"/>
                    </a:cubicBezTo>
                    <a:cubicBezTo>
                      <a:pt x="37" y="132"/>
                      <a:pt x="37" y="132"/>
                      <a:pt x="37" y="132"/>
                    </a:cubicBezTo>
                    <a:moveTo>
                      <a:pt x="17" y="87"/>
                    </a:moveTo>
                    <a:cubicBezTo>
                      <a:pt x="17" y="75"/>
                      <a:pt x="17" y="75"/>
                      <a:pt x="17" y="75"/>
                    </a:cubicBezTo>
                    <a:cubicBezTo>
                      <a:pt x="28" y="75"/>
                      <a:pt x="37" y="66"/>
                      <a:pt x="37" y="56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49" y="73"/>
                      <a:pt x="35" y="87"/>
                      <a:pt x="17" y="87"/>
                    </a:cubicBezTo>
                    <a:moveTo>
                      <a:pt x="24" y="0"/>
                    </a:moveTo>
                    <a:cubicBezTo>
                      <a:pt x="10" y="1"/>
                      <a:pt x="0" y="12"/>
                      <a:pt x="0" y="26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2" y="62"/>
                      <a:pt x="3" y="62"/>
                      <a:pt x="5" y="62"/>
                    </a:cubicBezTo>
                    <a:cubicBezTo>
                      <a:pt x="5" y="74"/>
                      <a:pt x="5" y="74"/>
                      <a:pt x="5" y="74"/>
                    </a:cubicBezTo>
                    <a:cubicBezTo>
                      <a:pt x="3" y="74"/>
                      <a:pt x="2" y="74"/>
                      <a:pt x="0" y="74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2" y="113"/>
                      <a:pt x="3" y="113"/>
                      <a:pt x="5" y="113"/>
                    </a:cubicBezTo>
                    <a:cubicBezTo>
                      <a:pt x="5" y="125"/>
                      <a:pt x="5" y="125"/>
                      <a:pt x="5" y="125"/>
                    </a:cubicBezTo>
                    <a:cubicBezTo>
                      <a:pt x="3" y="125"/>
                      <a:pt x="2" y="125"/>
                      <a:pt x="0" y="126"/>
                    </a:cubicBezTo>
                    <a:cubicBezTo>
                      <a:pt x="0" y="202"/>
                      <a:pt x="0" y="202"/>
                      <a:pt x="0" y="202"/>
                    </a:cubicBezTo>
                    <a:cubicBezTo>
                      <a:pt x="2" y="202"/>
                      <a:pt x="3" y="202"/>
                      <a:pt x="5" y="202"/>
                    </a:cubicBezTo>
                    <a:cubicBezTo>
                      <a:pt x="15" y="202"/>
                      <a:pt x="24" y="193"/>
                      <a:pt x="24" y="183"/>
                    </a:cubicBezTo>
                    <a:cubicBezTo>
                      <a:pt x="24" y="172"/>
                      <a:pt x="15" y="163"/>
                      <a:pt x="5" y="163"/>
                    </a:cubicBezTo>
                    <a:cubicBezTo>
                      <a:pt x="5" y="151"/>
                      <a:pt x="5" y="151"/>
                      <a:pt x="5" y="151"/>
                    </a:cubicBezTo>
                    <a:cubicBezTo>
                      <a:pt x="22" y="151"/>
                      <a:pt x="36" y="165"/>
                      <a:pt x="36" y="183"/>
                    </a:cubicBezTo>
                    <a:cubicBezTo>
                      <a:pt x="36" y="183"/>
                      <a:pt x="36" y="183"/>
                      <a:pt x="36" y="183"/>
                    </a:cubicBezTo>
                    <a:cubicBezTo>
                      <a:pt x="37" y="183"/>
                      <a:pt x="38" y="183"/>
                      <a:pt x="39" y="183"/>
                    </a:cubicBezTo>
                    <a:cubicBezTo>
                      <a:pt x="50" y="183"/>
                      <a:pt x="59" y="175"/>
                      <a:pt x="59" y="164"/>
                    </a:cubicBezTo>
                    <a:cubicBezTo>
                      <a:pt x="52" y="163"/>
                      <a:pt x="46" y="160"/>
                      <a:pt x="41" y="155"/>
                    </a:cubicBezTo>
                    <a:cubicBezTo>
                      <a:pt x="49" y="147"/>
                      <a:pt x="49" y="147"/>
                      <a:pt x="49" y="147"/>
                    </a:cubicBezTo>
                    <a:cubicBezTo>
                      <a:pt x="53" y="150"/>
                      <a:pt x="58" y="152"/>
                      <a:pt x="63" y="152"/>
                    </a:cubicBezTo>
                    <a:cubicBezTo>
                      <a:pt x="68" y="152"/>
                      <a:pt x="73" y="150"/>
                      <a:pt x="77" y="147"/>
                    </a:cubicBezTo>
                    <a:cubicBezTo>
                      <a:pt x="80" y="143"/>
                      <a:pt x="82" y="138"/>
                      <a:pt x="82" y="133"/>
                    </a:cubicBezTo>
                    <a:cubicBezTo>
                      <a:pt x="82" y="130"/>
                      <a:pt x="82" y="127"/>
                      <a:pt x="80" y="124"/>
                    </a:cubicBezTo>
                    <a:cubicBezTo>
                      <a:pt x="77" y="125"/>
                      <a:pt x="75" y="125"/>
                      <a:pt x="72" y="125"/>
                    </a:cubicBezTo>
                    <a:cubicBezTo>
                      <a:pt x="72" y="113"/>
                      <a:pt x="72" y="113"/>
                      <a:pt x="72" y="113"/>
                    </a:cubicBezTo>
                    <a:cubicBezTo>
                      <a:pt x="83" y="113"/>
                      <a:pt x="91" y="104"/>
                      <a:pt x="91" y="94"/>
                    </a:cubicBezTo>
                    <a:cubicBezTo>
                      <a:pt x="91" y="83"/>
                      <a:pt x="83" y="74"/>
                      <a:pt x="72" y="74"/>
                    </a:cubicBezTo>
                    <a:cubicBezTo>
                      <a:pt x="72" y="62"/>
                      <a:pt x="72" y="62"/>
                      <a:pt x="72" y="62"/>
                    </a:cubicBezTo>
                    <a:cubicBezTo>
                      <a:pt x="75" y="62"/>
                      <a:pt x="77" y="63"/>
                      <a:pt x="80" y="63"/>
                    </a:cubicBezTo>
                    <a:cubicBezTo>
                      <a:pt x="82" y="61"/>
                      <a:pt x="82" y="57"/>
                      <a:pt x="82" y="54"/>
                    </a:cubicBezTo>
                    <a:cubicBezTo>
                      <a:pt x="82" y="49"/>
                      <a:pt x="80" y="44"/>
                      <a:pt x="77" y="40"/>
                    </a:cubicBezTo>
                    <a:cubicBezTo>
                      <a:pt x="73" y="37"/>
                      <a:pt x="68" y="35"/>
                      <a:pt x="63" y="35"/>
                    </a:cubicBezTo>
                    <a:cubicBezTo>
                      <a:pt x="63" y="35"/>
                      <a:pt x="63" y="35"/>
                      <a:pt x="63" y="35"/>
                    </a:cubicBezTo>
                    <a:cubicBezTo>
                      <a:pt x="58" y="35"/>
                      <a:pt x="53" y="37"/>
                      <a:pt x="49" y="40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46" y="27"/>
                      <a:pt x="52" y="24"/>
                      <a:pt x="59" y="23"/>
                    </a:cubicBezTo>
                    <a:cubicBezTo>
                      <a:pt x="59" y="22"/>
                      <a:pt x="58" y="20"/>
                      <a:pt x="58" y="19"/>
                    </a:cubicBezTo>
                    <a:cubicBezTo>
                      <a:pt x="56" y="19"/>
                      <a:pt x="53" y="20"/>
                      <a:pt x="51" y="21"/>
                    </a:cubicBezTo>
                    <a:cubicBezTo>
                      <a:pt x="49" y="14"/>
                      <a:pt x="45" y="7"/>
                      <a:pt x="38" y="4"/>
                    </a:cubicBezTo>
                    <a:cubicBezTo>
                      <a:pt x="38" y="4"/>
                      <a:pt x="37" y="4"/>
                      <a:pt x="36" y="4"/>
                    </a:cubicBezTo>
                    <a:cubicBezTo>
                      <a:pt x="36" y="4"/>
                      <a:pt x="36" y="4"/>
                      <a:pt x="36" y="5"/>
                    </a:cubicBezTo>
                    <a:cubicBezTo>
                      <a:pt x="36" y="22"/>
                      <a:pt x="22" y="36"/>
                      <a:pt x="5" y="36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15" y="24"/>
                      <a:pt x="24" y="15"/>
                      <a:pt x="24" y="5"/>
                    </a:cubicBezTo>
                    <a:cubicBezTo>
                      <a:pt x="24" y="3"/>
                      <a:pt x="24" y="2"/>
                      <a:pt x="24" y="0"/>
                    </a:cubicBezTo>
                  </a:path>
                </a:pathLst>
              </a:custGeom>
              <a:solidFill>
                <a:srgbClr val="F956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29" name="Freeform 74"/>
              <p:cNvSpPr>
                <a:spLocks noEditPoints="1"/>
              </p:cNvSpPr>
              <p:nvPr/>
            </p:nvSpPr>
            <p:spPr bwMode="auto">
              <a:xfrm>
                <a:off x="2662238" y="2905125"/>
                <a:ext cx="438150" cy="554037"/>
              </a:xfrm>
              <a:custGeom>
                <a:avLst/>
                <a:gdLst>
                  <a:gd name="T0" fmla="*/ 35 w 103"/>
                  <a:gd name="T1" fmla="*/ 112 h 130"/>
                  <a:gd name="T2" fmla="*/ 0 w 103"/>
                  <a:gd name="T3" fmla="*/ 128 h 130"/>
                  <a:gd name="T4" fmla="*/ 11 w 103"/>
                  <a:gd name="T5" fmla="*/ 130 h 130"/>
                  <a:gd name="T6" fmla="*/ 35 w 103"/>
                  <a:gd name="T7" fmla="*/ 112 h 130"/>
                  <a:gd name="T8" fmla="*/ 90 w 103"/>
                  <a:gd name="T9" fmla="*/ 42 h 130"/>
                  <a:gd name="T10" fmla="*/ 38 w 103"/>
                  <a:gd name="T11" fmla="*/ 111 h 130"/>
                  <a:gd name="T12" fmla="*/ 45 w 103"/>
                  <a:gd name="T13" fmla="*/ 112 h 130"/>
                  <a:gd name="T14" fmla="*/ 71 w 103"/>
                  <a:gd name="T15" fmla="*/ 86 h 130"/>
                  <a:gd name="T16" fmla="*/ 70 w 103"/>
                  <a:gd name="T17" fmla="*/ 81 h 130"/>
                  <a:gd name="T18" fmla="*/ 87 w 103"/>
                  <a:gd name="T19" fmla="*/ 73 h 130"/>
                  <a:gd name="T20" fmla="*/ 90 w 103"/>
                  <a:gd name="T21" fmla="*/ 42 h 130"/>
                  <a:gd name="T22" fmla="*/ 97 w 103"/>
                  <a:gd name="T23" fmla="*/ 0 h 130"/>
                  <a:gd name="T24" fmla="*/ 92 w 103"/>
                  <a:gd name="T25" fmla="*/ 37 h 130"/>
                  <a:gd name="T26" fmla="*/ 103 w 103"/>
                  <a:gd name="T27" fmla="*/ 16 h 130"/>
                  <a:gd name="T28" fmla="*/ 97 w 103"/>
                  <a:gd name="T29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3" h="130">
                    <a:moveTo>
                      <a:pt x="35" y="112"/>
                    </a:moveTo>
                    <a:cubicBezTo>
                      <a:pt x="24" y="119"/>
                      <a:pt x="12" y="124"/>
                      <a:pt x="0" y="128"/>
                    </a:cubicBezTo>
                    <a:cubicBezTo>
                      <a:pt x="3" y="129"/>
                      <a:pt x="7" y="130"/>
                      <a:pt x="11" y="130"/>
                    </a:cubicBezTo>
                    <a:cubicBezTo>
                      <a:pt x="22" y="130"/>
                      <a:pt x="32" y="123"/>
                      <a:pt x="35" y="112"/>
                    </a:cubicBezTo>
                    <a:moveTo>
                      <a:pt x="90" y="42"/>
                    </a:moveTo>
                    <a:cubicBezTo>
                      <a:pt x="81" y="70"/>
                      <a:pt x="62" y="94"/>
                      <a:pt x="38" y="111"/>
                    </a:cubicBezTo>
                    <a:cubicBezTo>
                      <a:pt x="40" y="111"/>
                      <a:pt x="43" y="112"/>
                      <a:pt x="45" y="112"/>
                    </a:cubicBezTo>
                    <a:cubicBezTo>
                      <a:pt x="59" y="112"/>
                      <a:pt x="71" y="100"/>
                      <a:pt x="71" y="86"/>
                    </a:cubicBezTo>
                    <a:cubicBezTo>
                      <a:pt x="71" y="84"/>
                      <a:pt x="70" y="82"/>
                      <a:pt x="70" y="81"/>
                    </a:cubicBezTo>
                    <a:cubicBezTo>
                      <a:pt x="76" y="80"/>
                      <a:pt x="82" y="78"/>
                      <a:pt x="87" y="73"/>
                    </a:cubicBezTo>
                    <a:cubicBezTo>
                      <a:pt x="96" y="65"/>
                      <a:pt x="97" y="51"/>
                      <a:pt x="90" y="42"/>
                    </a:cubicBezTo>
                    <a:moveTo>
                      <a:pt x="97" y="0"/>
                    </a:moveTo>
                    <a:cubicBezTo>
                      <a:pt x="97" y="13"/>
                      <a:pt x="95" y="25"/>
                      <a:pt x="92" y="37"/>
                    </a:cubicBezTo>
                    <a:cubicBezTo>
                      <a:pt x="99" y="32"/>
                      <a:pt x="103" y="25"/>
                      <a:pt x="103" y="16"/>
                    </a:cubicBezTo>
                    <a:cubicBezTo>
                      <a:pt x="103" y="10"/>
                      <a:pt x="101" y="4"/>
                      <a:pt x="97" y="0"/>
                    </a:cubicBezTo>
                  </a:path>
                </a:pathLst>
              </a:custGeom>
              <a:solidFill>
                <a:srgbClr val="C949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30" name="Freeform 75"/>
              <p:cNvSpPr>
                <a:spLocks noEditPoints="1"/>
              </p:cNvSpPr>
              <p:nvPr/>
            </p:nvSpPr>
            <p:spPr bwMode="auto">
              <a:xfrm>
                <a:off x="2019301" y="2484438"/>
                <a:ext cx="503238" cy="974725"/>
              </a:xfrm>
              <a:custGeom>
                <a:avLst/>
                <a:gdLst>
                  <a:gd name="T0" fmla="*/ 37 w 118"/>
                  <a:gd name="T1" fmla="*/ 195 h 229"/>
                  <a:gd name="T2" fmla="*/ 57 w 118"/>
                  <a:gd name="T3" fmla="*/ 211 h 229"/>
                  <a:gd name="T4" fmla="*/ 103 w 118"/>
                  <a:gd name="T5" fmla="*/ 3 h 229"/>
                  <a:gd name="T6" fmla="*/ 103 w 118"/>
                  <a:gd name="T7" fmla="*/ 43 h 229"/>
                  <a:gd name="T8" fmla="*/ 103 w 118"/>
                  <a:gd name="T9" fmla="*/ 144 h 229"/>
                  <a:gd name="T10" fmla="*/ 103 w 118"/>
                  <a:gd name="T11" fmla="*/ 183 h 229"/>
                  <a:gd name="T12" fmla="*/ 69 w 118"/>
                  <a:gd name="T13" fmla="*/ 214 h 229"/>
                  <a:gd name="T14" fmla="*/ 118 w 118"/>
                  <a:gd name="T15" fmla="*/ 204 h 229"/>
                  <a:gd name="T16" fmla="*/ 109 w 118"/>
                  <a:gd name="T17" fmla="*/ 7 h 229"/>
                  <a:gd name="T18" fmla="*/ 27 w 118"/>
                  <a:gd name="T19" fmla="*/ 132 h 229"/>
                  <a:gd name="T20" fmla="*/ 59 w 118"/>
                  <a:gd name="T21" fmla="*/ 112 h 229"/>
                  <a:gd name="T22" fmla="*/ 27 w 118"/>
                  <a:gd name="T23" fmla="*/ 132 h 229"/>
                  <a:gd name="T24" fmla="*/ 27 w 118"/>
                  <a:gd name="T25" fmla="*/ 56 h 229"/>
                  <a:gd name="T26" fmla="*/ 59 w 118"/>
                  <a:gd name="T27" fmla="*/ 75 h 229"/>
                  <a:gd name="T28" fmla="*/ 90 w 118"/>
                  <a:gd name="T29" fmla="*/ 0 h 229"/>
                  <a:gd name="T30" fmla="*/ 58 w 118"/>
                  <a:gd name="T31" fmla="*/ 19 h 229"/>
                  <a:gd name="T32" fmla="*/ 71 w 118"/>
                  <a:gd name="T33" fmla="*/ 36 h 229"/>
                  <a:gd name="T34" fmla="*/ 32 w 118"/>
                  <a:gd name="T35" fmla="*/ 44 h 229"/>
                  <a:gd name="T36" fmla="*/ 16 w 118"/>
                  <a:gd name="T37" fmla="*/ 57 h 229"/>
                  <a:gd name="T38" fmla="*/ 0 w 118"/>
                  <a:gd name="T39" fmla="*/ 113 h 229"/>
                  <a:gd name="T40" fmla="*/ 4 w 118"/>
                  <a:gd name="T41" fmla="*/ 125 h 229"/>
                  <a:gd name="T42" fmla="*/ 15 w 118"/>
                  <a:gd name="T43" fmla="*/ 138 h 229"/>
                  <a:gd name="T44" fmla="*/ 13 w 118"/>
                  <a:gd name="T45" fmla="*/ 152 h 229"/>
                  <a:gd name="T46" fmla="*/ 35 w 118"/>
                  <a:gd name="T47" fmla="*/ 155 h 229"/>
                  <a:gd name="T48" fmla="*/ 22 w 118"/>
                  <a:gd name="T49" fmla="*/ 177 h 229"/>
                  <a:gd name="T50" fmla="*/ 32 w 118"/>
                  <a:gd name="T51" fmla="*/ 183 h 229"/>
                  <a:gd name="T52" fmla="*/ 40 w 118"/>
                  <a:gd name="T53" fmla="*/ 183 h 229"/>
                  <a:gd name="T54" fmla="*/ 71 w 118"/>
                  <a:gd name="T55" fmla="*/ 151 h 229"/>
                  <a:gd name="T56" fmla="*/ 52 w 118"/>
                  <a:gd name="T57" fmla="*/ 183 h 229"/>
                  <a:gd name="T58" fmla="*/ 91 w 118"/>
                  <a:gd name="T59" fmla="*/ 183 h 229"/>
                  <a:gd name="T60" fmla="*/ 71 w 118"/>
                  <a:gd name="T61" fmla="*/ 125 h 229"/>
                  <a:gd name="T62" fmla="*/ 91 w 118"/>
                  <a:gd name="T63" fmla="*/ 120 h 229"/>
                  <a:gd name="T64" fmla="*/ 71 w 118"/>
                  <a:gd name="T65" fmla="*/ 74 h 229"/>
                  <a:gd name="T66" fmla="*/ 91 w 118"/>
                  <a:gd name="T67" fmla="*/ 43 h 229"/>
                  <a:gd name="T68" fmla="*/ 90 w 118"/>
                  <a:gd name="T69" fmla="*/ 0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8" h="229">
                    <a:moveTo>
                      <a:pt x="43" y="195"/>
                    </a:moveTo>
                    <a:cubicBezTo>
                      <a:pt x="41" y="195"/>
                      <a:pt x="39" y="195"/>
                      <a:pt x="37" y="195"/>
                    </a:cubicBezTo>
                    <a:cubicBezTo>
                      <a:pt x="36" y="195"/>
                      <a:pt x="35" y="195"/>
                      <a:pt x="34" y="195"/>
                    </a:cubicBezTo>
                    <a:cubicBezTo>
                      <a:pt x="38" y="204"/>
                      <a:pt x="47" y="210"/>
                      <a:pt x="57" y="211"/>
                    </a:cubicBezTo>
                    <a:cubicBezTo>
                      <a:pt x="51" y="207"/>
                      <a:pt x="45" y="202"/>
                      <a:pt x="43" y="195"/>
                    </a:cubicBezTo>
                    <a:moveTo>
                      <a:pt x="103" y="3"/>
                    </a:moveTo>
                    <a:cubicBezTo>
                      <a:pt x="103" y="3"/>
                      <a:pt x="103" y="4"/>
                      <a:pt x="103" y="5"/>
                    </a:cubicBezTo>
                    <a:cubicBezTo>
                      <a:pt x="103" y="43"/>
                      <a:pt x="103" y="43"/>
                      <a:pt x="103" y="43"/>
                    </a:cubicBezTo>
                    <a:cubicBezTo>
                      <a:pt x="103" y="43"/>
                      <a:pt x="103" y="43"/>
                      <a:pt x="103" y="43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103" y="183"/>
                      <a:pt x="103" y="183"/>
                      <a:pt x="103" y="183"/>
                    </a:cubicBezTo>
                    <a:cubicBezTo>
                      <a:pt x="103" y="200"/>
                      <a:pt x="89" y="214"/>
                      <a:pt x="71" y="214"/>
                    </a:cubicBezTo>
                    <a:cubicBezTo>
                      <a:pt x="71" y="214"/>
                      <a:pt x="70" y="214"/>
                      <a:pt x="69" y="214"/>
                    </a:cubicBezTo>
                    <a:cubicBezTo>
                      <a:pt x="73" y="223"/>
                      <a:pt x="82" y="229"/>
                      <a:pt x="92" y="229"/>
                    </a:cubicBezTo>
                    <a:cubicBezTo>
                      <a:pt x="106" y="229"/>
                      <a:pt x="118" y="218"/>
                      <a:pt x="118" y="204"/>
                    </a:cubicBezTo>
                    <a:cubicBezTo>
                      <a:pt x="112" y="199"/>
                      <a:pt x="109" y="191"/>
                      <a:pt x="109" y="183"/>
                    </a:cubicBezTo>
                    <a:cubicBezTo>
                      <a:pt x="109" y="7"/>
                      <a:pt x="109" y="7"/>
                      <a:pt x="109" y="7"/>
                    </a:cubicBezTo>
                    <a:cubicBezTo>
                      <a:pt x="107" y="5"/>
                      <a:pt x="105" y="4"/>
                      <a:pt x="103" y="3"/>
                    </a:cubicBezTo>
                    <a:moveTo>
                      <a:pt x="27" y="132"/>
                    </a:moveTo>
                    <a:cubicBezTo>
                      <a:pt x="27" y="114"/>
                      <a:pt x="41" y="100"/>
                      <a:pt x="59" y="100"/>
                    </a:cubicBezTo>
                    <a:cubicBezTo>
                      <a:pt x="59" y="112"/>
                      <a:pt x="59" y="112"/>
                      <a:pt x="59" y="112"/>
                    </a:cubicBezTo>
                    <a:cubicBezTo>
                      <a:pt x="48" y="112"/>
                      <a:pt x="39" y="121"/>
                      <a:pt x="39" y="132"/>
                    </a:cubicBezTo>
                    <a:cubicBezTo>
                      <a:pt x="27" y="132"/>
                      <a:pt x="27" y="132"/>
                      <a:pt x="27" y="132"/>
                    </a:cubicBezTo>
                    <a:moveTo>
                      <a:pt x="59" y="87"/>
                    </a:moveTo>
                    <a:cubicBezTo>
                      <a:pt x="41" y="87"/>
                      <a:pt x="27" y="73"/>
                      <a:pt x="27" y="56"/>
                    </a:cubicBezTo>
                    <a:cubicBezTo>
                      <a:pt x="39" y="56"/>
                      <a:pt x="39" y="56"/>
                      <a:pt x="39" y="56"/>
                    </a:cubicBezTo>
                    <a:cubicBezTo>
                      <a:pt x="39" y="66"/>
                      <a:pt x="48" y="75"/>
                      <a:pt x="59" y="75"/>
                    </a:cubicBezTo>
                    <a:cubicBezTo>
                      <a:pt x="59" y="87"/>
                      <a:pt x="59" y="87"/>
                      <a:pt x="59" y="87"/>
                    </a:cubicBezTo>
                    <a:moveTo>
                      <a:pt x="90" y="0"/>
                    </a:moveTo>
                    <a:cubicBezTo>
                      <a:pt x="79" y="1"/>
                      <a:pt x="70" y="10"/>
                      <a:pt x="67" y="21"/>
                    </a:cubicBezTo>
                    <a:cubicBezTo>
                      <a:pt x="65" y="20"/>
                      <a:pt x="62" y="19"/>
                      <a:pt x="58" y="19"/>
                    </a:cubicBezTo>
                    <a:cubicBezTo>
                      <a:pt x="62" y="22"/>
                      <a:pt x="66" y="24"/>
                      <a:pt x="71" y="24"/>
                    </a:cubicBezTo>
                    <a:cubicBezTo>
                      <a:pt x="71" y="36"/>
                      <a:pt x="71" y="36"/>
                      <a:pt x="71" y="36"/>
                    </a:cubicBezTo>
                    <a:cubicBezTo>
                      <a:pt x="61" y="36"/>
                      <a:pt x="51" y="30"/>
                      <a:pt x="45" y="22"/>
                    </a:cubicBezTo>
                    <a:cubicBezTo>
                      <a:pt x="38" y="26"/>
                      <a:pt x="32" y="35"/>
                      <a:pt x="32" y="44"/>
                    </a:cubicBezTo>
                    <a:cubicBezTo>
                      <a:pt x="32" y="46"/>
                      <a:pt x="33" y="48"/>
                      <a:pt x="33" y="50"/>
                    </a:cubicBezTo>
                    <a:cubicBezTo>
                      <a:pt x="27" y="50"/>
                      <a:pt x="21" y="53"/>
                      <a:pt x="16" y="57"/>
                    </a:cubicBezTo>
                    <a:cubicBezTo>
                      <a:pt x="7" y="67"/>
                      <a:pt x="6" y="82"/>
                      <a:pt x="15" y="92"/>
                    </a:cubicBezTo>
                    <a:cubicBezTo>
                      <a:pt x="7" y="95"/>
                      <a:pt x="1" y="103"/>
                      <a:pt x="0" y="113"/>
                    </a:cubicBezTo>
                    <a:cubicBezTo>
                      <a:pt x="1" y="113"/>
                      <a:pt x="3" y="113"/>
                      <a:pt x="4" y="113"/>
                    </a:cubicBezTo>
                    <a:cubicBezTo>
                      <a:pt x="4" y="125"/>
                      <a:pt x="4" y="125"/>
                      <a:pt x="4" y="125"/>
                    </a:cubicBezTo>
                    <a:cubicBezTo>
                      <a:pt x="3" y="125"/>
                      <a:pt x="3" y="125"/>
                      <a:pt x="2" y="125"/>
                    </a:cubicBezTo>
                    <a:cubicBezTo>
                      <a:pt x="4" y="131"/>
                      <a:pt x="9" y="135"/>
                      <a:pt x="15" y="138"/>
                    </a:cubicBezTo>
                    <a:cubicBezTo>
                      <a:pt x="11" y="142"/>
                      <a:pt x="9" y="147"/>
                      <a:pt x="9" y="152"/>
                    </a:cubicBezTo>
                    <a:cubicBezTo>
                      <a:pt x="10" y="152"/>
                      <a:pt x="12" y="152"/>
                      <a:pt x="13" y="152"/>
                    </a:cubicBezTo>
                    <a:cubicBezTo>
                      <a:pt x="18" y="152"/>
                      <a:pt x="23" y="150"/>
                      <a:pt x="27" y="147"/>
                    </a:cubicBezTo>
                    <a:cubicBezTo>
                      <a:pt x="35" y="155"/>
                      <a:pt x="35" y="155"/>
                      <a:pt x="35" y="155"/>
                    </a:cubicBezTo>
                    <a:cubicBezTo>
                      <a:pt x="30" y="160"/>
                      <a:pt x="24" y="163"/>
                      <a:pt x="17" y="164"/>
                    </a:cubicBezTo>
                    <a:cubicBezTo>
                      <a:pt x="17" y="169"/>
                      <a:pt x="19" y="173"/>
                      <a:pt x="22" y="177"/>
                    </a:cubicBezTo>
                    <a:cubicBezTo>
                      <a:pt x="25" y="178"/>
                      <a:pt x="29" y="179"/>
                      <a:pt x="33" y="180"/>
                    </a:cubicBezTo>
                    <a:cubicBezTo>
                      <a:pt x="33" y="181"/>
                      <a:pt x="33" y="182"/>
                      <a:pt x="32" y="183"/>
                    </a:cubicBezTo>
                    <a:cubicBezTo>
                      <a:pt x="34" y="183"/>
                      <a:pt x="35" y="183"/>
                      <a:pt x="37" y="183"/>
                    </a:cubicBezTo>
                    <a:cubicBezTo>
                      <a:pt x="38" y="183"/>
                      <a:pt x="39" y="183"/>
                      <a:pt x="40" y="183"/>
                    </a:cubicBezTo>
                    <a:cubicBezTo>
                      <a:pt x="40" y="183"/>
                      <a:pt x="40" y="183"/>
                      <a:pt x="40" y="183"/>
                    </a:cubicBezTo>
                    <a:cubicBezTo>
                      <a:pt x="40" y="165"/>
                      <a:pt x="54" y="151"/>
                      <a:pt x="71" y="151"/>
                    </a:cubicBezTo>
                    <a:cubicBezTo>
                      <a:pt x="71" y="163"/>
                      <a:pt x="71" y="163"/>
                      <a:pt x="71" y="163"/>
                    </a:cubicBezTo>
                    <a:cubicBezTo>
                      <a:pt x="61" y="163"/>
                      <a:pt x="52" y="172"/>
                      <a:pt x="52" y="183"/>
                    </a:cubicBezTo>
                    <a:cubicBezTo>
                      <a:pt x="52" y="193"/>
                      <a:pt x="61" y="202"/>
                      <a:pt x="71" y="202"/>
                    </a:cubicBezTo>
                    <a:cubicBezTo>
                      <a:pt x="82" y="202"/>
                      <a:pt x="91" y="193"/>
                      <a:pt x="91" y="183"/>
                    </a:cubicBezTo>
                    <a:cubicBezTo>
                      <a:pt x="91" y="144"/>
                      <a:pt x="91" y="144"/>
                      <a:pt x="91" y="144"/>
                    </a:cubicBezTo>
                    <a:cubicBezTo>
                      <a:pt x="91" y="134"/>
                      <a:pt x="82" y="125"/>
                      <a:pt x="71" y="125"/>
                    </a:cubicBezTo>
                    <a:cubicBezTo>
                      <a:pt x="71" y="113"/>
                      <a:pt x="71" y="113"/>
                      <a:pt x="71" y="113"/>
                    </a:cubicBezTo>
                    <a:cubicBezTo>
                      <a:pt x="79" y="113"/>
                      <a:pt x="86" y="116"/>
                      <a:pt x="91" y="120"/>
                    </a:cubicBezTo>
                    <a:cubicBezTo>
                      <a:pt x="91" y="67"/>
                      <a:pt x="91" y="67"/>
                      <a:pt x="91" y="67"/>
                    </a:cubicBezTo>
                    <a:cubicBezTo>
                      <a:pt x="86" y="72"/>
                      <a:pt x="79" y="74"/>
                      <a:pt x="71" y="74"/>
                    </a:cubicBezTo>
                    <a:cubicBezTo>
                      <a:pt x="71" y="62"/>
                      <a:pt x="71" y="62"/>
                      <a:pt x="71" y="62"/>
                    </a:cubicBezTo>
                    <a:cubicBezTo>
                      <a:pt x="82" y="62"/>
                      <a:pt x="91" y="53"/>
                      <a:pt x="91" y="43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3"/>
                      <a:pt x="91" y="2"/>
                      <a:pt x="90" y="0"/>
                    </a:cubicBezTo>
                  </a:path>
                </a:pathLst>
              </a:custGeom>
              <a:solidFill>
                <a:srgbClr val="F956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31" name="Freeform 76"/>
              <p:cNvSpPr/>
              <p:nvPr/>
            </p:nvSpPr>
            <p:spPr bwMode="auto">
              <a:xfrm>
                <a:off x="2190751" y="2370138"/>
                <a:ext cx="266700" cy="207962"/>
              </a:xfrm>
              <a:custGeom>
                <a:avLst/>
                <a:gdLst>
                  <a:gd name="T0" fmla="*/ 31 w 63"/>
                  <a:gd name="T1" fmla="*/ 0 h 49"/>
                  <a:gd name="T2" fmla="*/ 25 w 63"/>
                  <a:gd name="T3" fmla="*/ 1 h 49"/>
                  <a:gd name="T4" fmla="*/ 12 w 63"/>
                  <a:gd name="T5" fmla="*/ 7 h 49"/>
                  <a:gd name="T6" fmla="*/ 3 w 63"/>
                  <a:gd name="T7" fmla="*/ 19 h 49"/>
                  <a:gd name="T8" fmla="*/ 9 w 63"/>
                  <a:gd name="T9" fmla="*/ 21 h 49"/>
                  <a:gd name="T10" fmla="*/ 4 w 63"/>
                  <a:gd name="T11" fmla="*/ 32 h 49"/>
                  <a:gd name="T12" fmla="*/ 0 w 63"/>
                  <a:gd name="T13" fmla="*/ 31 h 49"/>
                  <a:gd name="T14" fmla="*/ 0 w 63"/>
                  <a:gd name="T15" fmla="*/ 32 h 49"/>
                  <a:gd name="T16" fmla="*/ 5 w 63"/>
                  <a:gd name="T17" fmla="*/ 49 h 49"/>
                  <a:gd name="T18" fmla="*/ 18 w 63"/>
                  <a:gd name="T19" fmla="*/ 46 h 49"/>
                  <a:gd name="T20" fmla="*/ 18 w 63"/>
                  <a:gd name="T21" fmla="*/ 46 h 49"/>
                  <a:gd name="T22" fmla="*/ 12 w 63"/>
                  <a:gd name="T23" fmla="*/ 32 h 49"/>
                  <a:gd name="T24" fmla="*/ 31 w 63"/>
                  <a:gd name="T25" fmla="*/ 12 h 49"/>
                  <a:gd name="T26" fmla="*/ 50 w 63"/>
                  <a:gd name="T27" fmla="*/ 27 h 49"/>
                  <a:gd name="T28" fmla="*/ 52 w 63"/>
                  <a:gd name="T29" fmla="*/ 27 h 49"/>
                  <a:gd name="T30" fmla="*/ 63 w 63"/>
                  <a:gd name="T31" fmla="*/ 30 h 49"/>
                  <a:gd name="T32" fmla="*/ 31 w 63"/>
                  <a:gd name="T33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3" h="49">
                    <a:moveTo>
                      <a:pt x="31" y="0"/>
                    </a:moveTo>
                    <a:cubicBezTo>
                      <a:pt x="29" y="0"/>
                      <a:pt x="27" y="0"/>
                      <a:pt x="25" y="1"/>
                    </a:cubicBezTo>
                    <a:cubicBezTo>
                      <a:pt x="21" y="3"/>
                      <a:pt x="16" y="5"/>
                      <a:pt x="12" y="7"/>
                    </a:cubicBezTo>
                    <a:cubicBezTo>
                      <a:pt x="8" y="10"/>
                      <a:pt x="5" y="14"/>
                      <a:pt x="3" y="19"/>
                    </a:cubicBezTo>
                    <a:cubicBezTo>
                      <a:pt x="5" y="20"/>
                      <a:pt x="7" y="20"/>
                      <a:pt x="9" y="21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3" y="32"/>
                      <a:pt x="1" y="31"/>
                      <a:pt x="0" y="31"/>
                    </a:cubicBezTo>
                    <a:cubicBezTo>
                      <a:pt x="0" y="31"/>
                      <a:pt x="0" y="31"/>
                      <a:pt x="0" y="32"/>
                    </a:cubicBezTo>
                    <a:cubicBezTo>
                      <a:pt x="0" y="38"/>
                      <a:pt x="2" y="44"/>
                      <a:pt x="5" y="49"/>
                    </a:cubicBezTo>
                    <a:cubicBezTo>
                      <a:pt x="9" y="47"/>
                      <a:pt x="13" y="46"/>
                      <a:pt x="18" y="46"/>
                    </a:cubicBezTo>
                    <a:cubicBezTo>
                      <a:pt x="18" y="46"/>
                      <a:pt x="18" y="46"/>
                      <a:pt x="18" y="46"/>
                    </a:cubicBezTo>
                    <a:cubicBezTo>
                      <a:pt x="15" y="42"/>
                      <a:pt x="12" y="37"/>
                      <a:pt x="12" y="32"/>
                    </a:cubicBezTo>
                    <a:cubicBezTo>
                      <a:pt x="12" y="21"/>
                      <a:pt x="21" y="12"/>
                      <a:pt x="31" y="12"/>
                    </a:cubicBezTo>
                    <a:cubicBezTo>
                      <a:pt x="41" y="12"/>
                      <a:pt x="49" y="19"/>
                      <a:pt x="50" y="27"/>
                    </a:cubicBezTo>
                    <a:cubicBezTo>
                      <a:pt x="51" y="27"/>
                      <a:pt x="52" y="27"/>
                      <a:pt x="52" y="27"/>
                    </a:cubicBezTo>
                    <a:cubicBezTo>
                      <a:pt x="56" y="27"/>
                      <a:pt x="60" y="28"/>
                      <a:pt x="63" y="30"/>
                    </a:cubicBezTo>
                    <a:cubicBezTo>
                      <a:pt x="62" y="13"/>
                      <a:pt x="48" y="0"/>
                      <a:pt x="31" y="0"/>
                    </a:cubicBezTo>
                  </a:path>
                </a:pathLst>
              </a:custGeom>
              <a:solidFill>
                <a:srgbClr val="2E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32" name="Freeform 77"/>
              <p:cNvSpPr/>
              <p:nvPr/>
            </p:nvSpPr>
            <p:spPr bwMode="auto">
              <a:xfrm>
                <a:off x="2241551" y="2373313"/>
                <a:ext cx="55563" cy="26987"/>
              </a:xfrm>
              <a:custGeom>
                <a:avLst/>
                <a:gdLst>
                  <a:gd name="T0" fmla="*/ 13 w 13"/>
                  <a:gd name="T1" fmla="*/ 0 h 6"/>
                  <a:gd name="T2" fmla="*/ 0 w 13"/>
                  <a:gd name="T3" fmla="*/ 6 h 6"/>
                  <a:gd name="T4" fmla="*/ 13 w 13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6">
                    <a:moveTo>
                      <a:pt x="13" y="0"/>
                    </a:moveTo>
                    <a:cubicBezTo>
                      <a:pt x="8" y="1"/>
                      <a:pt x="4" y="3"/>
                      <a:pt x="0" y="6"/>
                    </a:cubicBezTo>
                    <a:cubicBezTo>
                      <a:pt x="4" y="4"/>
                      <a:pt x="9" y="2"/>
                      <a:pt x="13" y="0"/>
                    </a:cubicBezTo>
                  </a:path>
                </a:pathLst>
              </a:custGeom>
              <a:solidFill>
                <a:srgbClr val="252A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33" name="Freeform 78"/>
              <p:cNvSpPr>
                <a:spLocks noEditPoints="1"/>
              </p:cNvSpPr>
              <p:nvPr/>
            </p:nvSpPr>
            <p:spPr bwMode="auto">
              <a:xfrm>
                <a:off x="2211388" y="2484438"/>
                <a:ext cx="246063" cy="612775"/>
              </a:xfrm>
              <a:custGeom>
                <a:avLst/>
                <a:gdLst>
                  <a:gd name="T0" fmla="*/ 58 w 58"/>
                  <a:gd name="T1" fmla="*/ 43 h 144"/>
                  <a:gd name="T2" fmla="*/ 46 w 58"/>
                  <a:gd name="T3" fmla="*/ 67 h 144"/>
                  <a:gd name="T4" fmla="*/ 46 w 58"/>
                  <a:gd name="T5" fmla="*/ 120 h 144"/>
                  <a:gd name="T6" fmla="*/ 58 w 58"/>
                  <a:gd name="T7" fmla="*/ 144 h 144"/>
                  <a:gd name="T8" fmla="*/ 58 w 58"/>
                  <a:gd name="T9" fmla="*/ 43 h 144"/>
                  <a:gd name="T10" fmla="*/ 13 w 58"/>
                  <a:gd name="T11" fmla="*/ 19 h 144"/>
                  <a:gd name="T12" fmla="*/ 0 w 58"/>
                  <a:gd name="T13" fmla="*/ 22 h 144"/>
                  <a:gd name="T14" fmla="*/ 26 w 58"/>
                  <a:gd name="T15" fmla="*/ 36 h 144"/>
                  <a:gd name="T16" fmla="*/ 26 w 58"/>
                  <a:gd name="T17" fmla="*/ 24 h 144"/>
                  <a:gd name="T18" fmla="*/ 13 w 58"/>
                  <a:gd name="T19" fmla="*/ 19 h 144"/>
                  <a:gd name="T20" fmla="*/ 13 w 58"/>
                  <a:gd name="T21" fmla="*/ 19 h 144"/>
                  <a:gd name="T22" fmla="*/ 47 w 58"/>
                  <a:gd name="T23" fmla="*/ 0 h 144"/>
                  <a:gd name="T24" fmla="*/ 45 w 58"/>
                  <a:gd name="T25" fmla="*/ 0 h 144"/>
                  <a:gd name="T26" fmla="*/ 46 w 58"/>
                  <a:gd name="T27" fmla="*/ 5 h 144"/>
                  <a:gd name="T28" fmla="*/ 46 w 58"/>
                  <a:gd name="T29" fmla="*/ 43 h 144"/>
                  <a:gd name="T30" fmla="*/ 46 w 58"/>
                  <a:gd name="T31" fmla="*/ 43 h 144"/>
                  <a:gd name="T32" fmla="*/ 58 w 58"/>
                  <a:gd name="T33" fmla="*/ 43 h 144"/>
                  <a:gd name="T34" fmla="*/ 58 w 58"/>
                  <a:gd name="T35" fmla="*/ 5 h 144"/>
                  <a:gd name="T36" fmla="*/ 58 w 58"/>
                  <a:gd name="T37" fmla="*/ 3 h 144"/>
                  <a:gd name="T38" fmla="*/ 47 w 58"/>
                  <a:gd name="T39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8" h="144">
                    <a:moveTo>
                      <a:pt x="58" y="43"/>
                    </a:moveTo>
                    <a:cubicBezTo>
                      <a:pt x="58" y="53"/>
                      <a:pt x="53" y="62"/>
                      <a:pt x="46" y="67"/>
                    </a:cubicBezTo>
                    <a:cubicBezTo>
                      <a:pt x="46" y="120"/>
                      <a:pt x="46" y="120"/>
                      <a:pt x="46" y="120"/>
                    </a:cubicBezTo>
                    <a:cubicBezTo>
                      <a:pt x="53" y="125"/>
                      <a:pt x="58" y="134"/>
                      <a:pt x="58" y="144"/>
                    </a:cubicBezTo>
                    <a:cubicBezTo>
                      <a:pt x="58" y="43"/>
                      <a:pt x="58" y="43"/>
                      <a:pt x="58" y="43"/>
                    </a:cubicBezTo>
                    <a:moveTo>
                      <a:pt x="13" y="19"/>
                    </a:moveTo>
                    <a:cubicBezTo>
                      <a:pt x="8" y="19"/>
                      <a:pt x="4" y="20"/>
                      <a:pt x="0" y="22"/>
                    </a:cubicBezTo>
                    <a:cubicBezTo>
                      <a:pt x="6" y="30"/>
                      <a:pt x="16" y="36"/>
                      <a:pt x="26" y="36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1" y="24"/>
                      <a:pt x="17" y="22"/>
                      <a:pt x="13" y="19"/>
                    </a:cubicBezTo>
                    <a:cubicBezTo>
                      <a:pt x="13" y="19"/>
                      <a:pt x="13" y="19"/>
                      <a:pt x="13" y="19"/>
                    </a:cubicBezTo>
                    <a:moveTo>
                      <a:pt x="47" y="0"/>
                    </a:moveTo>
                    <a:cubicBezTo>
                      <a:pt x="47" y="0"/>
                      <a:pt x="46" y="0"/>
                      <a:pt x="45" y="0"/>
                    </a:cubicBezTo>
                    <a:cubicBezTo>
                      <a:pt x="46" y="2"/>
                      <a:pt x="46" y="3"/>
                      <a:pt x="46" y="5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58" y="43"/>
                      <a:pt x="58" y="43"/>
                      <a:pt x="58" y="43"/>
                    </a:cubicBezTo>
                    <a:cubicBezTo>
                      <a:pt x="58" y="5"/>
                      <a:pt x="58" y="5"/>
                      <a:pt x="58" y="5"/>
                    </a:cubicBezTo>
                    <a:cubicBezTo>
                      <a:pt x="58" y="4"/>
                      <a:pt x="58" y="3"/>
                      <a:pt x="58" y="3"/>
                    </a:cubicBezTo>
                    <a:cubicBezTo>
                      <a:pt x="55" y="1"/>
                      <a:pt x="51" y="0"/>
                      <a:pt x="47" y="0"/>
                    </a:cubicBezTo>
                  </a:path>
                </a:pathLst>
              </a:custGeom>
              <a:solidFill>
                <a:srgbClr val="2D11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34" name="Freeform 79"/>
              <p:cNvSpPr/>
              <p:nvPr/>
            </p:nvSpPr>
            <p:spPr bwMode="auto">
              <a:xfrm>
                <a:off x="2262188" y="3373438"/>
                <a:ext cx="50800" cy="20637"/>
              </a:xfrm>
              <a:custGeom>
                <a:avLst/>
                <a:gdLst>
                  <a:gd name="T0" fmla="*/ 10 w 12"/>
                  <a:gd name="T1" fmla="*/ 0 h 5"/>
                  <a:gd name="T2" fmla="*/ 1 w 12"/>
                  <a:gd name="T3" fmla="*/ 2 h 5"/>
                  <a:gd name="T4" fmla="*/ 0 w 12"/>
                  <a:gd name="T5" fmla="*/ 2 h 5"/>
                  <a:gd name="T6" fmla="*/ 12 w 12"/>
                  <a:gd name="T7" fmla="*/ 5 h 5"/>
                  <a:gd name="T8" fmla="*/ 10 w 12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5">
                    <a:moveTo>
                      <a:pt x="10" y="0"/>
                    </a:moveTo>
                    <a:cubicBezTo>
                      <a:pt x="7" y="1"/>
                      <a:pt x="4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4" y="3"/>
                      <a:pt x="8" y="5"/>
                      <a:pt x="12" y="5"/>
                    </a:cubicBezTo>
                    <a:cubicBezTo>
                      <a:pt x="11" y="3"/>
                      <a:pt x="11" y="2"/>
                      <a:pt x="10" y="0"/>
                    </a:cubicBezTo>
                  </a:path>
                </a:pathLst>
              </a:custGeom>
              <a:solidFill>
                <a:srgbClr val="2E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35" name="Freeform 80"/>
              <p:cNvSpPr/>
              <p:nvPr/>
            </p:nvSpPr>
            <p:spPr bwMode="auto">
              <a:xfrm>
                <a:off x="2190751" y="3097213"/>
                <a:ext cx="266700" cy="296862"/>
              </a:xfrm>
              <a:custGeom>
                <a:avLst/>
                <a:gdLst>
                  <a:gd name="T0" fmla="*/ 63 w 63"/>
                  <a:gd name="T1" fmla="*/ 0 h 70"/>
                  <a:gd name="T2" fmla="*/ 51 w 63"/>
                  <a:gd name="T3" fmla="*/ 0 h 70"/>
                  <a:gd name="T4" fmla="*/ 51 w 63"/>
                  <a:gd name="T5" fmla="*/ 0 h 70"/>
                  <a:gd name="T6" fmla="*/ 51 w 63"/>
                  <a:gd name="T7" fmla="*/ 39 h 70"/>
                  <a:gd name="T8" fmla="*/ 31 w 63"/>
                  <a:gd name="T9" fmla="*/ 58 h 70"/>
                  <a:gd name="T10" fmla="*/ 12 w 63"/>
                  <a:gd name="T11" fmla="*/ 39 h 70"/>
                  <a:gd name="T12" fmla="*/ 31 w 63"/>
                  <a:gd name="T13" fmla="*/ 19 h 70"/>
                  <a:gd name="T14" fmla="*/ 31 w 63"/>
                  <a:gd name="T15" fmla="*/ 7 h 70"/>
                  <a:gd name="T16" fmla="*/ 0 w 63"/>
                  <a:gd name="T17" fmla="*/ 39 h 70"/>
                  <a:gd name="T18" fmla="*/ 0 w 63"/>
                  <a:gd name="T19" fmla="*/ 39 h 70"/>
                  <a:gd name="T20" fmla="*/ 4 w 63"/>
                  <a:gd name="T21" fmla="*/ 38 h 70"/>
                  <a:gd name="T22" fmla="*/ 9 w 63"/>
                  <a:gd name="T23" fmla="*/ 49 h 70"/>
                  <a:gd name="T24" fmla="*/ 3 w 63"/>
                  <a:gd name="T25" fmla="*/ 51 h 70"/>
                  <a:gd name="T26" fmla="*/ 17 w 63"/>
                  <a:gd name="T27" fmla="*/ 67 h 70"/>
                  <a:gd name="T28" fmla="*/ 18 w 63"/>
                  <a:gd name="T29" fmla="*/ 67 h 70"/>
                  <a:gd name="T30" fmla="*/ 27 w 63"/>
                  <a:gd name="T31" fmla="*/ 65 h 70"/>
                  <a:gd name="T32" fmla="*/ 29 w 63"/>
                  <a:gd name="T33" fmla="*/ 70 h 70"/>
                  <a:gd name="T34" fmla="*/ 31 w 63"/>
                  <a:gd name="T35" fmla="*/ 70 h 70"/>
                  <a:gd name="T36" fmla="*/ 63 w 63"/>
                  <a:gd name="T37" fmla="*/ 39 h 70"/>
                  <a:gd name="T38" fmla="*/ 63 w 63"/>
                  <a:gd name="T39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3" h="70">
                    <a:moveTo>
                      <a:pt x="63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1" y="39"/>
                      <a:pt x="51" y="39"/>
                      <a:pt x="51" y="39"/>
                    </a:cubicBezTo>
                    <a:cubicBezTo>
                      <a:pt x="51" y="49"/>
                      <a:pt x="42" y="58"/>
                      <a:pt x="31" y="58"/>
                    </a:cubicBezTo>
                    <a:cubicBezTo>
                      <a:pt x="21" y="58"/>
                      <a:pt x="12" y="49"/>
                      <a:pt x="12" y="39"/>
                    </a:cubicBezTo>
                    <a:cubicBezTo>
                      <a:pt x="12" y="28"/>
                      <a:pt x="21" y="19"/>
                      <a:pt x="31" y="19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14" y="7"/>
                      <a:pt x="0" y="21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39"/>
                      <a:pt x="3" y="39"/>
                      <a:pt x="4" y="38"/>
                    </a:cubicBezTo>
                    <a:cubicBezTo>
                      <a:pt x="9" y="49"/>
                      <a:pt x="9" y="49"/>
                      <a:pt x="9" y="49"/>
                    </a:cubicBezTo>
                    <a:cubicBezTo>
                      <a:pt x="7" y="50"/>
                      <a:pt x="5" y="51"/>
                      <a:pt x="3" y="51"/>
                    </a:cubicBezTo>
                    <a:cubicBezTo>
                      <a:pt x="5" y="58"/>
                      <a:pt x="11" y="63"/>
                      <a:pt x="17" y="67"/>
                    </a:cubicBezTo>
                    <a:cubicBezTo>
                      <a:pt x="17" y="67"/>
                      <a:pt x="18" y="67"/>
                      <a:pt x="18" y="67"/>
                    </a:cubicBezTo>
                    <a:cubicBezTo>
                      <a:pt x="21" y="67"/>
                      <a:pt x="24" y="66"/>
                      <a:pt x="27" y="65"/>
                    </a:cubicBezTo>
                    <a:cubicBezTo>
                      <a:pt x="28" y="67"/>
                      <a:pt x="28" y="68"/>
                      <a:pt x="29" y="70"/>
                    </a:cubicBezTo>
                    <a:cubicBezTo>
                      <a:pt x="30" y="70"/>
                      <a:pt x="31" y="70"/>
                      <a:pt x="31" y="70"/>
                    </a:cubicBezTo>
                    <a:cubicBezTo>
                      <a:pt x="49" y="70"/>
                      <a:pt x="63" y="56"/>
                      <a:pt x="63" y="39"/>
                    </a:cubicBezTo>
                    <a:cubicBezTo>
                      <a:pt x="63" y="0"/>
                      <a:pt x="63" y="0"/>
                      <a:pt x="63" y="0"/>
                    </a:cubicBezTo>
                  </a:path>
                </a:pathLst>
              </a:custGeom>
              <a:solidFill>
                <a:srgbClr val="2D11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36" name="Freeform 81"/>
              <p:cNvSpPr/>
              <p:nvPr/>
            </p:nvSpPr>
            <p:spPr bwMode="auto">
              <a:xfrm>
                <a:off x="2135188" y="2722563"/>
                <a:ext cx="136525" cy="131762"/>
              </a:xfrm>
              <a:custGeom>
                <a:avLst/>
                <a:gdLst>
                  <a:gd name="T0" fmla="*/ 12 w 32"/>
                  <a:gd name="T1" fmla="*/ 0 h 31"/>
                  <a:gd name="T2" fmla="*/ 0 w 32"/>
                  <a:gd name="T3" fmla="*/ 0 h 31"/>
                  <a:gd name="T4" fmla="*/ 32 w 32"/>
                  <a:gd name="T5" fmla="*/ 31 h 31"/>
                  <a:gd name="T6" fmla="*/ 32 w 32"/>
                  <a:gd name="T7" fmla="*/ 19 h 31"/>
                  <a:gd name="T8" fmla="*/ 12 w 32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1">
                    <a:moveTo>
                      <a:pt x="1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14" y="31"/>
                      <a:pt x="32" y="31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21" y="19"/>
                      <a:pt x="12" y="10"/>
                      <a:pt x="12" y="0"/>
                    </a:cubicBezTo>
                  </a:path>
                </a:pathLst>
              </a:custGeom>
              <a:solidFill>
                <a:srgbClr val="2D11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37" name="Freeform 82"/>
              <p:cNvSpPr/>
              <p:nvPr/>
            </p:nvSpPr>
            <p:spPr bwMode="auto">
              <a:xfrm>
                <a:off x="2135188" y="2909888"/>
                <a:ext cx="136525" cy="136525"/>
              </a:xfrm>
              <a:custGeom>
                <a:avLst/>
                <a:gdLst>
                  <a:gd name="T0" fmla="*/ 32 w 32"/>
                  <a:gd name="T1" fmla="*/ 0 h 32"/>
                  <a:gd name="T2" fmla="*/ 0 w 32"/>
                  <a:gd name="T3" fmla="*/ 32 h 32"/>
                  <a:gd name="T4" fmla="*/ 12 w 32"/>
                  <a:gd name="T5" fmla="*/ 32 h 32"/>
                  <a:gd name="T6" fmla="*/ 32 w 32"/>
                  <a:gd name="T7" fmla="*/ 12 h 32"/>
                  <a:gd name="T8" fmla="*/ 32 w 32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2">
                    <a:moveTo>
                      <a:pt x="32" y="0"/>
                    </a:moveTo>
                    <a:cubicBezTo>
                      <a:pt x="14" y="0"/>
                      <a:pt x="0" y="14"/>
                      <a:pt x="0" y="32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2" y="21"/>
                      <a:pt x="21" y="12"/>
                      <a:pt x="32" y="12"/>
                    </a:cubicBezTo>
                    <a:cubicBezTo>
                      <a:pt x="32" y="0"/>
                      <a:pt x="32" y="0"/>
                      <a:pt x="32" y="0"/>
                    </a:cubicBezTo>
                  </a:path>
                </a:pathLst>
              </a:custGeom>
              <a:solidFill>
                <a:srgbClr val="2D11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38" name="Freeform 83"/>
              <p:cNvSpPr/>
              <p:nvPr/>
            </p:nvSpPr>
            <p:spPr bwMode="auto">
              <a:xfrm>
                <a:off x="2322513" y="2965450"/>
                <a:ext cx="134938" cy="131762"/>
              </a:xfrm>
              <a:custGeom>
                <a:avLst/>
                <a:gdLst>
                  <a:gd name="T0" fmla="*/ 0 w 32"/>
                  <a:gd name="T1" fmla="*/ 0 h 31"/>
                  <a:gd name="T2" fmla="*/ 0 w 32"/>
                  <a:gd name="T3" fmla="*/ 12 h 31"/>
                  <a:gd name="T4" fmla="*/ 20 w 32"/>
                  <a:gd name="T5" fmla="*/ 31 h 31"/>
                  <a:gd name="T6" fmla="*/ 20 w 32"/>
                  <a:gd name="T7" fmla="*/ 31 h 31"/>
                  <a:gd name="T8" fmla="*/ 32 w 32"/>
                  <a:gd name="T9" fmla="*/ 31 h 31"/>
                  <a:gd name="T10" fmla="*/ 32 w 32"/>
                  <a:gd name="T11" fmla="*/ 31 h 31"/>
                  <a:gd name="T12" fmla="*/ 20 w 32"/>
                  <a:gd name="T13" fmla="*/ 7 h 31"/>
                  <a:gd name="T14" fmla="*/ 0 w 32"/>
                  <a:gd name="T1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31">
                    <a:moveTo>
                      <a:pt x="0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11" y="12"/>
                      <a:pt x="20" y="21"/>
                      <a:pt x="20" y="31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2" y="21"/>
                      <a:pt x="27" y="12"/>
                      <a:pt x="20" y="7"/>
                    </a:cubicBezTo>
                    <a:cubicBezTo>
                      <a:pt x="15" y="3"/>
                      <a:pt x="8" y="0"/>
                      <a:pt x="0" y="0"/>
                    </a:cubicBezTo>
                  </a:path>
                </a:pathLst>
              </a:custGeom>
              <a:solidFill>
                <a:srgbClr val="2D11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39" name="Freeform 84"/>
              <p:cNvSpPr/>
              <p:nvPr/>
            </p:nvSpPr>
            <p:spPr bwMode="auto">
              <a:xfrm>
                <a:off x="2322513" y="2667000"/>
                <a:ext cx="134938" cy="131762"/>
              </a:xfrm>
              <a:custGeom>
                <a:avLst/>
                <a:gdLst>
                  <a:gd name="T0" fmla="*/ 32 w 32"/>
                  <a:gd name="T1" fmla="*/ 0 h 31"/>
                  <a:gd name="T2" fmla="*/ 32 w 32"/>
                  <a:gd name="T3" fmla="*/ 0 h 31"/>
                  <a:gd name="T4" fmla="*/ 20 w 32"/>
                  <a:gd name="T5" fmla="*/ 0 h 31"/>
                  <a:gd name="T6" fmla="*/ 20 w 32"/>
                  <a:gd name="T7" fmla="*/ 0 h 31"/>
                  <a:gd name="T8" fmla="*/ 0 w 32"/>
                  <a:gd name="T9" fmla="*/ 19 h 31"/>
                  <a:gd name="T10" fmla="*/ 0 w 32"/>
                  <a:gd name="T11" fmla="*/ 31 h 31"/>
                  <a:gd name="T12" fmla="*/ 20 w 32"/>
                  <a:gd name="T13" fmla="*/ 24 h 31"/>
                  <a:gd name="T14" fmla="*/ 32 w 32"/>
                  <a:gd name="T15" fmla="*/ 0 h 31"/>
                  <a:gd name="T16" fmla="*/ 32 w 32"/>
                  <a:gd name="T1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1">
                    <a:moveTo>
                      <a:pt x="32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10"/>
                      <a:pt x="11" y="19"/>
                      <a:pt x="0" y="19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8" y="31"/>
                      <a:pt x="15" y="29"/>
                      <a:pt x="20" y="24"/>
                    </a:cubicBezTo>
                    <a:cubicBezTo>
                      <a:pt x="27" y="19"/>
                      <a:pt x="32" y="1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</a:path>
                </a:pathLst>
              </a:custGeom>
              <a:solidFill>
                <a:srgbClr val="2D11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40" name="Freeform 85"/>
              <p:cNvSpPr/>
              <p:nvPr/>
            </p:nvSpPr>
            <p:spPr bwMode="auto">
              <a:xfrm>
                <a:off x="2041526" y="2451100"/>
                <a:ext cx="187325" cy="134937"/>
              </a:xfrm>
              <a:custGeom>
                <a:avLst/>
                <a:gdLst>
                  <a:gd name="T0" fmla="*/ 32 w 44"/>
                  <a:gd name="T1" fmla="*/ 0 h 32"/>
                  <a:gd name="T2" fmla="*/ 28 w 44"/>
                  <a:gd name="T3" fmla="*/ 0 h 32"/>
                  <a:gd name="T4" fmla="*/ 0 w 44"/>
                  <a:gd name="T5" fmla="*/ 29 h 32"/>
                  <a:gd name="T6" fmla="*/ 0 w 44"/>
                  <a:gd name="T7" fmla="*/ 31 h 32"/>
                  <a:gd name="T8" fmla="*/ 0 w 44"/>
                  <a:gd name="T9" fmla="*/ 32 h 32"/>
                  <a:gd name="T10" fmla="*/ 8 w 44"/>
                  <a:gd name="T11" fmla="*/ 31 h 32"/>
                  <a:gd name="T12" fmla="*/ 8 w 44"/>
                  <a:gd name="T13" fmla="*/ 31 h 32"/>
                  <a:gd name="T14" fmla="*/ 12 w 44"/>
                  <a:gd name="T15" fmla="*/ 31 h 32"/>
                  <a:gd name="T16" fmla="*/ 32 w 44"/>
                  <a:gd name="T17" fmla="*/ 12 h 32"/>
                  <a:gd name="T18" fmla="*/ 35 w 44"/>
                  <a:gd name="T19" fmla="*/ 12 h 32"/>
                  <a:gd name="T20" fmla="*/ 39 w 44"/>
                  <a:gd name="T21" fmla="*/ 13 h 32"/>
                  <a:gd name="T22" fmla="*/ 44 w 44"/>
                  <a:gd name="T23" fmla="*/ 2 h 32"/>
                  <a:gd name="T24" fmla="*/ 38 w 44"/>
                  <a:gd name="T25" fmla="*/ 0 h 32"/>
                  <a:gd name="T26" fmla="*/ 32 w 44"/>
                  <a:gd name="T2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4" h="32">
                    <a:moveTo>
                      <a:pt x="32" y="0"/>
                    </a:moveTo>
                    <a:cubicBezTo>
                      <a:pt x="31" y="0"/>
                      <a:pt x="29" y="0"/>
                      <a:pt x="28" y="0"/>
                    </a:cubicBezTo>
                    <a:cubicBezTo>
                      <a:pt x="18" y="8"/>
                      <a:pt x="8" y="18"/>
                      <a:pt x="0" y="29"/>
                    </a:cubicBezTo>
                    <a:cubicBezTo>
                      <a:pt x="0" y="29"/>
                      <a:pt x="0" y="30"/>
                      <a:pt x="0" y="31"/>
                    </a:cubicBezTo>
                    <a:cubicBezTo>
                      <a:pt x="0" y="31"/>
                      <a:pt x="0" y="32"/>
                      <a:pt x="0" y="32"/>
                    </a:cubicBezTo>
                    <a:cubicBezTo>
                      <a:pt x="3" y="31"/>
                      <a:pt x="5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10" y="31"/>
                      <a:pt x="11" y="31"/>
                      <a:pt x="12" y="31"/>
                    </a:cubicBezTo>
                    <a:cubicBezTo>
                      <a:pt x="12" y="20"/>
                      <a:pt x="21" y="12"/>
                      <a:pt x="32" y="12"/>
                    </a:cubicBezTo>
                    <a:cubicBezTo>
                      <a:pt x="33" y="12"/>
                      <a:pt x="34" y="12"/>
                      <a:pt x="35" y="12"/>
                    </a:cubicBezTo>
                    <a:cubicBezTo>
                      <a:pt x="36" y="12"/>
                      <a:pt x="38" y="13"/>
                      <a:pt x="39" y="13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2" y="1"/>
                      <a:pt x="40" y="1"/>
                      <a:pt x="38" y="0"/>
                    </a:cubicBezTo>
                    <a:cubicBezTo>
                      <a:pt x="36" y="0"/>
                      <a:pt x="34" y="0"/>
                      <a:pt x="32" y="0"/>
                    </a:cubicBezTo>
                  </a:path>
                </a:pathLst>
              </a:custGeom>
              <a:solidFill>
                <a:srgbClr val="2E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41" name="Freeform 86"/>
              <p:cNvSpPr/>
              <p:nvPr/>
            </p:nvSpPr>
            <p:spPr bwMode="auto">
              <a:xfrm>
                <a:off x="2041526" y="2451100"/>
                <a:ext cx="119063" cy="122237"/>
              </a:xfrm>
              <a:custGeom>
                <a:avLst/>
                <a:gdLst>
                  <a:gd name="T0" fmla="*/ 28 w 28"/>
                  <a:gd name="T1" fmla="*/ 0 h 29"/>
                  <a:gd name="T2" fmla="*/ 0 w 28"/>
                  <a:gd name="T3" fmla="*/ 29 h 29"/>
                  <a:gd name="T4" fmla="*/ 28 w 28"/>
                  <a:gd name="T5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9">
                    <a:moveTo>
                      <a:pt x="28" y="0"/>
                    </a:moveTo>
                    <a:cubicBezTo>
                      <a:pt x="13" y="2"/>
                      <a:pt x="2" y="14"/>
                      <a:pt x="0" y="29"/>
                    </a:cubicBezTo>
                    <a:cubicBezTo>
                      <a:pt x="8" y="18"/>
                      <a:pt x="18" y="8"/>
                      <a:pt x="28" y="0"/>
                    </a:cubicBezTo>
                  </a:path>
                </a:pathLst>
              </a:custGeom>
              <a:solidFill>
                <a:srgbClr val="252A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42" name="Freeform 87"/>
              <p:cNvSpPr>
                <a:spLocks noEditPoints="1"/>
              </p:cNvSpPr>
              <p:nvPr/>
            </p:nvSpPr>
            <p:spPr bwMode="auto">
              <a:xfrm>
                <a:off x="1952626" y="2582863"/>
                <a:ext cx="215900" cy="195262"/>
              </a:xfrm>
              <a:custGeom>
                <a:avLst/>
                <a:gdLst>
                  <a:gd name="T0" fmla="*/ 8 w 51"/>
                  <a:gd name="T1" fmla="*/ 42 h 46"/>
                  <a:gd name="T2" fmla="*/ 1 w 51"/>
                  <a:gd name="T3" fmla="*/ 42 h 46"/>
                  <a:gd name="T4" fmla="*/ 0 w 51"/>
                  <a:gd name="T5" fmla="*/ 44 h 46"/>
                  <a:gd name="T6" fmla="*/ 1 w 51"/>
                  <a:gd name="T7" fmla="*/ 46 h 46"/>
                  <a:gd name="T8" fmla="*/ 8 w 51"/>
                  <a:gd name="T9" fmla="*/ 42 h 46"/>
                  <a:gd name="T10" fmla="*/ 29 w 51"/>
                  <a:gd name="T11" fmla="*/ 0 h 46"/>
                  <a:gd name="T12" fmla="*/ 29 w 51"/>
                  <a:gd name="T13" fmla="*/ 0 h 46"/>
                  <a:gd name="T14" fmla="*/ 21 w 51"/>
                  <a:gd name="T15" fmla="*/ 1 h 46"/>
                  <a:gd name="T16" fmla="*/ 19 w 51"/>
                  <a:gd name="T17" fmla="*/ 1 h 46"/>
                  <a:gd name="T18" fmla="*/ 18 w 51"/>
                  <a:gd name="T19" fmla="*/ 2 h 46"/>
                  <a:gd name="T20" fmla="*/ 18 w 51"/>
                  <a:gd name="T21" fmla="*/ 15 h 46"/>
                  <a:gd name="T22" fmla="*/ 29 w 51"/>
                  <a:gd name="T23" fmla="*/ 12 h 46"/>
                  <a:gd name="T24" fmla="*/ 29 w 51"/>
                  <a:gd name="T25" fmla="*/ 12 h 46"/>
                  <a:gd name="T26" fmla="*/ 43 w 51"/>
                  <a:gd name="T27" fmla="*/ 17 h 46"/>
                  <a:gd name="T28" fmla="*/ 51 w 51"/>
                  <a:gd name="T29" fmla="*/ 9 h 46"/>
                  <a:gd name="T30" fmla="*/ 33 w 51"/>
                  <a:gd name="T31" fmla="*/ 0 h 46"/>
                  <a:gd name="T32" fmla="*/ 29 w 51"/>
                  <a:gd name="T3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1" h="46">
                    <a:moveTo>
                      <a:pt x="8" y="42"/>
                    </a:moveTo>
                    <a:cubicBezTo>
                      <a:pt x="1" y="42"/>
                      <a:pt x="1" y="42"/>
                      <a:pt x="1" y="42"/>
                    </a:cubicBezTo>
                    <a:cubicBezTo>
                      <a:pt x="1" y="42"/>
                      <a:pt x="1" y="43"/>
                      <a:pt x="0" y="44"/>
                    </a:cubicBezTo>
                    <a:cubicBezTo>
                      <a:pt x="1" y="45"/>
                      <a:pt x="1" y="45"/>
                      <a:pt x="1" y="46"/>
                    </a:cubicBezTo>
                    <a:cubicBezTo>
                      <a:pt x="3" y="44"/>
                      <a:pt x="6" y="43"/>
                      <a:pt x="8" y="42"/>
                    </a:cubicBezTo>
                    <a:moveTo>
                      <a:pt x="29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26" y="0"/>
                      <a:pt x="24" y="0"/>
                      <a:pt x="21" y="1"/>
                    </a:cubicBezTo>
                    <a:cubicBezTo>
                      <a:pt x="21" y="1"/>
                      <a:pt x="20" y="1"/>
                      <a:pt x="19" y="1"/>
                    </a:cubicBezTo>
                    <a:cubicBezTo>
                      <a:pt x="19" y="2"/>
                      <a:pt x="19" y="2"/>
                      <a:pt x="18" y="2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22" y="13"/>
                      <a:pt x="25" y="12"/>
                      <a:pt x="29" y="12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34" y="12"/>
                      <a:pt x="39" y="14"/>
                      <a:pt x="43" y="17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46" y="4"/>
                      <a:pt x="40" y="1"/>
                      <a:pt x="33" y="0"/>
                    </a:cubicBezTo>
                    <a:cubicBezTo>
                      <a:pt x="32" y="0"/>
                      <a:pt x="31" y="0"/>
                      <a:pt x="29" y="0"/>
                    </a:cubicBezTo>
                  </a:path>
                </a:pathLst>
              </a:custGeom>
              <a:solidFill>
                <a:srgbClr val="2E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43" name="Freeform 88"/>
              <p:cNvSpPr>
                <a:spLocks noEditPoints="1"/>
              </p:cNvSpPr>
              <p:nvPr/>
            </p:nvSpPr>
            <p:spPr bwMode="auto">
              <a:xfrm>
                <a:off x="1947863" y="2586038"/>
                <a:ext cx="85725" cy="184150"/>
              </a:xfrm>
              <a:custGeom>
                <a:avLst/>
                <a:gdLst>
                  <a:gd name="T0" fmla="*/ 2 w 20"/>
                  <a:gd name="T1" fmla="*/ 41 h 43"/>
                  <a:gd name="T2" fmla="*/ 0 w 20"/>
                  <a:gd name="T3" fmla="*/ 41 h 43"/>
                  <a:gd name="T4" fmla="*/ 1 w 20"/>
                  <a:gd name="T5" fmla="*/ 43 h 43"/>
                  <a:gd name="T6" fmla="*/ 2 w 20"/>
                  <a:gd name="T7" fmla="*/ 41 h 43"/>
                  <a:gd name="T8" fmla="*/ 20 w 20"/>
                  <a:gd name="T9" fmla="*/ 0 h 43"/>
                  <a:gd name="T10" fmla="*/ 19 w 20"/>
                  <a:gd name="T11" fmla="*/ 1 h 43"/>
                  <a:gd name="T12" fmla="*/ 19 w 20"/>
                  <a:gd name="T13" fmla="*/ 1 h 43"/>
                  <a:gd name="T14" fmla="*/ 20 w 20"/>
                  <a:gd name="T15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43">
                    <a:moveTo>
                      <a:pt x="2" y="41"/>
                    </a:moveTo>
                    <a:cubicBezTo>
                      <a:pt x="0" y="41"/>
                      <a:pt x="0" y="41"/>
                      <a:pt x="0" y="41"/>
                    </a:cubicBezTo>
                    <a:cubicBezTo>
                      <a:pt x="1" y="41"/>
                      <a:pt x="1" y="42"/>
                      <a:pt x="1" y="43"/>
                    </a:cubicBezTo>
                    <a:cubicBezTo>
                      <a:pt x="2" y="42"/>
                      <a:pt x="2" y="41"/>
                      <a:pt x="2" y="41"/>
                    </a:cubicBezTo>
                    <a:moveTo>
                      <a:pt x="20" y="0"/>
                    </a:moveTo>
                    <a:cubicBezTo>
                      <a:pt x="20" y="1"/>
                      <a:pt x="20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20" y="1"/>
                      <a:pt x="20" y="1"/>
                      <a:pt x="20" y="0"/>
                    </a:cubicBezTo>
                  </a:path>
                </a:pathLst>
              </a:custGeom>
              <a:solidFill>
                <a:srgbClr val="252A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44" name="Freeform 89"/>
              <p:cNvSpPr/>
              <p:nvPr/>
            </p:nvSpPr>
            <p:spPr bwMode="auto">
              <a:xfrm>
                <a:off x="1939926" y="2747963"/>
                <a:ext cx="96838" cy="268287"/>
              </a:xfrm>
              <a:custGeom>
                <a:avLst/>
                <a:gdLst>
                  <a:gd name="T0" fmla="*/ 23 w 23"/>
                  <a:gd name="T1" fmla="*/ 0 h 63"/>
                  <a:gd name="T2" fmla="*/ 21 w 23"/>
                  <a:gd name="T3" fmla="*/ 0 h 63"/>
                  <a:gd name="T4" fmla="*/ 21 w 23"/>
                  <a:gd name="T5" fmla="*/ 3 h 63"/>
                  <a:gd name="T6" fmla="*/ 11 w 23"/>
                  <a:gd name="T7" fmla="*/ 3 h 63"/>
                  <a:gd name="T8" fmla="*/ 4 w 23"/>
                  <a:gd name="T9" fmla="*/ 7 h 63"/>
                  <a:gd name="T10" fmla="*/ 3 w 23"/>
                  <a:gd name="T11" fmla="*/ 8 h 63"/>
                  <a:gd name="T12" fmla="*/ 0 w 23"/>
                  <a:gd name="T13" fmla="*/ 36 h 63"/>
                  <a:gd name="T14" fmla="*/ 1 w 23"/>
                  <a:gd name="T15" fmla="*/ 54 h 63"/>
                  <a:gd name="T16" fmla="*/ 4 w 23"/>
                  <a:gd name="T17" fmla="*/ 57 h 63"/>
                  <a:gd name="T18" fmla="*/ 10 w 23"/>
                  <a:gd name="T19" fmla="*/ 49 h 63"/>
                  <a:gd name="T20" fmla="*/ 18 w 23"/>
                  <a:gd name="T21" fmla="*/ 57 h 63"/>
                  <a:gd name="T22" fmla="*/ 15 w 23"/>
                  <a:gd name="T23" fmla="*/ 62 h 63"/>
                  <a:gd name="T24" fmla="*/ 21 w 23"/>
                  <a:gd name="T25" fmla="*/ 63 h 63"/>
                  <a:gd name="T26" fmla="*/ 19 w 23"/>
                  <a:gd name="T27" fmla="*/ 53 h 63"/>
                  <a:gd name="T28" fmla="*/ 19 w 23"/>
                  <a:gd name="T29" fmla="*/ 51 h 63"/>
                  <a:gd name="T30" fmla="*/ 4 w 23"/>
                  <a:gd name="T31" fmla="*/ 32 h 63"/>
                  <a:gd name="T32" fmla="*/ 23 w 23"/>
                  <a:gd name="T33" fmla="*/ 12 h 63"/>
                  <a:gd name="T34" fmla="*/ 23 w 23"/>
                  <a:gd name="T35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3" h="63">
                    <a:moveTo>
                      <a:pt x="23" y="0"/>
                    </a:moveTo>
                    <a:cubicBezTo>
                      <a:pt x="23" y="0"/>
                      <a:pt x="22" y="0"/>
                      <a:pt x="21" y="0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9" y="4"/>
                      <a:pt x="6" y="5"/>
                      <a:pt x="4" y="7"/>
                    </a:cubicBezTo>
                    <a:cubicBezTo>
                      <a:pt x="4" y="7"/>
                      <a:pt x="3" y="7"/>
                      <a:pt x="3" y="8"/>
                    </a:cubicBezTo>
                    <a:cubicBezTo>
                      <a:pt x="1" y="17"/>
                      <a:pt x="0" y="26"/>
                      <a:pt x="0" y="36"/>
                    </a:cubicBezTo>
                    <a:cubicBezTo>
                      <a:pt x="0" y="42"/>
                      <a:pt x="0" y="48"/>
                      <a:pt x="1" y="54"/>
                    </a:cubicBezTo>
                    <a:cubicBezTo>
                      <a:pt x="2" y="55"/>
                      <a:pt x="3" y="56"/>
                      <a:pt x="4" y="57"/>
                    </a:cubicBezTo>
                    <a:cubicBezTo>
                      <a:pt x="6" y="54"/>
                      <a:pt x="8" y="51"/>
                      <a:pt x="10" y="49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7" y="59"/>
                      <a:pt x="16" y="60"/>
                      <a:pt x="15" y="62"/>
                    </a:cubicBezTo>
                    <a:cubicBezTo>
                      <a:pt x="17" y="62"/>
                      <a:pt x="19" y="63"/>
                      <a:pt x="21" y="63"/>
                    </a:cubicBezTo>
                    <a:cubicBezTo>
                      <a:pt x="20" y="60"/>
                      <a:pt x="19" y="56"/>
                      <a:pt x="19" y="53"/>
                    </a:cubicBezTo>
                    <a:cubicBezTo>
                      <a:pt x="19" y="52"/>
                      <a:pt x="19" y="51"/>
                      <a:pt x="19" y="51"/>
                    </a:cubicBezTo>
                    <a:cubicBezTo>
                      <a:pt x="10" y="49"/>
                      <a:pt x="4" y="41"/>
                      <a:pt x="4" y="32"/>
                    </a:cubicBezTo>
                    <a:cubicBezTo>
                      <a:pt x="4" y="21"/>
                      <a:pt x="13" y="12"/>
                      <a:pt x="23" y="12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2E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45" name="Freeform 90"/>
              <p:cNvSpPr/>
              <p:nvPr/>
            </p:nvSpPr>
            <p:spPr bwMode="auto">
              <a:xfrm>
                <a:off x="1905001" y="2782888"/>
                <a:ext cx="47625" cy="195262"/>
              </a:xfrm>
              <a:custGeom>
                <a:avLst/>
                <a:gdLst>
                  <a:gd name="T0" fmla="*/ 11 w 11"/>
                  <a:gd name="T1" fmla="*/ 0 h 46"/>
                  <a:gd name="T2" fmla="*/ 0 w 11"/>
                  <a:gd name="T3" fmla="*/ 24 h 46"/>
                  <a:gd name="T4" fmla="*/ 9 w 11"/>
                  <a:gd name="T5" fmla="*/ 46 h 46"/>
                  <a:gd name="T6" fmla="*/ 8 w 11"/>
                  <a:gd name="T7" fmla="*/ 28 h 46"/>
                  <a:gd name="T8" fmla="*/ 11 w 11"/>
                  <a:gd name="T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46">
                    <a:moveTo>
                      <a:pt x="11" y="0"/>
                    </a:moveTo>
                    <a:cubicBezTo>
                      <a:pt x="4" y="6"/>
                      <a:pt x="0" y="14"/>
                      <a:pt x="0" y="24"/>
                    </a:cubicBezTo>
                    <a:cubicBezTo>
                      <a:pt x="0" y="32"/>
                      <a:pt x="3" y="40"/>
                      <a:pt x="9" y="46"/>
                    </a:cubicBezTo>
                    <a:cubicBezTo>
                      <a:pt x="8" y="40"/>
                      <a:pt x="8" y="34"/>
                      <a:pt x="8" y="28"/>
                    </a:cubicBezTo>
                    <a:cubicBezTo>
                      <a:pt x="8" y="18"/>
                      <a:pt x="9" y="9"/>
                      <a:pt x="11" y="0"/>
                    </a:cubicBezTo>
                  </a:path>
                </a:pathLst>
              </a:custGeom>
              <a:solidFill>
                <a:srgbClr val="252A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46" name="Freeform 91"/>
              <p:cNvSpPr/>
              <p:nvPr/>
            </p:nvSpPr>
            <p:spPr bwMode="auto">
              <a:xfrm>
                <a:off x="2019301" y="2965450"/>
                <a:ext cx="17463" cy="50800"/>
              </a:xfrm>
              <a:custGeom>
                <a:avLst/>
                <a:gdLst>
                  <a:gd name="T0" fmla="*/ 0 w 4"/>
                  <a:gd name="T1" fmla="*/ 0 h 12"/>
                  <a:gd name="T2" fmla="*/ 0 w 4"/>
                  <a:gd name="T3" fmla="*/ 2 h 12"/>
                  <a:gd name="T4" fmla="*/ 2 w 4"/>
                  <a:gd name="T5" fmla="*/ 12 h 12"/>
                  <a:gd name="T6" fmla="*/ 4 w 4"/>
                  <a:gd name="T7" fmla="*/ 12 h 12"/>
                  <a:gd name="T8" fmla="*/ 4 w 4"/>
                  <a:gd name="T9" fmla="*/ 0 h 12"/>
                  <a:gd name="T10" fmla="*/ 0 w 4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2">
                    <a:moveTo>
                      <a:pt x="0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0" y="5"/>
                      <a:pt x="1" y="9"/>
                      <a:pt x="2" y="12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1" y="0"/>
                      <a:pt x="0" y="0"/>
                    </a:cubicBezTo>
                  </a:path>
                </a:pathLst>
              </a:custGeom>
              <a:solidFill>
                <a:srgbClr val="2D11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47" name="Freeform 92"/>
              <p:cNvSpPr/>
              <p:nvPr/>
            </p:nvSpPr>
            <p:spPr bwMode="auto">
              <a:xfrm>
                <a:off x="1935163" y="3011488"/>
                <a:ext cx="63500" cy="149225"/>
              </a:xfrm>
              <a:custGeom>
                <a:avLst/>
                <a:gdLst>
                  <a:gd name="T0" fmla="*/ 3 w 15"/>
                  <a:gd name="T1" fmla="*/ 0 h 35"/>
                  <a:gd name="T2" fmla="*/ 11 w 15"/>
                  <a:gd name="T3" fmla="*/ 31 h 35"/>
                  <a:gd name="T4" fmla="*/ 15 w 15"/>
                  <a:gd name="T5" fmla="*/ 35 h 35"/>
                  <a:gd name="T6" fmla="*/ 3 w 15"/>
                  <a:gd name="T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35">
                    <a:moveTo>
                      <a:pt x="3" y="0"/>
                    </a:moveTo>
                    <a:cubicBezTo>
                      <a:pt x="0" y="10"/>
                      <a:pt x="2" y="23"/>
                      <a:pt x="11" y="31"/>
                    </a:cubicBezTo>
                    <a:cubicBezTo>
                      <a:pt x="12" y="33"/>
                      <a:pt x="14" y="34"/>
                      <a:pt x="15" y="35"/>
                    </a:cubicBezTo>
                    <a:cubicBezTo>
                      <a:pt x="10" y="24"/>
                      <a:pt x="6" y="12"/>
                      <a:pt x="3" y="0"/>
                    </a:cubicBezTo>
                  </a:path>
                </a:pathLst>
              </a:custGeom>
              <a:solidFill>
                <a:srgbClr val="252A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48" name="Freeform 93"/>
              <p:cNvSpPr/>
              <p:nvPr/>
            </p:nvSpPr>
            <p:spPr bwMode="auto">
              <a:xfrm>
                <a:off x="2058988" y="3109913"/>
                <a:ext cx="109538" cy="73025"/>
              </a:xfrm>
              <a:custGeom>
                <a:avLst/>
                <a:gdLst>
                  <a:gd name="T0" fmla="*/ 18 w 26"/>
                  <a:gd name="T1" fmla="*/ 0 h 17"/>
                  <a:gd name="T2" fmla="*/ 4 w 26"/>
                  <a:gd name="T3" fmla="*/ 5 h 17"/>
                  <a:gd name="T4" fmla="*/ 0 w 26"/>
                  <a:gd name="T5" fmla="*/ 5 h 17"/>
                  <a:gd name="T6" fmla="*/ 0 w 26"/>
                  <a:gd name="T7" fmla="*/ 11 h 17"/>
                  <a:gd name="T8" fmla="*/ 9 w 26"/>
                  <a:gd name="T9" fmla="*/ 13 h 17"/>
                  <a:gd name="T10" fmla="*/ 8 w 26"/>
                  <a:gd name="T11" fmla="*/ 17 h 17"/>
                  <a:gd name="T12" fmla="*/ 8 w 26"/>
                  <a:gd name="T13" fmla="*/ 17 h 17"/>
                  <a:gd name="T14" fmla="*/ 26 w 26"/>
                  <a:gd name="T15" fmla="*/ 8 h 17"/>
                  <a:gd name="T16" fmla="*/ 18 w 26"/>
                  <a:gd name="T1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17">
                    <a:moveTo>
                      <a:pt x="18" y="0"/>
                    </a:moveTo>
                    <a:cubicBezTo>
                      <a:pt x="14" y="3"/>
                      <a:pt x="9" y="5"/>
                      <a:pt x="4" y="5"/>
                    </a:cubicBezTo>
                    <a:cubicBezTo>
                      <a:pt x="3" y="5"/>
                      <a:pt x="1" y="5"/>
                      <a:pt x="0" y="5"/>
                    </a:cubicBezTo>
                    <a:cubicBezTo>
                      <a:pt x="0" y="7"/>
                      <a:pt x="0" y="9"/>
                      <a:pt x="0" y="11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4"/>
                      <a:pt x="8" y="16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15" y="16"/>
                      <a:pt x="21" y="13"/>
                      <a:pt x="26" y="8"/>
                    </a:cubicBezTo>
                    <a:cubicBezTo>
                      <a:pt x="18" y="0"/>
                      <a:pt x="18" y="0"/>
                      <a:pt x="18" y="0"/>
                    </a:cubicBezTo>
                  </a:path>
                </a:pathLst>
              </a:custGeom>
              <a:solidFill>
                <a:srgbClr val="2D11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49" name="Freeform 94"/>
              <p:cNvSpPr/>
              <p:nvPr/>
            </p:nvSpPr>
            <p:spPr bwMode="auto">
              <a:xfrm>
                <a:off x="1947863" y="2957513"/>
                <a:ext cx="111125" cy="220662"/>
              </a:xfrm>
              <a:custGeom>
                <a:avLst/>
                <a:gdLst>
                  <a:gd name="T0" fmla="*/ 8 w 26"/>
                  <a:gd name="T1" fmla="*/ 0 h 52"/>
                  <a:gd name="T2" fmla="*/ 2 w 26"/>
                  <a:gd name="T3" fmla="*/ 8 h 52"/>
                  <a:gd name="T4" fmla="*/ 0 w 26"/>
                  <a:gd name="T5" fmla="*/ 13 h 52"/>
                  <a:gd name="T6" fmla="*/ 12 w 26"/>
                  <a:gd name="T7" fmla="*/ 48 h 52"/>
                  <a:gd name="T8" fmla="*/ 22 w 26"/>
                  <a:gd name="T9" fmla="*/ 52 h 52"/>
                  <a:gd name="T10" fmla="*/ 23 w 26"/>
                  <a:gd name="T11" fmla="*/ 46 h 52"/>
                  <a:gd name="T12" fmla="*/ 26 w 26"/>
                  <a:gd name="T13" fmla="*/ 47 h 52"/>
                  <a:gd name="T14" fmla="*/ 26 w 26"/>
                  <a:gd name="T15" fmla="*/ 41 h 52"/>
                  <a:gd name="T16" fmla="*/ 16 w 26"/>
                  <a:gd name="T17" fmla="*/ 36 h 52"/>
                  <a:gd name="T18" fmla="*/ 13 w 26"/>
                  <a:gd name="T19" fmla="*/ 13 h 52"/>
                  <a:gd name="T20" fmla="*/ 16 w 26"/>
                  <a:gd name="T21" fmla="*/ 8 h 52"/>
                  <a:gd name="T22" fmla="*/ 8 w 26"/>
                  <a:gd name="T2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52">
                    <a:moveTo>
                      <a:pt x="8" y="0"/>
                    </a:moveTo>
                    <a:cubicBezTo>
                      <a:pt x="6" y="2"/>
                      <a:pt x="4" y="5"/>
                      <a:pt x="2" y="8"/>
                    </a:cubicBezTo>
                    <a:cubicBezTo>
                      <a:pt x="1" y="9"/>
                      <a:pt x="1" y="11"/>
                      <a:pt x="0" y="13"/>
                    </a:cubicBezTo>
                    <a:cubicBezTo>
                      <a:pt x="3" y="25"/>
                      <a:pt x="7" y="37"/>
                      <a:pt x="12" y="48"/>
                    </a:cubicBezTo>
                    <a:cubicBezTo>
                      <a:pt x="15" y="50"/>
                      <a:pt x="19" y="52"/>
                      <a:pt x="22" y="52"/>
                    </a:cubicBezTo>
                    <a:cubicBezTo>
                      <a:pt x="22" y="50"/>
                      <a:pt x="23" y="48"/>
                      <a:pt x="23" y="46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6" y="45"/>
                      <a:pt x="26" y="43"/>
                      <a:pt x="26" y="41"/>
                    </a:cubicBezTo>
                    <a:cubicBezTo>
                      <a:pt x="22" y="40"/>
                      <a:pt x="19" y="38"/>
                      <a:pt x="16" y="36"/>
                    </a:cubicBezTo>
                    <a:cubicBezTo>
                      <a:pt x="10" y="30"/>
                      <a:pt x="9" y="20"/>
                      <a:pt x="13" y="13"/>
                    </a:cubicBezTo>
                    <a:cubicBezTo>
                      <a:pt x="14" y="11"/>
                      <a:pt x="15" y="10"/>
                      <a:pt x="16" y="8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2E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50" name="Freeform 95"/>
              <p:cNvSpPr/>
              <p:nvPr/>
            </p:nvSpPr>
            <p:spPr bwMode="auto">
              <a:xfrm>
                <a:off x="2041526" y="3152775"/>
                <a:ext cx="123825" cy="161925"/>
              </a:xfrm>
              <a:custGeom>
                <a:avLst/>
                <a:gdLst>
                  <a:gd name="T0" fmla="*/ 1 w 29"/>
                  <a:gd name="T1" fmla="*/ 0 h 38"/>
                  <a:gd name="T2" fmla="*/ 0 w 29"/>
                  <a:gd name="T3" fmla="*/ 6 h 38"/>
                  <a:gd name="T4" fmla="*/ 0 w 29"/>
                  <a:gd name="T5" fmla="*/ 7 h 38"/>
                  <a:gd name="T6" fmla="*/ 29 w 29"/>
                  <a:gd name="T7" fmla="*/ 38 h 38"/>
                  <a:gd name="T8" fmla="*/ 27 w 29"/>
                  <a:gd name="T9" fmla="*/ 28 h 38"/>
                  <a:gd name="T10" fmla="*/ 27 w 29"/>
                  <a:gd name="T11" fmla="*/ 26 h 38"/>
                  <a:gd name="T12" fmla="*/ 17 w 29"/>
                  <a:gd name="T13" fmla="*/ 20 h 38"/>
                  <a:gd name="T14" fmla="*/ 11 w 29"/>
                  <a:gd name="T15" fmla="*/ 15 h 38"/>
                  <a:gd name="T16" fmla="*/ 4 w 29"/>
                  <a:gd name="T17" fmla="*/ 1 h 38"/>
                  <a:gd name="T18" fmla="*/ 1 w 29"/>
                  <a:gd name="T1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38">
                    <a:moveTo>
                      <a:pt x="1" y="0"/>
                    </a:moveTo>
                    <a:cubicBezTo>
                      <a:pt x="1" y="2"/>
                      <a:pt x="0" y="4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24"/>
                      <a:pt x="13" y="37"/>
                      <a:pt x="29" y="38"/>
                    </a:cubicBezTo>
                    <a:cubicBezTo>
                      <a:pt x="28" y="35"/>
                      <a:pt x="27" y="32"/>
                      <a:pt x="27" y="28"/>
                    </a:cubicBezTo>
                    <a:cubicBezTo>
                      <a:pt x="27" y="27"/>
                      <a:pt x="27" y="27"/>
                      <a:pt x="27" y="26"/>
                    </a:cubicBezTo>
                    <a:cubicBezTo>
                      <a:pt x="23" y="25"/>
                      <a:pt x="20" y="23"/>
                      <a:pt x="17" y="20"/>
                    </a:cubicBezTo>
                    <a:cubicBezTo>
                      <a:pt x="15" y="18"/>
                      <a:pt x="13" y="17"/>
                      <a:pt x="11" y="15"/>
                    </a:cubicBezTo>
                    <a:cubicBezTo>
                      <a:pt x="7" y="11"/>
                      <a:pt x="5" y="6"/>
                      <a:pt x="4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2E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51" name="Freeform 96"/>
              <p:cNvSpPr>
                <a:spLocks noEditPoints="1"/>
              </p:cNvSpPr>
              <p:nvPr/>
            </p:nvSpPr>
            <p:spPr bwMode="auto">
              <a:xfrm>
                <a:off x="2058988" y="3155950"/>
                <a:ext cx="169863" cy="158750"/>
              </a:xfrm>
              <a:custGeom>
                <a:avLst/>
                <a:gdLst>
                  <a:gd name="T0" fmla="*/ 35 w 40"/>
                  <a:gd name="T1" fmla="*/ 24 h 37"/>
                  <a:gd name="T2" fmla="*/ 31 w 40"/>
                  <a:gd name="T3" fmla="*/ 25 h 37"/>
                  <a:gd name="T4" fmla="*/ 28 w 40"/>
                  <a:gd name="T5" fmla="*/ 25 h 37"/>
                  <a:gd name="T6" fmla="*/ 23 w 40"/>
                  <a:gd name="T7" fmla="*/ 25 h 37"/>
                  <a:gd name="T8" fmla="*/ 23 w 40"/>
                  <a:gd name="T9" fmla="*/ 27 h 37"/>
                  <a:gd name="T10" fmla="*/ 25 w 40"/>
                  <a:gd name="T11" fmla="*/ 37 h 37"/>
                  <a:gd name="T12" fmla="*/ 28 w 40"/>
                  <a:gd name="T13" fmla="*/ 37 h 37"/>
                  <a:gd name="T14" fmla="*/ 34 w 40"/>
                  <a:gd name="T15" fmla="*/ 37 h 37"/>
                  <a:gd name="T16" fmla="*/ 40 w 40"/>
                  <a:gd name="T17" fmla="*/ 35 h 37"/>
                  <a:gd name="T18" fmla="*/ 35 w 40"/>
                  <a:gd name="T19" fmla="*/ 24 h 37"/>
                  <a:gd name="T20" fmla="*/ 0 w 40"/>
                  <a:gd name="T21" fmla="*/ 0 h 37"/>
                  <a:gd name="T22" fmla="*/ 7 w 40"/>
                  <a:gd name="T23" fmla="*/ 14 h 37"/>
                  <a:gd name="T24" fmla="*/ 13 w 40"/>
                  <a:gd name="T25" fmla="*/ 19 h 37"/>
                  <a:gd name="T26" fmla="*/ 8 w 40"/>
                  <a:gd name="T27" fmla="*/ 6 h 37"/>
                  <a:gd name="T28" fmla="*/ 8 w 40"/>
                  <a:gd name="T29" fmla="*/ 6 h 37"/>
                  <a:gd name="T30" fmla="*/ 9 w 40"/>
                  <a:gd name="T31" fmla="*/ 2 h 37"/>
                  <a:gd name="T32" fmla="*/ 0 w 40"/>
                  <a:gd name="T33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0" h="37">
                    <a:moveTo>
                      <a:pt x="35" y="24"/>
                    </a:moveTo>
                    <a:cubicBezTo>
                      <a:pt x="34" y="25"/>
                      <a:pt x="32" y="25"/>
                      <a:pt x="31" y="25"/>
                    </a:cubicBezTo>
                    <a:cubicBezTo>
                      <a:pt x="30" y="25"/>
                      <a:pt x="29" y="25"/>
                      <a:pt x="28" y="25"/>
                    </a:cubicBezTo>
                    <a:cubicBezTo>
                      <a:pt x="26" y="25"/>
                      <a:pt x="25" y="25"/>
                      <a:pt x="23" y="25"/>
                    </a:cubicBezTo>
                    <a:cubicBezTo>
                      <a:pt x="23" y="26"/>
                      <a:pt x="23" y="26"/>
                      <a:pt x="23" y="27"/>
                    </a:cubicBezTo>
                    <a:cubicBezTo>
                      <a:pt x="23" y="31"/>
                      <a:pt x="24" y="34"/>
                      <a:pt x="25" y="37"/>
                    </a:cubicBezTo>
                    <a:cubicBezTo>
                      <a:pt x="26" y="37"/>
                      <a:pt x="27" y="37"/>
                      <a:pt x="28" y="37"/>
                    </a:cubicBezTo>
                    <a:cubicBezTo>
                      <a:pt x="30" y="37"/>
                      <a:pt x="32" y="37"/>
                      <a:pt x="34" y="37"/>
                    </a:cubicBezTo>
                    <a:cubicBezTo>
                      <a:pt x="36" y="37"/>
                      <a:pt x="38" y="36"/>
                      <a:pt x="40" y="35"/>
                    </a:cubicBezTo>
                    <a:cubicBezTo>
                      <a:pt x="35" y="24"/>
                      <a:pt x="35" y="24"/>
                      <a:pt x="35" y="24"/>
                    </a:cubicBezTo>
                    <a:moveTo>
                      <a:pt x="0" y="0"/>
                    </a:moveTo>
                    <a:cubicBezTo>
                      <a:pt x="1" y="5"/>
                      <a:pt x="3" y="10"/>
                      <a:pt x="7" y="14"/>
                    </a:cubicBezTo>
                    <a:cubicBezTo>
                      <a:pt x="9" y="16"/>
                      <a:pt x="11" y="17"/>
                      <a:pt x="13" y="19"/>
                    </a:cubicBezTo>
                    <a:cubicBezTo>
                      <a:pt x="10" y="15"/>
                      <a:pt x="8" y="11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5"/>
                      <a:pt x="9" y="3"/>
                      <a:pt x="9" y="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D11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52" name="Freeform 97"/>
              <p:cNvSpPr>
                <a:spLocks noEditPoints="1"/>
              </p:cNvSpPr>
              <p:nvPr/>
            </p:nvSpPr>
            <p:spPr bwMode="auto">
              <a:xfrm>
                <a:off x="2482851" y="2370138"/>
                <a:ext cx="260350" cy="1023937"/>
              </a:xfrm>
              <a:custGeom>
                <a:avLst/>
                <a:gdLst>
                  <a:gd name="T0" fmla="*/ 12 w 61"/>
                  <a:gd name="T1" fmla="*/ 171 h 241"/>
                  <a:gd name="T2" fmla="*/ 9 w 61"/>
                  <a:gd name="T3" fmla="*/ 171 h 241"/>
                  <a:gd name="T4" fmla="*/ 9 w 61"/>
                  <a:gd name="T5" fmla="*/ 231 h 241"/>
                  <a:gd name="T6" fmla="*/ 9 w 61"/>
                  <a:gd name="T7" fmla="*/ 231 h 241"/>
                  <a:gd name="T8" fmla="*/ 29 w 61"/>
                  <a:gd name="T9" fmla="*/ 241 h 241"/>
                  <a:gd name="T10" fmla="*/ 27 w 61"/>
                  <a:gd name="T11" fmla="*/ 231 h 241"/>
                  <a:gd name="T12" fmla="*/ 27 w 61"/>
                  <a:gd name="T13" fmla="*/ 229 h 241"/>
                  <a:gd name="T14" fmla="*/ 12 w 61"/>
                  <a:gd name="T15" fmla="*/ 210 h 241"/>
                  <a:gd name="T16" fmla="*/ 12 w 61"/>
                  <a:gd name="T17" fmla="*/ 171 h 241"/>
                  <a:gd name="T18" fmla="*/ 9 w 61"/>
                  <a:gd name="T19" fmla="*/ 91 h 241"/>
                  <a:gd name="T20" fmla="*/ 9 w 61"/>
                  <a:gd name="T21" fmla="*/ 150 h 241"/>
                  <a:gd name="T22" fmla="*/ 12 w 61"/>
                  <a:gd name="T23" fmla="*/ 147 h 241"/>
                  <a:gd name="T24" fmla="*/ 12 w 61"/>
                  <a:gd name="T25" fmla="*/ 94 h 241"/>
                  <a:gd name="T26" fmla="*/ 9 w 61"/>
                  <a:gd name="T27" fmla="*/ 91 h 241"/>
                  <a:gd name="T28" fmla="*/ 32 w 61"/>
                  <a:gd name="T29" fmla="*/ 0 h 241"/>
                  <a:gd name="T30" fmla="*/ 0 w 61"/>
                  <a:gd name="T31" fmla="*/ 32 h 241"/>
                  <a:gd name="T32" fmla="*/ 0 w 61"/>
                  <a:gd name="T33" fmla="*/ 34 h 241"/>
                  <a:gd name="T34" fmla="*/ 9 w 61"/>
                  <a:gd name="T35" fmla="*/ 53 h 241"/>
                  <a:gd name="T36" fmla="*/ 9 w 61"/>
                  <a:gd name="T37" fmla="*/ 70 h 241"/>
                  <a:gd name="T38" fmla="*/ 12 w 61"/>
                  <a:gd name="T39" fmla="*/ 70 h 241"/>
                  <a:gd name="T40" fmla="*/ 12 w 61"/>
                  <a:gd name="T41" fmla="*/ 32 h 241"/>
                  <a:gd name="T42" fmla="*/ 32 w 61"/>
                  <a:gd name="T43" fmla="*/ 12 h 241"/>
                  <a:gd name="T44" fmla="*/ 51 w 61"/>
                  <a:gd name="T45" fmla="*/ 27 h 241"/>
                  <a:gd name="T46" fmla="*/ 53 w 61"/>
                  <a:gd name="T47" fmla="*/ 27 h 241"/>
                  <a:gd name="T48" fmla="*/ 57 w 61"/>
                  <a:gd name="T49" fmla="*/ 28 h 241"/>
                  <a:gd name="T50" fmla="*/ 54 w 61"/>
                  <a:gd name="T51" fmla="*/ 21 h 241"/>
                  <a:gd name="T52" fmla="*/ 61 w 61"/>
                  <a:gd name="T53" fmla="*/ 19 h 241"/>
                  <a:gd name="T54" fmla="*/ 32 w 61"/>
                  <a:gd name="T55" fmla="*/ 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61" h="241">
                    <a:moveTo>
                      <a:pt x="12" y="171"/>
                    </a:moveTo>
                    <a:cubicBezTo>
                      <a:pt x="9" y="171"/>
                      <a:pt x="9" y="171"/>
                      <a:pt x="9" y="171"/>
                    </a:cubicBezTo>
                    <a:cubicBezTo>
                      <a:pt x="9" y="231"/>
                      <a:pt x="9" y="231"/>
                      <a:pt x="9" y="231"/>
                    </a:cubicBezTo>
                    <a:cubicBezTo>
                      <a:pt x="9" y="231"/>
                      <a:pt x="9" y="231"/>
                      <a:pt x="9" y="231"/>
                    </a:cubicBezTo>
                    <a:cubicBezTo>
                      <a:pt x="14" y="237"/>
                      <a:pt x="21" y="240"/>
                      <a:pt x="29" y="241"/>
                    </a:cubicBezTo>
                    <a:cubicBezTo>
                      <a:pt x="28" y="238"/>
                      <a:pt x="27" y="234"/>
                      <a:pt x="27" y="231"/>
                    </a:cubicBezTo>
                    <a:cubicBezTo>
                      <a:pt x="27" y="229"/>
                      <a:pt x="27" y="229"/>
                      <a:pt x="27" y="229"/>
                    </a:cubicBezTo>
                    <a:cubicBezTo>
                      <a:pt x="19" y="227"/>
                      <a:pt x="12" y="219"/>
                      <a:pt x="12" y="210"/>
                    </a:cubicBezTo>
                    <a:cubicBezTo>
                      <a:pt x="12" y="171"/>
                      <a:pt x="12" y="171"/>
                      <a:pt x="12" y="171"/>
                    </a:cubicBezTo>
                    <a:moveTo>
                      <a:pt x="9" y="91"/>
                    </a:moveTo>
                    <a:cubicBezTo>
                      <a:pt x="9" y="150"/>
                      <a:pt x="9" y="150"/>
                      <a:pt x="9" y="150"/>
                    </a:cubicBezTo>
                    <a:cubicBezTo>
                      <a:pt x="10" y="149"/>
                      <a:pt x="11" y="148"/>
                      <a:pt x="12" y="147"/>
                    </a:cubicBezTo>
                    <a:cubicBezTo>
                      <a:pt x="12" y="94"/>
                      <a:pt x="12" y="94"/>
                      <a:pt x="12" y="94"/>
                    </a:cubicBezTo>
                    <a:cubicBezTo>
                      <a:pt x="11" y="93"/>
                      <a:pt x="10" y="92"/>
                      <a:pt x="9" y="91"/>
                    </a:cubicBezTo>
                    <a:moveTo>
                      <a:pt x="32" y="0"/>
                    </a:moveTo>
                    <a:cubicBezTo>
                      <a:pt x="14" y="0"/>
                      <a:pt x="0" y="14"/>
                      <a:pt x="0" y="32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5" y="38"/>
                      <a:pt x="9" y="45"/>
                      <a:pt x="9" y="53"/>
                    </a:cubicBezTo>
                    <a:cubicBezTo>
                      <a:pt x="9" y="70"/>
                      <a:pt x="9" y="70"/>
                      <a:pt x="9" y="70"/>
                    </a:cubicBezTo>
                    <a:cubicBezTo>
                      <a:pt x="12" y="70"/>
                      <a:pt x="12" y="70"/>
                      <a:pt x="12" y="70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2" y="21"/>
                      <a:pt x="21" y="12"/>
                      <a:pt x="32" y="12"/>
                    </a:cubicBezTo>
                    <a:cubicBezTo>
                      <a:pt x="41" y="12"/>
                      <a:pt x="49" y="19"/>
                      <a:pt x="51" y="27"/>
                    </a:cubicBezTo>
                    <a:cubicBezTo>
                      <a:pt x="51" y="27"/>
                      <a:pt x="52" y="27"/>
                      <a:pt x="53" y="27"/>
                    </a:cubicBezTo>
                    <a:cubicBezTo>
                      <a:pt x="54" y="27"/>
                      <a:pt x="56" y="27"/>
                      <a:pt x="57" y="28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6" y="20"/>
                      <a:pt x="58" y="20"/>
                      <a:pt x="61" y="19"/>
                    </a:cubicBezTo>
                    <a:cubicBezTo>
                      <a:pt x="56" y="8"/>
                      <a:pt x="45" y="0"/>
                      <a:pt x="32" y="0"/>
                    </a:cubicBezTo>
                  </a:path>
                </a:pathLst>
              </a:custGeom>
              <a:solidFill>
                <a:srgbClr val="2E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53" name="Freeform 98"/>
              <p:cNvSpPr>
                <a:spLocks noEditPoints="1"/>
              </p:cNvSpPr>
              <p:nvPr/>
            </p:nvSpPr>
            <p:spPr bwMode="auto">
              <a:xfrm>
                <a:off x="2598738" y="2484438"/>
                <a:ext cx="152400" cy="909637"/>
              </a:xfrm>
              <a:custGeom>
                <a:avLst/>
                <a:gdLst>
                  <a:gd name="T0" fmla="*/ 5 w 36"/>
                  <a:gd name="T1" fmla="*/ 151 h 214"/>
                  <a:gd name="T2" fmla="*/ 5 w 36"/>
                  <a:gd name="T3" fmla="*/ 163 h 214"/>
                  <a:gd name="T4" fmla="*/ 24 w 36"/>
                  <a:gd name="T5" fmla="*/ 183 h 214"/>
                  <a:gd name="T6" fmla="*/ 5 w 36"/>
                  <a:gd name="T7" fmla="*/ 202 h 214"/>
                  <a:gd name="T8" fmla="*/ 0 w 36"/>
                  <a:gd name="T9" fmla="*/ 202 h 214"/>
                  <a:gd name="T10" fmla="*/ 0 w 36"/>
                  <a:gd name="T11" fmla="*/ 204 h 214"/>
                  <a:gd name="T12" fmla="*/ 2 w 36"/>
                  <a:gd name="T13" fmla="*/ 214 h 214"/>
                  <a:gd name="T14" fmla="*/ 5 w 36"/>
                  <a:gd name="T15" fmla="*/ 214 h 214"/>
                  <a:gd name="T16" fmla="*/ 34 w 36"/>
                  <a:gd name="T17" fmla="*/ 195 h 214"/>
                  <a:gd name="T18" fmla="*/ 27 w 36"/>
                  <a:gd name="T19" fmla="*/ 193 h 214"/>
                  <a:gd name="T20" fmla="*/ 32 w 36"/>
                  <a:gd name="T21" fmla="*/ 182 h 214"/>
                  <a:gd name="T22" fmla="*/ 36 w 36"/>
                  <a:gd name="T23" fmla="*/ 183 h 214"/>
                  <a:gd name="T24" fmla="*/ 36 w 36"/>
                  <a:gd name="T25" fmla="*/ 183 h 214"/>
                  <a:gd name="T26" fmla="*/ 5 w 36"/>
                  <a:gd name="T27" fmla="*/ 151 h 214"/>
                  <a:gd name="T28" fmla="*/ 26 w 36"/>
                  <a:gd name="T29" fmla="*/ 0 h 214"/>
                  <a:gd name="T30" fmla="*/ 24 w 36"/>
                  <a:gd name="T31" fmla="*/ 0 h 214"/>
                  <a:gd name="T32" fmla="*/ 24 w 36"/>
                  <a:gd name="T33" fmla="*/ 5 h 214"/>
                  <a:gd name="T34" fmla="*/ 5 w 36"/>
                  <a:gd name="T35" fmla="*/ 24 h 214"/>
                  <a:gd name="T36" fmla="*/ 5 w 36"/>
                  <a:gd name="T37" fmla="*/ 36 h 214"/>
                  <a:gd name="T38" fmla="*/ 36 w 36"/>
                  <a:gd name="T39" fmla="*/ 5 h 214"/>
                  <a:gd name="T40" fmla="*/ 36 w 36"/>
                  <a:gd name="T41" fmla="*/ 4 h 214"/>
                  <a:gd name="T42" fmla="*/ 32 w 36"/>
                  <a:gd name="T43" fmla="*/ 5 h 214"/>
                  <a:gd name="T44" fmla="*/ 30 w 36"/>
                  <a:gd name="T45" fmla="*/ 1 h 214"/>
                  <a:gd name="T46" fmla="*/ 26 w 36"/>
                  <a:gd name="T47" fmla="*/ 0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6" h="214">
                    <a:moveTo>
                      <a:pt x="5" y="151"/>
                    </a:moveTo>
                    <a:cubicBezTo>
                      <a:pt x="5" y="163"/>
                      <a:pt x="5" y="163"/>
                      <a:pt x="5" y="163"/>
                    </a:cubicBezTo>
                    <a:cubicBezTo>
                      <a:pt x="15" y="163"/>
                      <a:pt x="24" y="172"/>
                      <a:pt x="24" y="183"/>
                    </a:cubicBezTo>
                    <a:cubicBezTo>
                      <a:pt x="24" y="193"/>
                      <a:pt x="15" y="202"/>
                      <a:pt x="5" y="202"/>
                    </a:cubicBezTo>
                    <a:cubicBezTo>
                      <a:pt x="3" y="202"/>
                      <a:pt x="2" y="202"/>
                      <a:pt x="0" y="202"/>
                    </a:cubicBezTo>
                    <a:cubicBezTo>
                      <a:pt x="0" y="204"/>
                      <a:pt x="0" y="204"/>
                      <a:pt x="0" y="204"/>
                    </a:cubicBezTo>
                    <a:cubicBezTo>
                      <a:pt x="0" y="207"/>
                      <a:pt x="1" y="211"/>
                      <a:pt x="2" y="214"/>
                    </a:cubicBezTo>
                    <a:cubicBezTo>
                      <a:pt x="3" y="214"/>
                      <a:pt x="4" y="214"/>
                      <a:pt x="5" y="214"/>
                    </a:cubicBezTo>
                    <a:cubicBezTo>
                      <a:pt x="18" y="214"/>
                      <a:pt x="29" y="206"/>
                      <a:pt x="34" y="195"/>
                    </a:cubicBezTo>
                    <a:cubicBezTo>
                      <a:pt x="31" y="194"/>
                      <a:pt x="29" y="194"/>
                      <a:pt x="27" y="193"/>
                    </a:cubicBezTo>
                    <a:cubicBezTo>
                      <a:pt x="32" y="182"/>
                      <a:pt x="32" y="182"/>
                      <a:pt x="32" y="182"/>
                    </a:cubicBezTo>
                    <a:cubicBezTo>
                      <a:pt x="33" y="183"/>
                      <a:pt x="35" y="183"/>
                      <a:pt x="36" y="183"/>
                    </a:cubicBezTo>
                    <a:cubicBezTo>
                      <a:pt x="36" y="183"/>
                      <a:pt x="36" y="183"/>
                      <a:pt x="36" y="183"/>
                    </a:cubicBezTo>
                    <a:cubicBezTo>
                      <a:pt x="36" y="165"/>
                      <a:pt x="22" y="151"/>
                      <a:pt x="5" y="151"/>
                    </a:cubicBezTo>
                    <a:moveTo>
                      <a:pt x="26" y="0"/>
                    </a:moveTo>
                    <a:cubicBezTo>
                      <a:pt x="25" y="0"/>
                      <a:pt x="24" y="0"/>
                      <a:pt x="24" y="0"/>
                    </a:cubicBezTo>
                    <a:cubicBezTo>
                      <a:pt x="24" y="2"/>
                      <a:pt x="24" y="3"/>
                      <a:pt x="24" y="5"/>
                    </a:cubicBezTo>
                    <a:cubicBezTo>
                      <a:pt x="24" y="15"/>
                      <a:pt x="15" y="24"/>
                      <a:pt x="5" y="24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22" y="36"/>
                      <a:pt x="36" y="22"/>
                      <a:pt x="36" y="5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5" y="4"/>
                      <a:pt x="33" y="5"/>
                      <a:pt x="32" y="5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29" y="0"/>
                      <a:pt x="27" y="0"/>
                      <a:pt x="26" y="0"/>
                    </a:cubicBezTo>
                  </a:path>
                </a:pathLst>
              </a:custGeom>
              <a:solidFill>
                <a:srgbClr val="2D11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54" name="Freeform 99"/>
              <p:cNvSpPr/>
              <p:nvPr/>
            </p:nvSpPr>
            <p:spPr bwMode="auto">
              <a:xfrm>
                <a:off x="2482851" y="2514600"/>
                <a:ext cx="39688" cy="838200"/>
              </a:xfrm>
              <a:custGeom>
                <a:avLst/>
                <a:gdLst>
                  <a:gd name="T0" fmla="*/ 0 w 9"/>
                  <a:gd name="T1" fmla="*/ 0 h 197"/>
                  <a:gd name="T2" fmla="*/ 0 w 9"/>
                  <a:gd name="T3" fmla="*/ 176 h 197"/>
                  <a:gd name="T4" fmla="*/ 9 w 9"/>
                  <a:gd name="T5" fmla="*/ 197 h 197"/>
                  <a:gd name="T6" fmla="*/ 9 w 9"/>
                  <a:gd name="T7" fmla="*/ 197 h 197"/>
                  <a:gd name="T8" fmla="*/ 9 w 9"/>
                  <a:gd name="T9" fmla="*/ 137 h 197"/>
                  <a:gd name="T10" fmla="*/ 0 w 9"/>
                  <a:gd name="T11" fmla="*/ 137 h 197"/>
                  <a:gd name="T12" fmla="*/ 9 w 9"/>
                  <a:gd name="T13" fmla="*/ 116 h 197"/>
                  <a:gd name="T14" fmla="*/ 9 w 9"/>
                  <a:gd name="T15" fmla="*/ 57 h 197"/>
                  <a:gd name="T16" fmla="*/ 0 w 9"/>
                  <a:gd name="T17" fmla="*/ 36 h 197"/>
                  <a:gd name="T18" fmla="*/ 9 w 9"/>
                  <a:gd name="T19" fmla="*/ 36 h 197"/>
                  <a:gd name="T20" fmla="*/ 9 w 9"/>
                  <a:gd name="T21" fmla="*/ 19 h 197"/>
                  <a:gd name="T22" fmla="*/ 0 w 9"/>
                  <a:gd name="T23" fmla="*/ 0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197">
                    <a:moveTo>
                      <a:pt x="0" y="0"/>
                    </a:moveTo>
                    <a:cubicBezTo>
                      <a:pt x="0" y="176"/>
                      <a:pt x="0" y="176"/>
                      <a:pt x="0" y="176"/>
                    </a:cubicBezTo>
                    <a:cubicBezTo>
                      <a:pt x="0" y="184"/>
                      <a:pt x="3" y="192"/>
                      <a:pt x="9" y="197"/>
                    </a:cubicBezTo>
                    <a:cubicBezTo>
                      <a:pt x="9" y="197"/>
                      <a:pt x="9" y="197"/>
                      <a:pt x="9" y="197"/>
                    </a:cubicBezTo>
                    <a:cubicBezTo>
                      <a:pt x="9" y="137"/>
                      <a:pt x="9" y="137"/>
                      <a:pt x="9" y="137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29"/>
                      <a:pt x="3" y="121"/>
                      <a:pt x="9" y="116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3" y="52"/>
                      <a:pt x="0" y="44"/>
                      <a:pt x="0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1"/>
                      <a:pt x="5" y="4"/>
                      <a:pt x="0" y="0"/>
                    </a:cubicBezTo>
                  </a:path>
                </a:pathLst>
              </a:custGeom>
              <a:solidFill>
                <a:srgbClr val="2D11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55" name="Freeform 100"/>
              <p:cNvSpPr/>
              <p:nvPr/>
            </p:nvSpPr>
            <p:spPr bwMode="auto">
              <a:xfrm>
                <a:off x="2670176" y="2722563"/>
                <a:ext cx="136525" cy="131762"/>
              </a:xfrm>
              <a:custGeom>
                <a:avLst/>
                <a:gdLst>
                  <a:gd name="T0" fmla="*/ 32 w 32"/>
                  <a:gd name="T1" fmla="*/ 0 h 31"/>
                  <a:gd name="T2" fmla="*/ 20 w 32"/>
                  <a:gd name="T3" fmla="*/ 0 h 31"/>
                  <a:gd name="T4" fmla="*/ 0 w 32"/>
                  <a:gd name="T5" fmla="*/ 19 h 31"/>
                  <a:gd name="T6" fmla="*/ 0 w 32"/>
                  <a:gd name="T7" fmla="*/ 31 h 31"/>
                  <a:gd name="T8" fmla="*/ 32 w 32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1">
                    <a:moveTo>
                      <a:pt x="32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10"/>
                      <a:pt x="11" y="19"/>
                      <a:pt x="0" y="19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18" y="31"/>
                      <a:pt x="32" y="17"/>
                      <a:pt x="32" y="0"/>
                    </a:cubicBezTo>
                  </a:path>
                </a:pathLst>
              </a:custGeom>
              <a:solidFill>
                <a:srgbClr val="2D11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56" name="Freeform 101"/>
              <p:cNvSpPr/>
              <p:nvPr/>
            </p:nvSpPr>
            <p:spPr bwMode="auto">
              <a:xfrm>
                <a:off x="2670176" y="2909888"/>
                <a:ext cx="136525" cy="136525"/>
              </a:xfrm>
              <a:custGeom>
                <a:avLst/>
                <a:gdLst>
                  <a:gd name="T0" fmla="*/ 0 w 32"/>
                  <a:gd name="T1" fmla="*/ 0 h 32"/>
                  <a:gd name="T2" fmla="*/ 0 w 32"/>
                  <a:gd name="T3" fmla="*/ 12 h 32"/>
                  <a:gd name="T4" fmla="*/ 20 w 32"/>
                  <a:gd name="T5" fmla="*/ 32 h 32"/>
                  <a:gd name="T6" fmla="*/ 32 w 32"/>
                  <a:gd name="T7" fmla="*/ 32 h 32"/>
                  <a:gd name="T8" fmla="*/ 0 w 32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2">
                    <a:moveTo>
                      <a:pt x="0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11" y="12"/>
                      <a:pt x="20" y="21"/>
                      <a:pt x="20" y="32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2" y="14"/>
                      <a:pt x="18" y="0"/>
                      <a:pt x="0" y="0"/>
                    </a:cubicBezTo>
                  </a:path>
                </a:pathLst>
              </a:custGeom>
              <a:solidFill>
                <a:srgbClr val="2D11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57" name="Freeform 102"/>
              <p:cNvSpPr/>
              <p:nvPr/>
            </p:nvSpPr>
            <p:spPr bwMode="auto">
              <a:xfrm>
                <a:off x="2522538" y="2965450"/>
                <a:ext cx="76200" cy="131762"/>
              </a:xfrm>
              <a:custGeom>
                <a:avLst/>
                <a:gdLst>
                  <a:gd name="T0" fmla="*/ 18 w 18"/>
                  <a:gd name="T1" fmla="*/ 0 h 31"/>
                  <a:gd name="T2" fmla="*/ 3 w 18"/>
                  <a:gd name="T3" fmla="*/ 7 h 31"/>
                  <a:gd name="T4" fmla="*/ 0 w 18"/>
                  <a:gd name="T5" fmla="*/ 10 h 31"/>
                  <a:gd name="T6" fmla="*/ 0 w 18"/>
                  <a:gd name="T7" fmla="*/ 31 h 31"/>
                  <a:gd name="T8" fmla="*/ 3 w 18"/>
                  <a:gd name="T9" fmla="*/ 31 h 31"/>
                  <a:gd name="T10" fmla="*/ 18 w 18"/>
                  <a:gd name="T11" fmla="*/ 13 h 31"/>
                  <a:gd name="T12" fmla="*/ 18 w 18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31">
                    <a:moveTo>
                      <a:pt x="18" y="0"/>
                    </a:moveTo>
                    <a:cubicBezTo>
                      <a:pt x="13" y="1"/>
                      <a:pt x="7" y="3"/>
                      <a:pt x="3" y="7"/>
                    </a:cubicBezTo>
                    <a:cubicBezTo>
                      <a:pt x="2" y="8"/>
                      <a:pt x="1" y="9"/>
                      <a:pt x="0" y="10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22"/>
                      <a:pt x="10" y="15"/>
                      <a:pt x="18" y="13"/>
                    </a:cubicBezTo>
                    <a:cubicBezTo>
                      <a:pt x="18" y="0"/>
                      <a:pt x="18" y="0"/>
                      <a:pt x="18" y="0"/>
                    </a:cubicBezTo>
                  </a:path>
                </a:pathLst>
              </a:custGeom>
              <a:solidFill>
                <a:srgbClr val="2E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58" name="Freeform 103"/>
              <p:cNvSpPr/>
              <p:nvPr/>
            </p:nvSpPr>
            <p:spPr bwMode="auto">
              <a:xfrm>
                <a:off x="2598738" y="2965450"/>
                <a:ext cx="20638" cy="55562"/>
              </a:xfrm>
              <a:custGeom>
                <a:avLst/>
                <a:gdLst>
                  <a:gd name="T0" fmla="*/ 5 w 5"/>
                  <a:gd name="T1" fmla="*/ 0 h 13"/>
                  <a:gd name="T2" fmla="*/ 0 w 5"/>
                  <a:gd name="T3" fmla="*/ 0 h 13"/>
                  <a:gd name="T4" fmla="*/ 0 w 5"/>
                  <a:gd name="T5" fmla="*/ 13 h 13"/>
                  <a:gd name="T6" fmla="*/ 5 w 5"/>
                  <a:gd name="T7" fmla="*/ 12 h 13"/>
                  <a:gd name="T8" fmla="*/ 5 w 5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3">
                    <a:moveTo>
                      <a:pt x="5" y="0"/>
                    </a:moveTo>
                    <a:cubicBezTo>
                      <a:pt x="3" y="0"/>
                      <a:pt x="2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2" y="12"/>
                      <a:pt x="3" y="12"/>
                      <a:pt x="5" y="12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2D11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59" name="Freeform 104"/>
              <p:cNvSpPr/>
              <p:nvPr/>
            </p:nvSpPr>
            <p:spPr bwMode="auto">
              <a:xfrm>
                <a:off x="2482851" y="3008313"/>
                <a:ext cx="39688" cy="88900"/>
              </a:xfrm>
              <a:custGeom>
                <a:avLst/>
                <a:gdLst>
                  <a:gd name="T0" fmla="*/ 9 w 9"/>
                  <a:gd name="T1" fmla="*/ 0 h 21"/>
                  <a:gd name="T2" fmla="*/ 0 w 9"/>
                  <a:gd name="T3" fmla="*/ 21 h 21"/>
                  <a:gd name="T4" fmla="*/ 9 w 9"/>
                  <a:gd name="T5" fmla="*/ 21 h 21"/>
                  <a:gd name="T6" fmla="*/ 9 w 9"/>
                  <a:gd name="T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21">
                    <a:moveTo>
                      <a:pt x="9" y="0"/>
                    </a:moveTo>
                    <a:cubicBezTo>
                      <a:pt x="3" y="5"/>
                      <a:pt x="0" y="13"/>
                      <a:pt x="0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2D11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60" name="Freeform 105"/>
              <p:cNvSpPr/>
              <p:nvPr/>
            </p:nvSpPr>
            <p:spPr bwMode="auto">
              <a:xfrm>
                <a:off x="2522538" y="2667000"/>
                <a:ext cx="76200" cy="131762"/>
              </a:xfrm>
              <a:custGeom>
                <a:avLst/>
                <a:gdLst>
                  <a:gd name="T0" fmla="*/ 3 w 18"/>
                  <a:gd name="T1" fmla="*/ 0 h 31"/>
                  <a:gd name="T2" fmla="*/ 3 w 18"/>
                  <a:gd name="T3" fmla="*/ 0 h 31"/>
                  <a:gd name="T4" fmla="*/ 0 w 18"/>
                  <a:gd name="T5" fmla="*/ 0 h 31"/>
                  <a:gd name="T6" fmla="*/ 0 w 18"/>
                  <a:gd name="T7" fmla="*/ 21 h 31"/>
                  <a:gd name="T8" fmla="*/ 3 w 18"/>
                  <a:gd name="T9" fmla="*/ 24 h 31"/>
                  <a:gd name="T10" fmla="*/ 18 w 18"/>
                  <a:gd name="T11" fmla="*/ 31 h 31"/>
                  <a:gd name="T12" fmla="*/ 18 w 18"/>
                  <a:gd name="T13" fmla="*/ 19 h 31"/>
                  <a:gd name="T14" fmla="*/ 3 w 18"/>
                  <a:gd name="T1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31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1" y="22"/>
                      <a:pt x="2" y="23"/>
                      <a:pt x="3" y="24"/>
                    </a:cubicBezTo>
                    <a:cubicBezTo>
                      <a:pt x="7" y="28"/>
                      <a:pt x="13" y="30"/>
                      <a:pt x="18" y="31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0" y="17"/>
                      <a:pt x="3" y="9"/>
                      <a:pt x="3" y="0"/>
                    </a:cubicBezTo>
                  </a:path>
                </a:pathLst>
              </a:custGeom>
              <a:solidFill>
                <a:srgbClr val="2E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61" name="Freeform 106"/>
              <p:cNvSpPr/>
              <p:nvPr/>
            </p:nvSpPr>
            <p:spPr bwMode="auto">
              <a:xfrm>
                <a:off x="2598738" y="2747963"/>
                <a:ext cx="20638" cy="50800"/>
              </a:xfrm>
              <a:custGeom>
                <a:avLst/>
                <a:gdLst>
                  <a:gd name="T0" fmla="*/ 0 w 5"/>
                  <a:gd name="T1" fmla="*/ 0 h 12"/>
                  <a:gd name="T2" fmla="*/ 0 w 5"/>
                  <a:gd name="T3" fmla="*/ 12 h 12"/>
                  <a:gd name="T4" fmla="*/ 5 w 5"/>
                  <a:gd name="T5" fmla="*/ 12 h 12"/>
                  <a:gd name="T6" fmla="*/ 5 w 5"/>
                  <a:gd name="T7" fmla="*/ 0 h 12"/>
                  <a:gd name="T8" fmla="*/ 0 w 5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2">
                    <a:moveTo>
                      <a:pt x="0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" y="12"/>
                      <a:pt x="3" y="12"/>
                      <a:pt x="5" y="12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0"/>
                      <a:pt x="0" y="0"/>
                    </a:cubicBezTo>
                  </a:path>
                </a:pathLst>
              </a:custGeom>
              <a:solidFill>
                <a:srgbClr val="2D11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62" name="Freeform 107"/>
              <p:cNvSpPr/>
              <p:nvPr/>
            </p:nvSpPr>
            <p:spPr bwMode="auto">
              <a:xfrm>
                <a:off x="2482851" y="2667000"/>
                <a:ext cx="39688" cy="90487"/>
              </a:xfrm>
              <a:custGeom>
                <a:avLst/>
                <a:gdLst>
                  <a:gd name="T0" fmla="*/ 9 w 9"/>
                  <a:gd name="T1" fmla="*/ 0 h 21"/>
                  <a:gd name="T2" fmla="*/ 0 w 9"/>
                  <a:gd name="T3" fmla="*/ 0 h 21"/>
                  <a:gd name="T4" fmla="*/ 9 w 9"/>
                  <a:gd name="T5" fmla="*/ 21 h 21"/>
                  <a:gd name="T6" fmla="*/ 9 w 9"/>
                  <a:gd name="T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21"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3" y="16"/>
                      <a:pt x="9" y="21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2D11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63" name="Freeform 108"/>
              <p:cNvSpPr/>
              <p:nvPr/>
            </p:nvSpPr>
            <p:spPr bwMode="auto">
              <a:xfrm>
                <a:off x="2713038" y="2451100"/>
                <a:ext cx="187325" cy="122237"/>
              </a:xfrm>
              <a:custGeom>
                <a:avLst/>
                <a:gdLst>
                  <a:gd name="T0" fmla="*/ 12 w 44"/>
                  <a:gd name="T1" fmla="*/ 0 h 29"/>
                  <a:gd name="T2" fmla="*/ 7 w 44"/>
                  <a:gd name="T3" fmla="*/ 0 h 29"/>
                  <a:gd name="T4" fmla="*/ 0 w 44"/>
                  <a:gd name="T5" fmla="*/ 2 h 29"/>
                  <a:gd name="T6" fmla="*/ 3 w 44"/>
                  <a:gd name="T7" fmla="*/ 9 h 29"/>
                  <a:gd name="T8" fmla="*/ 11 w 44"/>
                  <a:gd name="T9" fmla="*/ 12 h 29"/>
                  <a:gd name="T10" fmla="*/ 12 w 44"/>
                  <a:gd name="T11" fmla="*/ 12 h 29"/>
                  <a:gd name="T12" fmla="*/ 31 w 44"/>
                  <a:gd name="T13" fmla="*/ 27 h 29"/>
                  <a:gd name="T14" fmla="*/ 33 w 44"/>
                  <a:gd name="T15" fmla="*/ 27 h 29"/>
                  <a:gd name="T16" fmla="*/ 44 w 44"/>
                  <a:gd name="T17" fmla="*/ 29 h 29"/>
                  <a:gd name="T18" fmla="*/ 12 w 44"/>
                  <a:gd name="T1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29">
                    <a:moveTo>
                      <a:pt x="12" y="0"/>
                    </a:moveTo>
                    <a:cubicBezTo>
                      <a:pt x="10" y="0"/>
                      <a:pt x="8" y="0"/>
                      <a:pt x="7" y="0"/>
                    </a:cubicBezTo>
                    <a:cubicBezTo>
                      <a:pt x="4" y="1"/>
                      <a:pt x="2" y="1"/>
                      <a:pt x="0" y="2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6" y="9"/>
                      <a:pt x="9" y="10"/>
                      <a:pt x="11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22" y="12"/>
                      <a:pt x="29" y="18"/>
                      <a:pt x="31" y="27"/>
                    </a:cubicBezTo>
                    <a:cubicBezTo>
                      <a:pt x="32" y="27"/>
                      <a:pt x="33" y="27"/>
                      <a:pt x="33" y="27"/>
                    </a:cubicBezTo>
                    <a:cubicBezTo>
                      <a:pt x="37" y="27"/>
                      <a:pt x="40" y="28"/>
                      <a:pt x="44" y="29"/>
                    </a:cubicBezTo>
                    <a:cubicBezTo>
                      <a:pt x="43" y="13"/>
                      <a:pt x="29" y="0"/>
                      <a:pt x="12" y="0"/>
                    </a:cubicBezTo>
                  </a:path>
                </a:pathLst>
              </a:custGeom>
              <a:solidFill>
                <a:srgbClr val="2E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64" name="Freeform 109"/>
              <p:cNvSpPr>
                <a:spLocks noEditPoints="1"/>
              </p:cNvSpPr>
              <p:nvPr/>
            </p:nvSpPr>
            <p:spPr bwMode="auto">
              <a:xfrm>
                <a:off x="2725738" y="2489200"/>
                <a:ext cx="174625" cy="96837"/>
              </a:xfrm>
              <a:custGeom>
                <a:avLst/>
                <a:gdLst>
                  <a:gd name="T0" fmla="*/ 30 w 41"/>
                  <a:gd name="T1" fmla="*/ 18 h 23"/>
                  <a:gd name="T2" fmla="*/ 28 w 41"/>
                  <a:gd name="T3" fmla="*/ 18 h 23"/>
                  <a:gd name="T4" fmla="*/ 29 w 41"/>
                  <a:gd name="T5" fmla="*/ 22 h 23"/>
                  <a:gd name="T6" fmla="*/ 33 w 41"/>
                  <a:gd name="T7" fmla="*/ 22 h 23"/>
                  <a:gd name="T8" fmla="*/ 33 w 41"/>
                  <a:gd name="T9" fmla="*/ 22 h 23"/>
                  <a:gd name="T10" fmla="*/ 41 w 41"/>
                  <a:gd name="T11" fmla="*/ 23 h 23"/>
                  <a:gd name="T12" fmla="*/ 41 w 41"/>
                  <a:gd name="T13" fmla="*/ 22 h 23"/>
                  <a:gd name="T14" fmla="*/ 41 w 41"/>
                  <a:gd name="T15" fmla="*/ 20 h 23"/>
                  <a:gd name="T16" fmla="*/ 30 w 41"/>
                  <a:gd name="T17" fmla="*/ 18 h 23"/>
                  <a:gd name="T18" fmla="*/ 0 w 41"/>
                  <a:gd name="T19" fmla="*/ 0 h 23"/>
                  <a:gd name="T20" fmla="*/ 2 w 41"/>
                  <a:gd name="T21" fmla="*/ 4 h 23"/>
                  <a:gd name="T22" fmla="*/ 6 w 41"/>
                  <a:gd name="T23" fmla="*/ 3 h 23"/>
                  <a:gd name="T24" fmla="*/ 8 w 41"/>
                  <a:gd name="T25" fmla="*/ 3 h 23"/>
                  <a:gd name="T26" fmla="*/ 0 w 41"/>
                  <a:gd name="T2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1" h="23">
                    <a:moveTo>
                      <a:pt x="30" y="18"/>
                    </a:moveTo>
                    <a:cubicBezTo>
                      <a:pt x="30" y="18"/>
                      <a:pt x="29" y="18"/>
                      <a:pt x="28" y="18"/>
                    </a:cubicBezTo>
                    <a:cubicBezTo>
                      <a:pt x="28" y="19"/>
                      <a:pt x="29" y="21"/>
                      <a:pt x="29" y="22"/>
                    </a:cubicBezTo>
                    <a:cubicBezTo>
                      <a:pt x="30" y="22"/>
                      <a:pt x="32" y="22"/>
                      <a:pt x="33" y="22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6" y="22"/>
                      <a:pt x="38" y="22"/>
                      <a:pt x="41" y="23"/>
                    </a:cubicBezTo>
                    <a:cubicBezTo>
                      <a:pt x="41" y="23"/>
                      <a:pt x="41" y="22"/>
                      <a:pt x="41" y="22"/>
                    </a:cubicBezTo>
                    <a:cubicBezTo>
                      <a:pt x="41" y="21"/>
                      <a:pt x="41" y="21"/>
                      <a:pt x="41" y="20"/>
                    </a:cubicBezTo>
                    <a:cubicBezTo>
                      <a:pt x="37" y="19"/>
                      <a:pt x="34" y="18"/>
                      <a:pt x="30" y="18"/>
                    </a:cubicBezTo>
                    <a:moveTo>
                      <a:pt x="0" y="0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5" y="3"/>
                      <a:pt x="6" y="3"/>
                    </a:cubicBezTo>
                    <a:cubicBezTo>
                      <a:pt x="7" y="3"/>
                      <a:pt x="8" y="3"/>
                      <a:pt x="8" y="3"/>
                    </a:cubicBezTo>
                    <a:cubicBezTo>
                      <a:pt x="6" y="1"/>
                      <a:pt x="3" y="0"/>
                      <a:pt x="0" y="0"/>
                    </a:cubicBezTo>
                  </a:path>
                </a:pathLst>
              </a:custGeom>
              <a:solidFill>
                <a:srgbClr val="2D11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65" name="Freeform 110"/>
              <p:cNvSpPr/>
              <p:nvPr/>
            </p:nvSpPr>
            <p:spPr bwMode="auto">
              <a:xfrm>
                <a:off x="2933701" y="2598738"/>
                <a:ext cx="65088" cy="106362"/>
              </a:xfrm>
              <a:custGeom>
                <a:avLst/>
                <a:gdLst>
                  <a:gd name="T0" fmla="*/ 0 w 15"/>
                  <a:gd name="T1" fmla="*/ 0 h 25"/>
                  <a:gd name="T2" fmla="*/ 7 w 15"/>
                  <a:gd name="T3" fmla="*/ 17 h 25"/>
                  <a:gd name="T4" fmla="*/ 6 w 15"/>
                  <a:gd name="T5" fmla="*/ 23 h 25"/>
                  <a:gd name="T6" fmla="*/ 15 w 15"/>
                  <a:gd name="T7" fmla="*/ 25 h 25"/>
                  <a:gd name="T8" fmla="*/ 6 w 15"/>
                  <a:gd name="T9" fmla="*/ 5 h 25"/>
                  <a:gd name="T10" fmla="*/ 0 w 15"/>
                  <a:gd name="T1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25">
                    <a:moveTo>
                      <a:pt x="0" y="0"/>
                    </a:moveTo>
                    <a:cubicBezTo>
                      <a:pt x="4" y="5"/>
                      <a:pt x="7" y="11"/>
                      <a:pt x="7" y="17"/>
                    </a:cubicBezTo>
                    <a:cubicBezTo>
                      <a:pt x="7" y="19"/>
                      <a:pt x="6" y="21"/>
                      <a:pt x="6" y="23"/>
                    </a:cubicBezTo>
                    <a:cubicBezTo>
                      <a:pt x="9" y="23"/>
                      <a:pt x="12" y="24"/>
                      <a:pt x="15" y="25"/>
                    </a:cubicBezTo>
                    <a:cubicBezTo>
                      <a:pt x="15" y="18"/>
                      <a:pt x="12" y="10"/>
                      <a:pt x="6" y="5"/>
                    </a:cubicBezTo>
                    <a:cubicBezTo>
                      <a:pt x="4" y="3"/>
                      <a:pt x="2" y="1"/>
                      <a:pt x="0" y="0"/>
                    </a:cubicBezTo>
                  </a:path>
                </a:pathLst>
              </a:custGeom>
              <a:solidFill>
                <a:srgbClr val="2E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66" name="Freeform 111"/>
              <p:cNvSpPr/>
              <p:nvPr/>
            </p:nvSpPr>
            <p:spPr bwMode="auto">
              <a:xfrm>
                <a:off x="2773363" y="2582863"/>
                <a:ext cx="225425" cy="195262"/>
              </a:xfrm>
              <a:custGeom>
                <a:avLst/>
                <a:gdLst>
                  <a:gd name="T0" fmla="*/ 22 w 53"/>
                  <a:gd name="T1" fmla="*/ 0 h 46"/>
                  <a:gd name="T2" fmla="*/ 22 w 53"/>
                  <a:gd name="T3" fmla="*/ 0 h 46"/>
                  <a:gd name="T4" fmla="*/ 18 w 53"/>
                  <a:gd name="T5" fmla="*/ 0 h 46"/>
                  <a:gd name="T6" fmla="*/ 0 w 53"/>
                  <a:gd name="T7" fmla="*/ 9 h 46"/>
                  <a:gd name="T8" fmla="*/ 8 w 53"/>
                  <a:gd name="T9" fmla="*/ 17 h 46"/>
                  <a:gd name="T10" fmla="*/ 22 w 53"/>
                  <a:gd name="T11" fmla="*/ 12 h 46"/>
                  <a:gd name="T12" fmla="*/ 22 w 53"/>
                  <a:gd name="T13" fmla="*/ 12 h 46"/>
                  <a:gd name="T14" fmla="*/ 36 w 53"/>
                  <a:gd name="T15" fmla="*/ 17 h 46"/>
                  <a:gd name="T16" fmla="*/ 41 w 53"/>
                  <a:gd name="T17" fmla="*/ 31 h 46"/>
                  <a:gd name="T18" fmla="*/ 39 w 53"/>
                  <a:gd name="T19" fmla="*/ 40 h 46"/>
                  <a:gd name="T20" fmla="*/ 50 w 53"/>
                  <a:gd name="T21" fmla="*/ 46 h 46"/>
                  <a:gd name="T22" fmla="*/ 53 w 53"/>
                  <a:gd name="T23" fmla="*/ 31 h 46"/>
                  <a:gd name="T24" fmla="*/ 53 w 53"/>
                  <a:gd name="T25" fmla="*/ 29 h 46"/>
                  <a:gd name="T26" fmla="*/ 44 w 53"/>
                  <a:gd name="T27" fmla="*/ 27 h 46"/>
                  <a:gd name="T28" fmla="*/ 45 w 53"/>
                  <a:gd name="T29" fmla="*/ 21 h 46"/>
                  <a:gd name="T30" fmla="*/ 38 w 53"/>
                  <a:gd name="T31" fmla="*/ 4 h 46"/>
                  <a:gd name="T32" fmla="*/ 30 w 53"/>
                  <a:gd name="T33" fmla="*/ 1 h 46"/>
                  <a:gd name="T34" fmla="*/ 22 w 53"/>
                  <a:gd name="T3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3" h="46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21" y="0"/>
                      <a:pt x="19" y="0"/>
                      <a:pt x="18" y="0"/>
                    </a:cubicBezTo>
                    <a:cubicBezTo>
                      <a:pt x="11" y="1"/>
                      <a:pt x="5" y="4"/>
                      <a:pt x="0" y="9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12" y="14"/>
                      <a:pt x="17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7" y="12"/>
                      <a:pt x="32" y="14"/>
                      <a:pt x="36" y="17"/>
                    </a:cubicBezTo>
                    <a:cubicBezTo>
                      <a:pt x="39" y="21"/>
                      <a:pt x="41" y="26"/>
                      <a:pt x="41" y="31"/>
                    </a:cubicBezTo>
                    <a:cubicBezTo>
                      <a:pt x="41" y="34"/>
                      <a:pt x="41" y="38"/>
                      <a:pt x="39" y="40"/>
                    </a:cubicBezTo>
                    <a:cubicBezTo>
                      <a:pt x="43" y="41"/>
                      <a:pt x="47" y="43"/>
                      <a:pt x="50" y="46"/>
                    </a:cubicBezTo>
                    <a:cubicBezTo>
                      <a:pt x="52" y="41"/>
                      <a:pt x="53" y="36"/>
                      <a:pt x="53" y="31"/>
                    </a:cubicBezTo>
                    <a:cubicBezTo>
                      <a:pt x="53" y="31"/>
                      <a:pt x="53" y="30"/>
                      <a:pt x="53" y="29"/>
                    </a:cubicBezTo>
                    <a:cubicBezTo>
                      <a:pt x="50" y="28"/>
                      <a:pt x="47" y="27"/>
                      <a:pt x="44" y="27"/>
                    </a:cubicBezTo>
                    <a:cubicBezTo>
                      <a:pt x="44" y="25"/>
                      <a:pt x="45" y="23"/>
                      <a:pt x="45" y="21"/>
                    </a:cubicBezTo>
                    <a:cubicBezTo>
                      <a:pt x="45" y="15"/>
                      <a:pt x="42" y="9"/>
                      <a:pt x="38" y="4"/>
                    </a:cubicBezTo>
                    <a:cubicBezTo>
                      <a:pt x="35" y="3"/>
                      <a:pt x="33" y="1"/>
                      <a:pt x="30" y="1"/>
                    </a:cubicBezTo>
                    <a:cubicBezTo>
                      <a:pt x="27" y="0"/>
                      <a:pt x="25" y="0"/>
                      <a:pt x="22" y="0"/>
                    </a:cubicBezTo>
                  </a:path>
                </a:pathLst>
              </a:custGeom>
              <a:solidFill>
                <a:srgbClr val="2D11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67" name="Freeform 112"/>
              <p:cNvSpPr/>
              <p:nvPr/>
            </p:nvSpPr>
            <p:spPr bwMode="auto">
              <a:xfrm>
                <a:off x="2905126" y="2747963"/>
                <a:ext cx="131763" cy="268287"/>
              </a:xfrm>
              <a:custGeom>
                <a:avLst/>
                <a:gdLst>
                  <a:gd name="T0" fmla="*/ 0 w 31"/>
                  <a:gd name="T1" fmla="*/ 0 h 63"/>
                  <a:gd name="T2" fmla="*/ 0 w 31"/>
                  <a:gd name="T3" fmla="*/ 12 h 63"/>
                  <a:gd name="T4" fmla="*/ 19 w 31"/>
                  <a:gd name="T5" fmla="*/ 32 h 63"/>
                  <a:gd name="T6" fmla="*/ 0 w 31"/>
                  <a:gd name="T7" fmla="*/ 51 h 63"/>
                  <a:gd name="T8" fmla="*/ 0 w 31"/>
                  <a:gd name="T9" fmla="*/ 63 h 63"/>
                  <a:gd name="T10" fmla="*/ 8 w 31"/>
                  <a:gd name="T11" fmla="*/ 62 h 63"/>
                  <a:gd name="T12" fmla="*/ 5 w 31"/>
                  <a:gd name="T13" fmla="*/ 57 h 63"/>
                  <a:gd name="T14" fmla="*/ 13 w 31"/>
                  <a:gd name="T15" fmla="*/ 49 h 63"/>
                  <a:gd name="T16" fmla="*/ 19 w 31"/>
                  <a:gd name="T17" fmla="*/ 57 h 63"/>
                  <a:gd name="T18" fmla="*/ 31 w 31"/>
                  <a:gd name="T19" fmla="*/ 32 h 63"/>
                  <a:gd name="T20" fmla="*/ 19 w 31"/>
                  <a:gd name="T21" fmla="*/ 7 h 63"/>
                  <a:gd name="T22" fmla="*/ 8 w 31"/>
                  <a:gd name="T23" fmla="*/ 1 h 63"/>
                  <a:gd name="T24" fmla="*/ 0 w 31"/>
                  <a:gd name="T25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63">
                    <a:moveTo>
                      <a:pt x="0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11" y="12"/>
                      <a:pt x="19" y="21"/>
                      <a:pt x="19" y="32"/>
                    </a:cubicBezTo>
                    <a:cubicBezTo>
                      <a:pt x="19" y="42"/>
                      <a:pt x="11" y="51"/>
                      <a:pt x="0" y="51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3" y="63"/>
                      <a:pt x="5" y="63"/>
                      <a:pt x="8" y="62"/>
                    </a:cubicBezTo>
                    <a:cubicBezTo>
                      <a:pt x="7" y="60"/>
                      <a:pt x="6" y="59"/>
                      <a:pt x="5" y="57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6" y="51"/>
                      <a:pt x="17" y="54"/>
                      <a:pt x="19" y="57"/>
                    </a:cubicBezTo>
                    <a:cubicBezTo>
                      <a:pt x="26" y="51"/>
                      <a:pt x="31" y="42"/>
                      <a:pt x="31" y="32"/>
                    </a:cubicBezTo>
                    <a:cubicBezTo>
                      <a:pt x="31" y="21"/>
                      <a:pt x="26" y="12"/>
                      <a:pt x="19" y="7"/>
                    </a:cubicBezTo>
                    <a:cubicBezTo>
                      <a:pt x="16" y="4"/>
                      <a:pt x="12" y="2"/>
                      <a:pt x="8" y="1"/>
                    </a:cubicBezTo>
                    <a:cubicBezTo>
                      <a:pt x="5" y="1"/>
                      <a:pt x="3" y="0"/>
                      <a:pt x="0" y="0"/>
                    </a:cubicBezTo>
                  </a:path>
                </a:pathLst>
              </a:custGeom>
              <a:solidFill>
                <a:srgbClr val="2D11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68" name="Freeform 113"/>
              <p:cNvSpPr/>
              <p:nvPr/>
            </p:nvSpPr>
            <p:spPr bwMode="auto">
              <a:xfrm>
                <a:off x="2773363" y="2957513"/>
                <a:ext cx="225425" cy="225425"/>
              </a:xfrm>
              <a:custGeom>
                <a:avLst/>
                <a:gdLst>
                  <a:gd name="T0" fmla="*/ 44 w 53"/>
                  <a:gd name="T1" fmla="*/ 0 h 53"/>
                  <a:gd name="T2" fmla="*/ 36 w 53"/>
                  <a:gd name="T3" fmla="*/ 8 h 53"/>
                  <a:gd name="T4" fmla="*/ 39 w 53"/>
                  <a:gd name="T5" fmla="*/ 13 h 53"/>
                  <a:gd name="T6" fmla="*/ 41 w 53"/>
                  <a:gd name="T7" fmla="*/ 22 h 53"/>
                  <a:gd name="T8" fmla="*/ 36 w 53"/>
                  <a:gd name="T9" fmla="*/ 36 h 53"/>
                  <a:gd name="T10" fmla="*/ 22 w 53"/>
                  <a:gd name="T11" fmla="*/ 41 h 53"/>
                  <a:gd name="T12" fmla="*/ 8 w 53"/>
                  <a:gd name="T13" fmla="*/ 36 h 53"/>
                  <a:gd name="T14" fmla="*/ 0 w 53"/>
                  <a:gd name="T15" fmla="*/ 44 h 53"/>
                  <a:gd name="T16" fmla="*/ 18 w 53"/>
                  <a:gd name="T17" fmla="*/ 53 h 53"/>
                  <a:gd name="T18" fmla="*/ 18 w 53"/>
                  <a:gd name="T19" fmla="*/ 53 h 53"/>
                  <a:gd name="T20" fmla="*/ 17 w 53"/>
                  <a:gd name="T21" fmla="*/ 49 h 53"/>
                  <a:gd name="T22" fmla="*/ 29 w 53"/>
                  <a:gd name="T23" fmla="*/ 46 h 53"/>
                  <a:gd name="T24" fmla="*/ 30 w 53"/>
                  <a:gd name="T25" fmla="*/ 52 h 53"/>
                  <a:gd name="T26" fmla="*/ 44 w 53"/>
                  <a:gd name="T27" fmla="*/ 44 h 53"/>
                  <a:gd name="T28" fmla="*/ 53 w 53"/>
                  <a:gd name="T29" fmla="*/ 22 h 53"/>
                  <a:gd name="T30" fmla="*/ 50 w 53"/>
                  <a:gd name="T31" fmla="*/ 8 h 53"/>
                  <a:gd name="T32" fmla="*/ 44 w 53"/>
                  <a:gd name="T33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3" h="53">
                    <a:moveTo>
                      <a:pt x="44" y="0"/>
                    </a:moveTo>
                    <a:cubicBezTo>
                      <a:pt x="36" y="8"/>
                      <a:pt x="36" y="8"/>
                      <a:pt x="36" y="8"/>
                    </a:cubicBezTo>
                    <a:cubicBezTo>
                      <a:pt x="37" y="10"/>
                      <a:pt x="38" y="11"/>
                      <a:pt x="39" y="13"/>
                    </a:cubicBezTo>
                    <a:cubicBezTo>
                      <a:pt x="41" y="16"/>
                      <a:pt x="41" y="19"/>
                      <a:pt x="41" y="22"/>
                    </a:cubicBezTo>
                    <a:cubicBezTo>
                      <a:pt x="41" y="27"/>
                      <a:pt x="39" y="32"/>
                      <a:pt x="36" y="36"/>
                    </a:cubicBezTo>
                    <a:cubicBezTo>
                      <a:pt x="32" y="39"/>
                      <a:pt x="27" y="41"/>
                      <a:pt x="22" y="41"/>
                    </a:cubicBezTo>
                    <a:cubicBezTo>
                      <a:pt x="17" y="41"/>
                      <a:pt x="12" y="39"/>
                      <a:pt x="8" y="36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5" y="49"/>
                      <a:pt x="11" y="52"/>
                      <a:pt x="18" y="53"/>
                    </a:cubicBezTo>
                    <a:cubicBezTo>
                      <a:pt x="18" y="53"/>
                      <a:pt x="18" y="53"/>
                      <a:pt x="18" y="53"/>
                    </a:cubicBezTo>
                    <a:cubicBezTo>
                      <a:pt x="18" y="52"/>
                      <a:pt x="17" y="50"/>
                      <a:pt x="17" y="49"/>
                    </a:cubicBezTo>
                    <a:cubicBezTo>
                      <a:pt x="29" y="46"/>
                      <a:pt x="29" y="46"/>
                      <a:pt x="29" y="46"/>
                    </a:cubicBezTo>
                    <a:cubicBezTo>
                      <a:pt x="29" y="48"/>
                      <a:pt x="30" y="50"/>
                      <a:pt x="30" y="52"/>
                    </a:cubicBezTo>
                    <a:cubicBezTo>
                      <a:pt x="35" y="51"/>
                      <a:pt x="40" y="48"/>
                      <a:pt x="44" y="44"/>
                    </a:cubicBezTo>
                    <a:cubicBezTo>
                      <a:pt x="50" y="38"/>
                      <a:pt x="53" y="30"/>
                      <a:pt x="53" y="22"/>
                    </a:cubicBezTo>
                    <a:cubicBezTo>
                      <a:pt x="53" y="17"/>
                      <a:pt x="52" y="12"/>
                      <a:pt x="50" y="8"/>
                    </a:cubicBezTo>
                    <a:cubicBezTo>
                      <a:pt x="48" y="5"/>
                      <a:pt x="47" y="2"/>
                      <a:pt x="44" y="0"/>
                    </a:cubicBezTo>
                  </a:path>
                </a:pathLst>
              </a:custGeom>
              <a:solidFill>
                <a:srgbClr val="2D11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69" name="Freeform 114"/>
              <p:cNvSpPr/>
              <p:nvPr/>
            </p:nvSpPr>
            <p:spPr bwMode="auto">
              <a:xfrm>
                <a:off x="2713038" y="3152775"/>
                <a:ext cx="187325" cy="161925"/>
              </a:xfrm>
              <a:custGeom>
                <a:avLst/>
                <a:gdLst>
                  <a:gd name="T0" fmla="*/ 43 w 44"/>
                  <a:gd name="T1" fmla="*/ 0 h 38"/>
                  <a:gd name="T2" fmla="*/ 31 w 44"/>
                  <a:gd name="T3" fmla="*/ 3 h 38"/>
                  <a:gd name="T4" fmla="*/ 32 w 44"/>
                  <a:gd name="T5" fmla="*/ 7 h 38"/>
                  <a:gd name="T6" fmla="*/ 32 w 44"/>
                  <a:gd name="T7" fmla="*/ 7 h 38"/>
                  <a:gd name="T8" fmla="*/ 12 w 44"/>
                  <a:gd name="T9" fmla="*/ 26 h 38"/>
                  <a:gd name="T10" fmla="*/ 9 w 44"/>
                  <a:gd name="T11" fmla="*/ 26 h 38"/>
                  <a:gd name="T12" fmla="*/ 5 w 44"/>
                  <a:gd name="T13" fmla="*/ 25 h 38"/>
                  <a:gd name="T14" fmla="*/ 0 w 44"/>
                  <a:gd name="T15" fmla="*/ 36 h 38"/>
                  <a:gd name="T16" fmla="*/ 7 w 44"/>
                  <a:gd name="T17" fmla="*/ 38 h 38"/>
                  <a:gd name="T18" fmla="*/ 12 w 44"/>
                  <a:gd name="T19" fmla="*/ 38 h 38"/>
                  <a:gd name="T20" fmla="*/ 44 w 44"/>
                  <a:gd name="T21" fmla="*/ 7 h 38"/>
                  <a:gd name="T22" fmla="*/ 44 w 44"/>
                  <a:gd name="T23" fmla="*/ 6 h 38"/>
                  <a:gd name="T24" fmla="*/ 43 w 44"/>
                  <a:gd name="T25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38">
                    <a:moveTo>
                      <a:pt x="43" y="0"/>
                    </a:moveTo>
                    <a:cubicBezTo>
                      <a:pt x="31" y="3"/>
                      <a:pt x="31" y="3"/>
                      <a:pt x="31" y="3"/>
                    </a:cubicBezTo>
                    <a:cubicBezTo>
                      <a:pt x="31" y="4"/>
                      <a:pt x="32" y="6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18"/>
                      <a:pt x="23" y="26"/>
                      <a:pt x="12" y="26"/>
                    </a:cubicBezTo>
                    <a:cubicBezTo>
                      <a:pt x="11" y="26"/>
                      <a:pt x="10" y="26"/>
                      <a:pt x="9" y="26"/>
                    </a:cubicBezTo>
                    <a:cubicBezTo>
                      <a:pt x="8" y="26"/>
                      <a:pt x="6" y="26"/>
                      <a:pt x="5" y="25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2" y="37"/>
                      <a:pt x="4" y="37"/>
                      <a:pt x="7" y="38"/>
                    </a:cubicBezTo>
                    <a:cubicBezTo>
                      <a:pt x="8" y="38"/>
                      <a:pt x="10" y="38"/>
                      <a:pt x="12" y="38"/>
                    </a:cubicBezTo>
                    <a:cubicBezTo>
                      <a:pt x="30" y="38"/>
                      <a:pt x="44" y="24"/>
                      <a:pt x="44" y="7"/>
                    </a:cubicBezTo>
                    <a:cubicBezTo>
                      <a:pt x="44" y="7"/>
                      <a:pt x="44" y="7"/>
                      <a:pt x="44" y="6"/>
                    </a:cubicBezTo>
                    <a:cubicBezTo>
                      <a:pt x="44" y="4"/>
                      <a:pt x="43" y="2"/>
                      <a:pt x="43" y="0"/>
                    </a:cubicBezTo>
                  </a:path>
                </a:pathLst>
              </a:custGeom>
              <a:solidFill>
                <a:srgbClr val="2D11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70" name="Freeform 115"/>
              <p:cNvSpPr/>
              <p:nvPr/>
            </p:nvSpPr>
            <p:spPr bwMode="auto">
              <a:xfrm>
                <a:off x="2976563" y="3279775"/>
                <a:ext cx="612775" cy="407987"/>
              </a:xfrm>
              <a:custGeom>
                <a:avLst/>
                <a:gdLst>
                  <a:gd name="T0" fmla="*/ 144 w 144"/>
                  <a:gd name="T1" fmla="*/ 0 h 96"/>
                  <a:gd name="T2" fmla="*/ 42 w 144"/>
                  <a:gd name="T3" fmla="*/ 0 h 96"/>
                  <a:gd name="T4" fmla="*/ 9 w 144"/>
                  <a:gd name="T5" fmla="*/ 42 h 96"/>
                  <a:gd name="T6" fmla="*/ 4 w 144"/>
                  <a:gd name="T7" fmla="*/ 46 h 96"/>
                  <a:gd name="T8" fmla="*/ 0 w 144"/>
                  <a:gd name="T9" fmla="*/ 49 h 96"/>
                  <a:gd name="T10" fmla="*/ 0 w 144"/>
                  <a:gd name="T11" fmla="*/ 96 h 96"/>
                  <a:gd name="T12" fmla="*/ 144 w 144"/>
                  <a:gd name="T13" fmla="*/ 96 h 96"/>
                  <a:gd name="T14" fmla="*/ 144 w 144"/>
                  <a:gd name="T15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4" h="96">
                    <a:moveTo>
                      <a:pt x="144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33" y="16"/>
                      <a:pt x="22" y="30"/>
                      <a:pt x="9" y="42"/>
                    </a:cubicBezTo>
                    <a:cubicBezTo>
                      <a:pt x="7" y="43"/>
                      <a:pt x="5" y="45"/>
                      <a:pt x="4" y="46"/>
                    </a:cubicBezTo>
                    <a:cubicBezTo>
                      <a:pt x="3" y="47"/>
                      <a:pt x="1" y="48"/>
                      <a:pt x="0" y="49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144" y="96"/>
                      <a:pt x="144" y="96"/>
                      <a:pt x="144" y="96"/>
                    </a:cubicBezTo>
                    <a:cubicBezTo>
                      <a:pt x="144" y="0"/>
                      <a:pt x="144" y="0"/>
                      <a:pt x="144" y="0"/>
                    </a:cubicBezTo>
                  </a:path>
                </a:pathLst>
              </a:custGeom>
              <a:solidFill>
                <a:srgbClr val="63D1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71" name="Freeform 116"/>
              <p:cNvSpPr/>
              <p:nvPr/>
            </p:nvSpPr>
            <p:spPr bwMode="auto">
              <a:xfrm>
                <a:off x="2976563" y="3279775"/>
                <a:ext cx="179388" cy="207962"/>
              </a:xfrm>
              <a:custGeom>
                <a:avLst/>
                <a:gdLst>
                  <a:gd name="T0" fmla="*/ 42 w 42"/>
                  <a:gd name="T1" fmla="*/ 0 h 49"/>
                  <a:gd name="T2" fmla="*/ 0 w 42"/>
                  <a:gd name="T3" fmla="*/ 0 h 49"/>
                  <a:gd name="T4" fmla="*/ 0 w 42"/>
                  <a:gd name="T5" fmla="*/ 49 h 49"/>
                  <a:gd name="T6" fmla="*/ 4 w 42"/>
                  <a:gd name="T7" fmla="*/ 46 h 49"/>
                  <a:gd name="T8" fmla="*/ 9 w 42"/>
                  <a:gd name="T9" fmla="*/ 42 h 49"/>
                  <a:gd name="T10" fmla="*/ 42 w 42"/>
                  <a:gd name="T11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49">
                    <a:moveTo>
                      <a:pt x="4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1" y="48"/>
                      <a:pt x="3" y="47"/>
                      <a:pt x="4" y="46"/>
                    </a:cubicBezTo>
                    <a:cubicBezTo>
                      <a:pt x="5" y="45"/>
                      <a:pt x="7" y="43"/>
                      <a:pt x="9" y="42"/>
                    </a:cubicBezTo>
                    <a:cubicBezTo>
                      <a:pt x="22" y="30"/>
                      <a:pt x="33" y="16"/>
                      <a:pt x="42" y="0"/>
                    </a:cubicBezTo>
                  </a:path>
                </a:pathLst>
              </a:custGeom>
              <a:solidFill>
                <a:srgbClr val="50B2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72" name="Freeform 117"/>
              <p:cNvSpPr/>
              <p:nvPr/>
            </p:nvSpPr>
            <p:spPr bwMode="auto">
              <a:xfrm>
                <a:off x="3024188" y="3381375"/>
                <a:ext cx="633413" cy="434975"/>
              </a:xfrm>
              <a:custGeom>
                <a:avLst/>
                <a:gdLst>
                  <a:gd name="T0" fmla="*/ 399 w 399"/>
                  <a:gd name="T1" fmla="*/ 0 h 274"/>
                  <a:gd name="T2" fmla="*/ 367 w 399"/>
                  <a:gd name="T3" fmla="*/ 0 h 274"/>
                  <a:gd name="T4" fmla="*/ 367 w 399"/>
                  <a:gd name="T5" fmla="*/ 242 h 274"/>
                  <a:gd name="T6" fmla="*/ 0 w 399"/>
                  <a:gd name="T7" fmla="*/ 242 h 274"/>
                  <a:gd name="T8" fmla="*/ 0 w 399"/>
                  <a:gd name="T9" fmla="*/ 274 h 274"/>
                  <a:gd name="T10" fmla="*/ 399 w 399"/>
                  <a:gd name="T11" fmla="*/ 274 h 274"/>
                  <a:gd name="T12" fmla="*/ 399 w 399"/>
                  <a:gd name="T13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9" h="274">
                    <a:moveTo>
                      <a:pt x="399" y="0"/>
                    </a:moveTo>
                    <a:lnTo>
                      <a:pt x="367" y="0"/>
                    </a:lnTo>
                    <a:lnTo>
                      <a:pt x="367" y="242"/>
                    </a:lnTo>
                    <a:lnTo>
                      <a:pt x="0" y="242"/>
                    </a:lnTo>
                    <a:lnTo>
                      <a:pt x="0" y="274"/>
                    </a:lnTo>
                    <a:lnTo>
                      <a:pt x="399" y="274"/>
                    </a:lnTo>
                    <a:lnTo>
                      <a:pt x="399" y="0"/>
                    </a:lnTo>
                    <a:close/>
                  </a:path>
                </a:pathLst>
              </a:custGeom>
              <a:solidFill>
                <a:srgbClr val="2E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73" name="Freeform 118"/>
              <p:cNvSpPr/>
              <p:nvPr/>
            </p:nvSpPr>
            <p:spPr bwMode="auto">
              <a:xfrm>
                <a:off x="3024188" y="3381375"/>
                <a:ext cx="633413" cy="434975"/>
              </a:xfrm>
              <a:custGeom>
                <a:avLst/>
                <a:gdLst>
                  <a:gd name="T0" fmla="*/ 399 w 399"/>
                  <a:gd name="T1" fmla="*/ 0 h 274"/>
                  <a:gd name="T2" fmla="*/ 367 w 399"/>
                  <a:gd name="T3" fmla="*/ 0 h 274"/>
                  <a:gd name="T4" fmla="*/ 367 w 399"/>
                  <a:gd name="T5" fmla="*/ 242 h 274"/>
                  <a:gd name="T6" fmla="*/ 0 w 399"/>
                  <a:gd name="T7" fmla="*/ 242 h 274"/>
                  <a:gd name="T8" fmla="*/ 0 w 399"/>
                  <a:gd name="T9" fmla="*/ 274 h 274"/>
                  <a:gd name="T10" fmla="*/ 399 w 399"/>
                  <a:gd name="T11" fmla="*/ 274 h 274"/>
                  <a:gd name="T12" fmla="*/ 399 w 399"/>
                  <a:gd name="T13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9" h="274">
                    <a:moveTo>
                      <a:pt x="399" y="0"/>
                    </a:moveTo>
                    <a:lnTo>
                      <a:pt x="367" y="0"/>
                    </a:lnTo>
                    <a:lnTo>
                      <a:pt x="367" y="242"/>
                    </a:lnTo>
                    <a:lnTo>
                      <a:pt x="0" y="242"/>
                    </a:lnTo>
                    <a:lnTo>
                      <a:pt x="0" y="274"/>
                    </a:lnTo>
                    <a:lnTo>
                      <a:pt x="399" y="274"/>
                    </a:lnTo>
                    <a:lnTo>
                      <a:pt x="39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74" name="Freeform 119"/>
              <p:cNvSpPr/>
              <p:nvPr/>
            </p:nvSpPr>
            <p:spPr bwMode="auto">
              <a:xfrm>
                <a:off x="3168651" y="3441700"/>
                <a:ext cx="385763" cy="192087"/>
              </a:xfrm>
              <a:custGeom>
                <a:avLst/>
                <a:gdLst>
                  <a:gd name="T0" fmla="*/ 123 w 243"/>
                  <a:gd name="T1" fmla="*/ 0 h 121"/>
                  <a:gd name="T2" fmla="*/ 0 w 243"/>
                  <a:gd name="T3" fmla="*/ 121 h 121"/>
                  <a:gd name="T4" fmla="*/ 243 w 243"/>
                  <a:gd name="T5" fmla="*/ 121 h 121"/>
                  <a:gd name="T6" fmla="*/ 123 w 243"/>
                  <a:gd name="T7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3" h="121">
                    <a:moveTo>
                      <a:pt x="123" y="0"/>
                    </a:moveTo>
                    <a:lnTo>
                      <a:pt x="0" y="121"/>
                    </a:lnTo>
                    <a:lnTo>
                      <a:pt x="243" y="121"/>
                    </a:lnTo>
                    <a:lnTo>
                      <a:pt x="12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75" name="Freeform 120"/>
              <p:cNvSpPr/>
              <p:nvPr/>
            </p:nvSpPr>
            <p:spPr bwMode="auto">
              <a:xfrm>
                <a:off x="3095626" y="3505200"/>
                <a:ext cx="255588" cy="128587"/>
              </a:xfrm>
              <a:custGeom>
                <a:avLst/>
                <a:gdLst>
                  <a:gd name="T0" fmla="*/ 80 w 161"/>
                  <a:gd name="T1" fmla="*/ 0 h 81"/>
                  <a:gd name="T2" fmla="*/ 0 w 161"/>
                  <a:gd name="T3" fmla="*/ 81 h 81"/>
                  <a:gd name="T4" fmla="*/ 161 w 161"/>
                  <a:gd name="T5" fmla="*/ 81 h 81"/>
                  <a:gd name="T6" fmla="*/ 80 w 161"/>
                  <a:gd name="T7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1" h="81">
                    <a:moveTo>
                      <a:pt x="80" y="0"/>
                    </a:moveTo>
                    <a:lnTo>
                      <a:pt x="0" y="81"/>
                    </a:lnTo>
                    <a:lnTo>
                      <a:pt x="161" y="81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76" name="Oval 121"/>
              <p:cNvSpPr>
                <a:spLocks noChangeArrowheads="1"/>
              </p:cNvSpPr>
              <p:nvPr/>
            </p:nvSpPr>
            <p:spPr bwMode="auto">
              <a:xfrm>
                <a:off x="3222626" y="3381375"/>
                <a:ext cx="80963" cy="8096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77" name="Freeform 122"/>
              <p:cNvSpPr>
                <a:spLocks noEditPoints="1"/>
              </p:cNvSpPr>
              <p:nvPr/>
            </p:nvSpPr>
            <p:spPr bwMode="auto">
              <a:xfrm>
                <a:off x="1398588" y="3254375"/>
                <a:ext cx="460375" cy="458787"/>
              </a:xfrm>
              <a:custGeom>
                <a:avLst/>
                <a:gdLst>
                  <a:gd name="T0" fmla="*/ 54 w 108"/>
                  <a:gd name="T1" fmla="*/ 96 h 108"/>
                  <a:gd name="T2" fmla="*/ 12 w 108"/>
                  <a:gd name="T3" fmla="*/ 54 h 108"/>
                  <a:gd name="T4" fmla="*/ 54 w 108"/>
                  <a:gd name="T5" fmla="*/ 12 h 108"/>
                  <a:gd name="T6" fmla="*/ 96 w 108"/>
                  <a:gd name="T7" fmla="*/ 54 h 108"/>
                  <a:gd name="T8" fmla="*/ 54 w 108"/>
                  <a:gd name="T9" fmla="*/ 96 h 108"/>
                  <a:gd name="T10" fmla="*/ 54 w 108"/>
                  <a:gd name="T11" fmla="*/ 0 h 108"/>
                  <a:gd name="T12" fmla="*/ 0 w 108"/>
                  <a:gd name="T13" fmla="*/ 54 h 108"/>
                  <a:gd name="T14" fmla="*/ 54 w 108"/>
                  <a:gd name="T15" fmla="*/ 108 h 108"/>
                  <a:gd name="T16" fmla="*/ 108 w 108"/>
                  <a:gd name="T17" fmla="*/ 54 h 108"/>
                  <a:gd name="T18" fmla="*/ 54 w 108"/>
                  <a:gd name="T19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8" h="108">
                    <a:moveTo>
                      <a:pt x="54" y="96"/>
                    </a:moveTo>
                    <a:cubicBezTo>
                      <a:pt x="31" y="96"/>
                      <a:pt x="12" y="78"/>
                      <a:pt x="12" y="54"/>
                    </a:cubicBezTo>
                    <a:cubicBezTo>
                      <a:pt x="12" y="31"/>
                      <a:pt x="31" y="12"/>
                      <a:pt x="54" y="12"/>
                    </a:cubicBezTo>
                    <a:cubicBezTo>
                      <a:pt x="77" y="12"/>
                      <a:pt x="96" y="31"/>
                      <a:pt x="96" y="54"/>
                    </a:cubicBezTo>
                    <a:cubicBezTo>
                      <a:pt x="96" y="78"/>
                      <a:pt x="77" y="96"/>
                      <a:pt x="54" y="96"/>
                    </a:cubicBezTo>
                    <a:moveTo>
                      <a:pt x="54" y="0"/>
                    </a:moveTo>
                    <a:cubicBezTo>
                      <a:pt x="24" y="0"/>
                      <a:pt x="0" y="25"/>
                      <a:pt x="0" y="54"/>
                    </a:cubicBezTo>
                    <a:cubicBezTo>
                      <a:pt x="0" y="84"/>
                      <a:pt x="24" y="108"/>
                      <a:pt x="54" y="108"/>
                    </a:cubicBezTo>
                    <a:cubicBezTo>
                      <a:pt x="84" y="108"/>
                      <a:pt x="108" y="84"/>
                      <a:pt x="108" y="54"/>
                    </a:cubicBezTo>
                    <a:cubicBezTo>
                      <a:pt x="108" y="25"/>
                      <a:pt x="84" y="0"/>
                      <a:pt x="54" y="0"/>
                    </a:cubicBezTo>
                  </a:path>
                </a:pathLst>
              </a:custGeom>
              <a:solidFill>
                <a:srgbClr val="2E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78" name="Freeform 123"/>
              <p:cNvSpPr/>
              <p:nvPr/>
            </p:nvSpPr>
            <p:spPr bwMode="auto">
              <a:xfrm>
                <a:off x="1582738" y="3408363"/>
                <a:ext cx="131763" cy="152400"/>
              </a:xfrm>
              <a:custGeom>
                <a:avLst/>
                <a:gdLst>
                  <a:gd name="T0" fmla="*/ 0 w 83"/>
                  <a:gd name="T1" fmla="*/ 0 h 96"/>
                  <a:gd name="T2" fmla="*/ 0 w 83"/>
                  <a:gd name="T3" fmla="*/ 96 h 96"/>
                  <a:gd name="T4" fmla="*/ 83 w 83"/>
                  <a:gd name="T5" fmla="*/ 48 h 96"/>
                  <a:gd name="T6" fmla="*/ 0 w 83"/>
                  <a:gd name="T7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96">
                    <a:moveTo>
                      <a:pt x="0" y="0"/>
                    </a:moveTo>
                    <a:lnTo>
                      <a:pt x="0" y="96"/>
                    </a:lnTo>
                    <a:lnTo>
                      <a:pt x="83" y="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79" name="Freeform 124"/>
              <p:cNvSpPr/>
              <p:nvPr/>
            </p:nvSpPr>
            <p:spPr bwMode="auto">
              <a:xfrm>
                <a:off x="1582738" y="3408363"/>
                <a:ext cx="131763" cy="152400"/>
              </a:xfrm>
              <a:custGeom>
                <a:avLst/>
                <a:gdLst>
                  <a:gd name="T0" fmla="*/ 0 w 83"/>
                  <a:gd name="T1" fmla="*/ 0 h 96"/>
                  <a:gd name="T2" fmla="*/ 0 w 83"/>
                  <a:gd name="T3" fmla="*/ 96 h 96"/>
                  <a:gd name="T4" fmla="*/ 83 w 83"/>
                  <a:gd name="T5" fmla="*/ 48 h 96"/>
                  <a:gd name="T6" fmla="*/ 0 w 83"/>
                  <a:gd name="T7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96">
                    <a:moveTo>
                      <a:pt x="0" y="0"/>
                    </a:moveTo>
                    <a:lnTo>
                      <a:pt x="0" y="96"/>
                    </a:lnTo>
                    <a:lnTo>
                      <a:pt x="83" y="4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80" name="Freeform 125"/>
              <p:cNvSpPr>
                <a:spLocks noEditPoints="1"/>
              </p:cNvSpPr>
              <p:nvPr/>
            </p:nvSpPr>
            <p:spPr bwMode="auto">
              <a:xfrm>
                <a:off x="1357313" y="2347913"/>
                <a:ext cx="671513" cy="515937"/>
              </a:xfrm>
              <a:custGeom>
                <a:avLst/>
                <a:gdLst>
                  <a:gd name="T0" fmla="*/ 158 w 158"/>
                  <a:gd name="T1" fmla="*/ 70 h 121"/>
                  <a:gd name="T2" fmla="*/ 155 w 158"/>
                  <a:gd name="T3" fmla="*/ 72 h 121"/>
                  <a:gd name="T4" fmla="*/ 152 w 158"/>
                  <a:gd name="T5" fmla="*/ 95 h 121"/>
                  <a:gd name="T6" fmla="*/ 158 w 158"/>
                  <a:gd name="T7" fmla="*/ 94 h 121"/>
                  <a:gd name="T8" fmla="*/ 158 w 158"/>
                  <a:gd name="T9" fmla="*/ 70 h 121"/>
                  <a:gd name="T10" fmla="*/ 20 w 158"/>
                  <a:gd name="T11" fmla="*/ 66 h 121"/>
                  <a:gd name="T12" fmla="*/ 20 w 158"/>
                  <a:gd name="T13" fmla="*/ 54 h 121"/>
                  <a:gd name="T14" fmla="*/ 100 w 158"/>
                  <a:gd name="T15" fmla="*/ 54 h 121"/>
                  <a:gd name="T16" fmla="*/ 100 w 158"/>
                  <a:gd name="T17" fmla="*/ 66 h 121"/>
                  <a:gd name="T18" fmla="*/ 20 w 158"/>
                  <a:gd name="T19" fmla="*/ 66 h 121"/>
                  <a:gd name="T20" fmla="*/ 151 w 158"/>
                  <a:gd name="T21" fmla="*/ 0 h 121"/>
                  <a:gd name="T22" fmla="*/ 0 w 158"/>
                  <a:gd name="T23" fmla="*/ 0 h 121"/>
                  <a:gd name="T24" fmla="*/ 0 w 158"/>
                  <a:gd name="T25" fmla="*/ 30 h 121"/>
                  <a:gd name="T26" fmla="*/ 100 w 158"/>
                  <a:gd name="T27" fmla="*/ 30 h 121"/>
                  <a:gd name="T28" fmla="*/ 100 w 158"/>
                  <a:gd name="T29" fmla="*/ 42 h 121"/>
                  <a:gd name="T30" fmla="*/ 0 w 158"/>
                  <a:gd name="T31" fmla="*/ 42 h 121"/>
                  <a:gd name="T32" fmla="*/ 0 w 158"/>
                  <a:gd name="T33" fmla="*/ 97 h 121"/>
                  <a:gd name="T34" fmla="*/ 15 w 158"/>
                  <a:gd name="T35" fmla="*/ 97 h 121"/>
                  <a:gd name="T36" fmla="*/ 15 w 158"/>
                  <a:gd name="T37" fmla="*/ 121 h 121"/>
                  <a:gd name="T38" fmla="*/ 39 w 158"/>
                  <a:gd name="T39" fmla="*/ 97 h 121"/>
                  <a:gd name="T40" fmla="*/ 97 w 158"/>
                  <a:gd name="T41" fmla="*/ 97 h 121"/>
                  <a:gd name="T42" fmla="*/ 151 w 158"/>
                  <a:gd name="T43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8" h="121">
                    <a:moveTo>
                      <a:pt x="158" y="70"/>
                    </a:moveTo>
                    <a:cubicBezTo>
                      <a:pt x="157" y="71"/>
                      <a:pt x="156" y="72"/>
                      <a:pt x="155" y="72"/>
                    </a:cubicBezTo>
                    <a:cubicBezTo>
                      <a:pt x="149" y="79"/>
                      <a:pt x="148" y="88"/>
                      <a:pt x="152" y="95"/>
                    </a:cubicBezTo>
                    <a:cubicBezTo>
                      <a:pt x="154" y="95"/>
                      <a:pt x="156" y="94"/>
                      <a:pt x="158" y="94"/>
                    </a:cubicBezTo>
                    <a:cubicBezTo>
                      <a:pt x="158" y="70"/>
                      <a:pt x="158" y="70"/>
                      <a:pt x="158" y="70"/>
                    </a:cubicBezTo>
                    <a:moveTo>
                      <a:pt x="20" y="66"/>
                    </a:moveTo>
                    <a:cubicBezTo>
                      <a:pt x="20" y="54"/>
                      <a:pt x="20" y="54"/>
                      <a:pt x="20" y="54"/>
                    </a:cubicBezTo>
                    <a:cubicBezTo>
                      <a:pt x="100" y="54"/>
                      <a:pt x="100" y="54"/>
                      <a:pt x="100" y="54"/>
                    </a:cubicBezTo>
                    <a:cubicBezTo>
                      <a:pt x="100" y="66"/>
                      <a:pt x="100" y="66"/>
                      <a:pt x="100" y="66"/>
                    </a:cubicBezTo>
                    <a:cubicBezTo>
                      <a:pt x="20" y="66"/>
                      <a:pt x="20" y="66"/>
                      <a:pt x="20" y="66"/>
                    </a:cubicBezTo>
                    <a:moveTo>
                      <a:pt x="15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100" y="30"/>
                      <a:pt x="100" y="30"/>
                      <a:pt x="100" y="30"/>
                    </a:cubicBezTo>
                    <a:cubicBezTo>
                      <a:pt x="100" y="42"/>
                      <a:pt x="100" y="42"/>
                      <a:pt x="10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15" y="97"/>
                      <a:pt x="15" y="97"/>
                      <a:pt x="15" y="97"/>
                    </a:cubicBezTo>
                    <a:cubicBezTo>
                      <a:pt x="15" y="121"/>
                      <a:pt x="15" y="121"/>
                      <a:pt x="15" y="121"/>
                    </a:cubicBezTo>
                    <a:cubicBezTo>
                      <a:pt x="39" y="97"/>
                      <a:pt x="39" y="97"/>
                      <a:pt x="39" y="97"/>
                    </a:cubicBezTo>
                    <a:cubicBezTo>
                      <a:pt x="97" y="97"/>
                      <a:pt x="97" y="97"/>
                      <a:pt x="97" y="97"/>
                    </a:cubicBezTo>
                    <a:cubicBezTo>
                      <a:pt x="104" y="59"/>
                      <a:pt x="124" y="25"/>
                      <a:pt x="151" y="0"/>
                    </a:cubicBezTo>
                  </a:path>
                </a:pathLst>
              </a:custGeom>
              <a:solidFill>
                <a:srgbClr val="CE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81" name="Freeform 126"/>
              <p:cNvSpPr/>
              <p:nvPr/>
            </p:nvSpPr>
            <p:spPr bwMode="auto">
              <a:xfrm>
                <a:off x="1768476" y="2347913"/>
                <a:ext cx="260350" cy="412750"/>
              </a:xfrm>
              <a:custGeom>
                <a:avLst/>
                <a:gdLst>
                  <a:gd name="T0" fmla="*/ 61 w 61"/>
                  <a:gd name="T1" fmla="*/ 0 h 97"/>
                  <a:gd name="T2" fmla="*/ 54 w 61"/>
                  <a:gd name="T3" fmla="*/ 0 h 97"/>
                  <a:gd name="T4" fmla="*/ 0 w 61"/>
                  <a:gd name="T5" fmla="*/ 97 h 97"/>
                  <a:gd name="T6" fmla="*/ 42 w 61"/>
                  <a:gd name="T7" fmla="*/ 97 h 97"/>
                  <a:gd name="T8" fmla="*/ 50 w 61"/>
                  <a:gd name="T9" fmla="*/ 64 h 97"/>
                  <a:gd name="T10" fmla="*/ 61 w 61"/>
                  <a:gd name="T11" fmla="*/ 57 h 97"/>
                  <a:gd name="T12" fmla="*/ 61 w 61"/>
                  <a:gd name="T13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97">
                    <a:moveTo>
                      <a:pt x="61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27" y="25"/>
                      <a:pt x="7" y="59"/>
                      <a:pt x="0" y="97"/>
                    </a:cubicBezTo>
                    <a:cubicBezTo>
                      <a:pt x="42" y="97"/>
                      <a:pt x="42" y="97"/>
                      <a:pt x="42" y="97"/>
                    </a:cubicBezTo>
                    <a:cubicBezTo>
                      <a:pt x="39" y="86"/>
                      <a:pt x="41" y="73"/>
                      <a:pt x="50" y="64"/>
                    </a:cubicBezTo>
                    <a:cubicBezTo>
                      <a:pt x="53" y="61"/>
                      <a:pt x="57" y="58"/>
                      <a:pt x="61" y="57"/>
                    </a:cubicBezTo>
                    <a:cubicBezTo>
                      <a:pt x="61" y="0"/>
                      <a:pt x="61" y="0"/>
                      <a:pt x="61" y="0"/>
                    </a:cubicBezTo>
                  </a:path>
                </a:pathLst>
              </a:custGeom>
              <a:solidFill>
                <a:srgbClr val="A6B9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82" name="Freeform 127"/>
              <p:cNvSpPr/>
              <p:nvPr/>
            </p:nvSpPr>
            <p:spPr bwMode="auto">
              <a:xfrm>
                <a:off x="1955801" y="2590800"/>
                <a:ext cx="73025" cy="169862"/>
              </a:xfrm>
              <a:custGeom>
                <a:avLst/>
                <a:gdLst>
                  <a:gd name="T0" fmla="*/ 17 w 17"/>
                  <a:gd name="T1" fmla="*/ 0 h 40"/>
                  <a:gd name="T2" fmla="*/ 0 w 17"/>
                  <a:gd name="T3" fmla="*/ 40 h 40"/>
                  <a:gd name="T4" fmla="*/ 7 w 17"/>
                  <a:gd name="T5" fmla="*/ 40 h 40"/>
                  <a:gd name="T6" fmla="*/ 11 w 17"/>
                  <a:gd name="T7" fmla="*/ 38 h 40"/>
                  <a:gd name="T8" fmla="*/ 14 w 17"/>
                  <a:gd name="T9" fmla="*/ 15 h 40"/>
                  <a:gd name="T10" fmla="*/ 17 w 17"/>
                  <a:gd name="T11" fmla="*/ 13 h 40"/>
                  <a:gd name="T12" fmla="*/ 17 w 17"/>
                  <a:gd name="T1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0">
                    <a:moveTo>
                      <a:pt x="17" y="0"/>
                    </a:moveTo>
                    <a:cubicBezTo>
                      <a:pt x="10" y="12"/>
                      <a:pt x="4" y="25"/>
                      <a:pt x="0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8" y="39"/>
                      <a:pt x="10" y="39"/>
                      <a:pt x="11" y="38"/>
                    </a:cubicBezTo>
                    <a:cubicBezTo>
                      <a:pt x="7" y="31"/>
                      <a:pt x="8" y="22"/>
                      <a:pt x="14" y="15"/>
                    </a:cubicBezTo>
                    <a:cubicBezTo>
                      <a:pt x="15" y="15"/>
                      <a:pt x="16" y="14"/>
                      <a:pt x="17" y="13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252A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83" name="Freeform 128"/>
              <p:cNvSpPr/>
              <p:nvPr/>
            </p:nvSpPr>
            <p:spPr bwMode="auto">
              <a:xfrm>
                <a:off x="1935163" y="2590800"/>
                <a:ext cx="93663" cy="169862"/>
              </a:xfrm>
              <a:custGeom>
                <a:avLst/>
                <a:gdLst>
                  <a:gd name="T0" fmla="*/ 22 w 22"/>
                  <a:gd name="T1" fmla="*/ 0 h 40"/>
                  <a:gd name="T2" fmla="*/ 11 w 22"/>
                  <a:gd name="T3" fmla="*/ 7 h 40"/>
                  <a:gd name="T4" fmla="*/ 3 w 22"/>
                  <a:gd name="T5" fmla="*/ 40 h 40"/>
                  <a:gd name="T6" fmla="*/ 5 w 22"/>
                  <a:gd name="T7" fmla="*/ 40 h 40"/>
                  <a:gd name="T8" fmla="*/ 22 w 22"/>
                  <a:gd name="T9" fmla="*/ 0 h 40"/>
                  <a:gd name="T10" fmla="*/ 22 w 22"/>
                  <a:gd name="T1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40">
                    <a:moveTo>
                      <a:pt x="22" y="0"/>
                    </a:moveTo>
                    <a:cubicBezTo>
                      <a:pt x="18" y="1"/>
                      <a:pt x="14" y="4"/>
                      <a:pt x="11" y="7"/>
                    </a:cubicBezTo>
                    <a:cubicBezTo>
                      <a:pt x="2" y="16"/>
                      <a:pt x="0" y="29"/>
                      <a:pt x="3" y="40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9" y="25"/>
                      <a:pt x="15" y="12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1E24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84" name="Freeform 129"/>
              <p:cNvSpPr/>
              <p:nvPr/>
            </p:nvSpPr>
            <p:spPr bwMode="auto">
              <a:xfrm>
                <a:off x="1985963" y="2747963"/>
                <a:ext cx="42863" cy="12700"/>
              </a:xfrm>
              <a:custGeom>
                <a:avLst/>
                <a:gdLst>
                  <a:gd name="T0" fmla="*/ 10 w 10"/>
                  <a:gd name="T1" fmla="*/ 0 h 3"/>
                  <a:gd name="T2" fmla="*/ 4 w 10"/>
                  <a:gd name="T3" fmla="*/ 1 h 3"/>
                  <a:gd name="T4" fmla="*/ 0 w 10"/>
                  <a:gd name="T5" fmla="*/ 3 h 3"/>
                  <a:gd name="T6" fmla="*/ 10 w 10"/>
                  <a:gd name="T7" fmla="*/ 3 h 3"/>
                  <a:gd name="T8" fmla="*/ 10 w 10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">
                    <a:moveTo>
                      <a:pt x="10" y="0"/>
                    </a:moveTo>
                    <a:cubicBezTo>
                      <a:pt x="8" y="0"/>
                      <a:pt x="6" y="1"/>
                      <a:pt x="4" y="1"/>
                    </a:cubicBezTo>
                    <a:cubicBezTo>
                      <a:pt x="3" y="2"/>
                      <a:pt x="1" y="2"/>
                      <a:pt x="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solidFill>
                <a:srgbClr val="252A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85" name="Rectangle 130"/>
              <p:cNvSpPr>
                <a:spLocks noChangeArrowheads="1"/>
              </p:cNvSpPr>
              <p:nvPr/>
            </p:nvSpPr>
            <p:spPr bwMode="auto">
              <a:xfrm>
                <a:off x="1441451" y="2578100"/>
                <a:ext cx="339725" cy="50800"/>
              </a:xfrm>
              <a:prstGeom prst="rect">
                <a:avLst/>
              </a:prstGeom>
              <a:solidFill>
                <a:srgbClr val="252A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86" name="Rectangle 131"/>
              <p:cNvSpPr>
                <a:spLocks noChangeArrowheads="1"/>
              </p:cNvSpPr>
              <p:nvPr/>
            </p:nvSpPr>
            <p:spPr bwMode="auto">
              <a:xfrm>
                <a:off x="1441451" y="2578100"/>
                <a:ext cx="339725" cy="50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87" name="Rectangle 132"/>
              <p:cNvSpPr>
                <a:spLocks noChangeArrowheads="1"/>
              </p:cNvSpPr>
              <p:nvPr/>
            </p:nvSpPr>
            <p:spPr bwMode="auto">
              <a:xfrm>
                <a:off x="1228726" y="2476500"/>
                <a:ext cx="128588" cy="50800"/>
              </a:xfrm>
              <a:prstGeom prst="rect">
                <a:avLst/>
              </a:prstGeom>
              <a:solidFill>
                <a:srgbClr val="2E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88" name="Rectangle 133"/>
              <p:cNvSpPr>
                <a:spLocks noChangeArrowheads="1"/>
              </p:cNvSpPr>
              <p:nvPr/>
            </p:nvSpPr>
            <p:spPr bwMode="auto">
              <a:xfrm>
                <a:off x="1228726" y="2476500"/>
                <a:ext cx="128588" cy="50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89" name="Rectangle 134"/>
              <p:cNvSpPr>
                <a:spLocks noChangeArrowheads="1"/>
              </p:cNvSpPr>
              <p:nvPr/>
            </p:nvSpPr>
            <p:spPr bwMode="auto">
              <a:xfrm>
                <a:off x="1357313" y="2476500"/>
                <a:ext cx="423863" cy="50800"/>
              </a:xfrm>
              <a:prstGeom prst="rect">
                <a:avLst/>
              </a:prstGeom>
              <a:solidFill>
                <a:srgbClr val="252A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90" name="Rectangle 135"/>
              <p:cNvSpPr>
                <a:spLocks noChangeArrowheads="1"/>
              </p:cNvSpPr>
              <p:nvPr/>
            </p:nvSpPr>
            <p:spPr bwMode="auto">
              <a:xfrm>
                <a:off x="1357313" y="2476500"/>
                <a:ext cx="423863" cy="50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91" name="Freeform 136"/>
              <p:cNvSpPr>
                <a:spLocks noEditPoints="1"/>
              </p:cNvSpPr>
              <p:nvPr/>
            </p:nvSpPr>
            <p:spPr bwMode="auto">
              <a:xfrm>
                <a:off x="3338513" y="2735263"/>
                <a:ext cx="187325" cy="182562"/>
              </a:xfrm>
              <a:custGeom>
                <a:avLst/>
                <a:gdLst>
                  <a:gd name="T0" fmla="*/ 22 w 44"/>
                  <a:gd name="T1" fmla="*/ 31 h 43"/>
                  <a:gd name="T2" fmla="*/ 12 w 44"/>
                  <a:gd name="T3" fmla="*/ 22 h 43"/>
                  <a:gd name="T4" fmla="*/ 22 w 44"/>
                  <a:gd name="T5" fmla="*/ 12 h 43"/>
                  <a:gd name="T6" fmla="*/ 32 w 44"/>
                  <a:gd name="T7" fmla="*/ 22 h 43"/>
                  <a:gd name="T8" fmla="*/ 22 w 44"/>
                  <a:gd name="T9" fmla="*/ 31 h 43"/>
                  <a:gd name="T10" fmla="*/ 22 w 44"/>
                  <a:gd name="T11" fmla="*/ 0 h 43"/>
                  <a:gd name="T12" fmla="*/ 0 w 44"/>
                  <a:gd name="T13" fmla="*/ 22 h 43"/>
                  <a:gd name="T14" fmla="*/ 22 w 44"/>
                  <a:gd name="T15" fmla="*/ 43 h 43"/>
                  <a:gd name="T16" fmla="*/ 44 w 44"/>
                  <a:gd name="T17" fmla="*/ 22 h 43"/>
                  <a:gd name="T18" fmla="*/ 44 w 44"/>
                  <a:gd name="T19" fmla="*/ 22 h 43"/>
                  <a:gd name="T20" fmla="*/ 32 w 44"/>
                  <a:gd name="T21" fmla="*/ 22 h 43"/>
                  <a:gd name="T22" fmla="*/ 32 w 44"/>
                  <a:gd name="T23" fmla="*/ 2 h 43"/>
                  <a:gd name="T24" fmla="*/ 22 w 44"/>
                  <a:gd name="T25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43">
                    <a:moveTo>
                      <a:pt x="22" y="31"/>
                    </a:moveTo>
                    <a:cubicBezTo>
                      <a:pt x="17" y="31"/>
                      <a:pt x="12" y="27"/>
                      <a:pt x="12" y="22"/>
                    </a:cubicBezTo>
                    <a:cubicBezTo>
                      <a:pt x="12" y="16"/>
                      <a:pt x="17" y="12"/>
                      <a:pt x="22" y="12"/>
                    </a:cubicBezTo>
                    <a:cubicBezTo>
                      <a:pt x="28" y="12"/>
                      <a:pt x="32" y="16"/>
                      <a:pt x="32" y="22"/>
                    </a:cubicBezTo>
                    <a:cubicBezTo>
                      <a:pt x="32" y="27"/>
                      <a:pt x="28" y="31"/>
                      <a:pt x="22" y="31"/>
                    </a:cubicBezTo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3"/>
                      <a:pt x="22" y="43"/>
                    </a:cubicBezTo>
                    <a:cubicBezTo>
                      <a:pt x="34" y="43"/>
                      <a:pt x="44" y="34"/>
                      <a:pt x="44" y="22"/>
                    </a:cubicBezTo>
                    <a:cubicBezTo>
                      <a:pt x="44" y="22"/>
                      <a:pt x="44" y="22"/>
                      <a:pt x="44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29" y="1"/>
                      <a:pt x="26" y="0"/>
                      <a:pt x="22" y="0"/>
                    </a:cubicBezTo>
                  </a:path>
                </a:pathLst>
              </a:custGeom>
              <a:solidFill>
                <a:srgbClr val="2E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92" name="Freeform 137"/>
              <p:cNvSpPr/>
              <p:nvPr/>
            </p:nvSpPr>
            <p:spPr bwMode="auto">
              <a:xfrm>
                <a:off x="3525838" y="2501900"/>
                <a:ext cx="41275" cy="93662"/>
              </a:xfrm>
              <a:custGeom>
                <a:avLst/>
                <a:gdLst>
                  <a:gd name="T0" fmla="*/ 0 w 10"/>
                  <a:gd name="T1" fmla="*/ 0 h 22"/>
                  <a:gd name="T2" fmla="*/ 0 w 10"/>
                  <a:gd name="T3" fmla="*/ 20 h 22"/>
                  <a:gd name="T4" fmla="*/ 10 w 10"/>
                  <a:gd name="T5" fmla="*/ 22 h 22"/>
                  <a:gd name="T6" fmla="*/ 10 w 10"/>
                  <a:gd name="T7" fmla="*/ 10 h 22"/>
                  <a:gd name="T8" fmla="*/ 0 w 10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2">
                    <a:moveTo>
                      <a:pt x="0" y="0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3" y="21"/>
                      <a:pt x="6" y="22"/>
                      <a:pt x="10" y="22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4" y="10"/>
                      <a:pt x="0" y="6"/>
                      <a:pt x="0" y="0"/>
                    </a:cubicBezTo>
                  </a:path>
                </a:pathLst>
              </a:custGeom>
              <a:solidFill>
                <a:srgbClr val="2E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93" name="Freeform 138"/>
              <p:cNvSpPr/>
              <p:nvPr/>
            </p:nvSpPr>
            <p:spPr bwMode="auto">
              <a:xfrm>
                <a:off x="3567113" y="2544763"/>
                <a:ext cx="93663" cy="93662"/>
              </a:xfrm>
              <a:custGeom>
                <a:avLst/>
                <a:gdLst>
                  <a:gd name="T0" fmla="*/ 0 w 22"/>
                  <a:gd name="T1" fmla="*/ 0 h 22"/>
                  <a:gd name="T2" fmla="*/ 0 w 22"/>
                  <a:gd name="T3" fmla="*/ 12 h 22"/>
                  <a:gd name="T4" fmla="*/ 10 w 22"/>
                  <a:gd name="T5" fmla="*/ 22 h 22"/>
                  <a:gd name="T6" fmla="*/ 22 w 22"/>
                  <a:gd name="T7" fmla="*/ 22 h 22"/>
                  <a:gd name="T8" fmla="*/ 0 w 22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0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5" y="12"/>
                      <a:pt x="10" y="17"/>
                      <a:pt x="10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2" y="10"/>
                      <a:pt x="12" y="0"/>
                      <a:pt x="0" y="0"/>
                    </a:cubicBezTo>
                  </a:path>
                </a:pathLst>
              </a:custGeom>
              <a:solidFill>
                <a:srgbClr val="2E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94" name="Freeform 139"/>
              <p:cNvSpPr/>
              <p:nvPr/>
            </p:nvSpPr>
            <p:spPr bwMode="auto">
              <a:xfrm>
                <a:off x="3475038" y="2501900"/>
                <a:ext cx="50800" cy="327025"/>
              </a:xfrm>
              <a:custGeom>
                <a:avLst/>
                <a:gdLst>
                  <a:gd name="T0" fmla="*/ 32 w 32"/>
                  <a:gd name="T1" fmla="*/ 0 h 206"/>
                  <a:gd name="T2" fmla="*/ 0 w 32"/>
                  <a:gd name="T3" fmla="*/ 0 h 206"/>
                  <a:gd name="T4" fmla="*/ 0 w 32"/>
                  <a:gd name="T5" fmla="*/ 153 h 206"/>
                  <a:gd name="T6" fmla="*/ 0 w 32"/>
                  <a:gd name="T7" fmla="*/ 206 h 206"/>
                  <a:gd name="T8" fmla="*/ 32 w 32"/>
                  <a:gd name="T9" fmla="*/ 206 h 206"/>
                  <a:gd name="T10" fmla="*/ 32 w 32"/>
                  <a:gd name="T11" fmla="*/ 53 h 206"/>
                  <a:gd name="T12" fmla="*/ 32 w 32"/>
                  <a:gd name="T13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206">
                    <a:moveTo>
                      <a:pt x="32" y="0"/>
                    </a:moveTo>
                    <a:lnTo>
                      <a:pt x="0" y="0"/>
                    </a:lnTo>
                    <a:lnTo>
                      <a:pt x="0" y="153"/>
                    </a:lnTo>
                    <a:lnTo>
                      <a:pt x="0" y="206"/>
                    </a:lnTo>
                    <a:lnTo>
                      <a:pt x="32" y="206"/>
                    </a:lnTo>
                    <a:lnTo>
                      <a:pt x="32" y="53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2E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95" name="Freeform 140"/>
              <p:cNvSpPr/>
              <p:nvPr/>
            </p:nvSpPr>
            <p:spPr bwMode="auto">
              <a:xfrm>
                <a:off x="3475038" y="2501900"/>
                <a:ext cx="50800" cy="327025"/>
              </a:xfrm>
              <a:custGeom>
                <a:avLst/>
                <a:gdLst>
                  <a:gd name="T0" fmla="*/ 32 w 32"/>
                  <a:gd name="T1" fmla="*/ 0 h 206"/>
                  <a:gd name="T2" fmla="*/ 0 w 32"/>
                  <a:gd name="T3" fmla="*/ 0 h 206"/>
                  <a:gd name="T4" fmla="*/ 0 w 32"/>
                  <a:gd name="T5" fmla="*/ 153 h 206"/>
                  <a:gd name="T6" fmla="*/ 0 w 32"/>
                  <a:gd name="T7" fmla="*/ 206 h 206"/>
                  <a:gd name="T8" fmla="*/ 32 w 32"/>
                  <a:gd name="T9" fmla="*/ 206 h 206"/>
                  <a:gd name="T10" fmla="*/ 32 w 32"/>
                  <a:gd name="T11" fmla="*/ 53 h 206"/>
                  <a:gd name="T12" fmla="*/ 32 w 32"/>
                  <a:gd name="T13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206">
                    <a:moveTo>
                      <a:pt x="32" y="0"/>
                    </a:moveTo>
                    <a:lnTo>
                      <a:pt x="0" y="0"/>
                    </a:lnTo>
                    <a:lnTo>
                      <a:pt x="0" y="153"/>
                    </a:lnTo>
                    <a:lnTo>
                      <a:pt x="0" y="206"/>
                    </a:lnTo>
                    <a:lnTo>
                      <a:pt x="32" y="206"/>
                    </a:lnTo>
                    <a:lnTo>
                      <a:pt x="32" y="53"/>
                    </a:lnTo>
                    <a:lnTo>
                      <a:pt x="3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96" name="Freeform 141"/>
              <p:cNvSpPr/>
              <p:nvPr/>
            </p:nvSpPr>
            <p:spPr bwMode="auto">
              <a:xfrm>
                <a:off x="2755901" y="2081213"/>
                <a:ext cx="352425" cy="241300"/>
              </a:xfrm>
              <a:custGeom>
                <a:avLst/>
                <a:gdLst>
                  <a:gd name="T0" fmla="*/ 83 w 83"/>
                  <a:gd name="T1" fmla="*/ 0 h 57"/>
                  <a:gd name="T2" fmla="*/ 0 w 83"/>
                  <a:gd name="T3" fmla="*/ 0 h 57"/>
                  <a:gd name="T4" fmla="*/ 0 w 83"/>
                  <a:gd name="T5" fmla="*/ 26 h 57"/>
                  <a:gd name="T6" fmla="*/ 12 w 83"/>
                  <a:gd name="T7" fmla="*/ 31 h 57"/>
                  <a:gd name="T8" fmla="*/ 12 w 83"/>
                  <a:gd name="T9" fmla="*/ 12 h 57"/>
                  <a:gd name="T10" fmla="*/ 71 w 83"/>
                  <a:gd name="T11" fmla="*/ 12 h 57"/>
                  <a:gd name="T12" fmla="*/ 71 w 83"/>
                  <a:gd name="T13" fmla="*/ 45 h 57"/>
                  <a:gd name="T14" fmla="*/ 38 w 83"/>
                  <a:gd name="T15" fmla="*/ 45 h 57"/>
                  <a:gd name="T16" fmla="*/ 54 w 83"/>
                  <a:gd name="T17" fmla="*/ 57 h 57"/>
                  <a:gd name="T18" fmla="*/ 83 w 83"/>
                  <a:gd name="T19" fmla="*/ 57 h 57"/>
                  <a:gd name="T20" fmla="*/ 83 w 83"/>
                  <a:gd name="T21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3" h="57">
                    <a:moveTo>
                      <a:pt x="8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4" y="28"/>
                      <a:pt x="8" y="29"/>
                      <a:pt x="12" y="31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71" y="12"/>
                      <a:pt x="71" y="12"/>
                      <a:pt x="71" y="12"/>
                    </a:cubicBezTo>
                    <a:cubicBezTo>
                      <a:pt x="71" y="45"/>
                      <a:pt x="71" y="45"/>
                      <a:pt x="71" y="45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43" y="49"/>
                      <a:pt x="49" y="53"/>
                      <a:pt x="54" y="57"/>
                    </a:cubicBezTo>
                    <a:cubicBezTo>
                      <a:pt x="83" y="57"/>
                      <a:pt x="83" y="57"/>
                      <a:pt x="83" y="57"/>
                    </a:cubicBezTo>
                    <a:cubicBezTo>
                      <a:pt x="83" y="0"/>
                      <a:pt x="83" y="0"/>
                      <a:pt x="83" y="0"/>
                    </a:cubicBezTo>
                  </a:path>
                </a:pathLst>
              </a:custGeom>
              <a:solidFill>
                <a:srgbClr val="2E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97" name="Freeform 142"/>
              <p:cNvSpPr/>
              <p:nvPr/>
            </p:nvSpPr>
            <p:spPr bwMode="auto">
              <a:xfrm>
                <a:off x="2755901" y="2190750"/>
                <a:ext cx="228600" cy="131762"/>
              </a:xfrm>
              <a:custGeom>
                <a:avLst/>
                <a:gdLst>
                  <a:gd name="T0" fmla="*/ 0 w 54"/>
                  <a:gd name="T1" fmla="*/ 0 h 31"/>
                  <a:gd name="T2" fmla="*/ 0 w 54"/>
                  <a:gd name="T3" fmla="*/ 31 h 31"/>
                  <a:gd name="T4" fmla="*/ 54 w 54"/>
                  <a:gd name="T5" fmla="*/ 31 h 31"/>
                  <a:gd name="T6" fmla="*/ 38 w 54"/>
                  <a:gd name="T7" fmla="*/ 19 h 31"/>
                  <a:gd name="T8" fmla="*/ 12 w 54"/>
                  <a:gd name="T9" fmla="*/ 19 h 31"/>
                  <a:gd name="T10" fmla="*/ 12 w 54"/>
                  <a:gd name="T11" fmla="*/ 5 h 31"/>
                  <a:gd name="T12" fmla="*/ 0 w 54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31">
                    <a:moveTo>
                      <a:pt x="0" y="0"/>
                    </a:moveTo>
                    <a:cubicBezTo>
                      <a:pt x="0" y="31"/>
                      <a:pt x="0" y="31"/>
                      <a:pt x="0" y="31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49" y="27"/>
                      <a:pt x="43" y="23"/>
                      <a:pt x="38" y="19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8" y="3"/>
                      <a:pt x="4" y="2"/>
                      <a:pt x="0" y="0"/>
                    </a:cubicBezTo>
                  </a:path>
                </a:pathLst>
              </a:custGeom>
              <a:solidFill>
                <a:srgbClr val="252A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98" name="Oval 143"/>
              <p:cNvSpPr>
                <a:spLocks noChangeArrowheads="1"/>
              </p:cNvSpPr>
              <p:nvPr/>
            </p:nvSpPr>
            <p:spPr bwMode="auto">
              <a:xfrm>
                <a:off x="1930401" y="3687763"/>
                <a:ext cx="141288" cy="144462"/>
              </a:xfrm>
              <a:prstGeom prst="ellipse">
                <a:avLst/>
              </a:prstGeom>
              <a:solidFill>
                <a:srgbClr val="CE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99" name="Freeform 144"/>
              <p:cNvSpPr/>
              <p:nvPr/>
            </p:nvSpPr>
            <p:spPr bwMode="auto">
              <a:xfrm>
                <a:off x="2058988" y="1995488"/>
                <a:ext cx="309563" cy="268287"/>
              </a:xfrm>
              <a:custGeom>
                <a:avLst/>
                <a:gdLst>
                  <a:gd name="T0" fmla="*/ 37 w 73"/>
                  <a:gd name="T1" fmla="*/ 0 h 63"/>
                  <a:gd name="T2" fmla="*/ 0 w 73"/>
                  <a:gd name="T3" fmla="*/ 36 h 63"/>
                  <a:gd name="T4" fmla="*/ 12 w 73"/>
                  <a:gd name="T5" fmla="*/ 63 h 63"/>
                  <a:gd name="T6" fmla="*/ 73 w 73"/>
                  <a:gd name="T7" fmla="*/ 39 h 63"/>
                  <a:gd name="T8" fmla="*/ 73 w 73"/>
                  <a:gd name="T9" fmla="*/ 36 h 63"/>
                  <a:gd name="T10" fmla="*/ 37 w 73"/>
                  <a:gd name="T11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3" h="63">
                    <a:moveTo>
                      <a:pt x="37" y="0"/>
                    </a:moveTo>
                    <a:cubicBezTo>
                      <a:pt x="17" y="0"/>
                      <a:pt x="0" y="16"/>
                      <a:pt x="0" y="36"/>
                    </a:cubicBezTo>
                    <a:cubicBezTo>
                      <a:pt x="0" y="47"/>
                      <a:pt x="5" y="57"/>
                      <a:pt x="12" y="63"/>
                    </a:cubicBezTo>
                    <a:cubicBezTo>
                      <a:pt x="30" y="52"/>
                      <a:pt x="51" y="44"/>
                      <a:pt x="73" y="39"/>
                    </a:cubicBezTo>
                    <a:cubicBezTo>
                      <a:pt x="73" y="38"/>
                      <a:pt x="73" y="37"/>
                      <a:pt x="73" y="36"/>
                    </a:cubicBezTo>
                    <a:cubicBezTo>
                      <a:pt x="73" y="16"/>
                      <a:pt x="57" y="0"/>
                      <a:pt x="37" y="0"/>
                    </a:cubicBezTo>
                  </a:path>
                </a:pathLst>
              </a:custGeom>
              <a:solidFill>
                <a:srgbClr val="63D1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300" name="Freeform 145"/>
              <p:cNvSpPr/>
              <p:nvPr/>
            </p:nvSpPr>
            <p:spPr bwMode="auto">
              <a:xfrm>
                <a:off x="2109788" y="2162175"/>
                <a:ext cx="258763" cy="144462"/>
              </a:xfrm>
              <a:custGeom>
                <a:avLst/>
                <a:gdLst>
                  <a:gd name="T0" fmla="*/ 61 w 61"/>
                  <a:gd name="T1" fmla="*/ 0 h 34"/>
                  <a:gd name="T2" fmla="*/ 0 w 61"/>
                  <a:gd name="T3" fmla="*/ 24 h 34"/>
                  <a:gd name="T4" fmla="*/ 25 w 61"/>
                  <a:gd name="T5" fmla="*/ 34 h 34"/>
                  <a:gd name="T6" fmla="*/ 61 w 61"/>
                  <a:gd name="T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34">
                    <a:moveTo>
                      <a:pt x="61" y="0"/>
                    </a:moveTo>
                    <a:cubicBezTo>
                      <a:pt x="39" y="5"/>
                      <a:pt x="18" y="13"/>
                      <a:pt x="0" y="24"/>
                    </a:cubicBezTo>
                    <a:cubicBezTo>
                      <a:pt x="7" y="30"/>
                      <a:pt x="15" y="34"/>
                      <a:pt x="25" y="34"/>
                    </a:cubicBezTo>
                    <a:cubicBezTo>
                      <a:pt x="44" y="34"/>
                      <a:pt x="60" y="19"/>
                      <a:pt x="61" y="0"/>
                    </a:cubicBezTo>
                  </a:path>
                </a:pathLst>
              </a:custGeom>
              <a:solidFill>
                <a:srgbClr val="50B2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</p:grpSp>
      </p:grpSp>
      <p:grpSp>
        <p:nvGrpSpPr>
          <p:cNvPr id="524" name="组合 523"/>
          <p:cNvGrpSpPr/>
          <p:nvPr/>
        </p:nvGrpSpPr>
        <p:grpSpPr>
          <a:xfrm>
            <a:off x="7571197" y="1797647"/>
            <a:ext cx="3116760" cy="4069344"/>
            <a:chOff x="7723363" y="1510793"/>
            <a:chExt cx="3332894" cy="4351536"/>
          </a:xfrm>
        </p:grpSpPr>
        <p:sp>
          <p:nvSpPr>
            <p:cNvPr id="462" name="文本框 461"/>
            <p:cNvSpPr txBox="1"/>
            <p:nvPr/>
          </p:nvSpPr>
          <p:spPr>
            <a:xfrm>
              <a:off x="7723363" y="5072442"/>
              <a:ext cx="3148744" cy="789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Everything is </a:t>
              </a:r>
              <a:r>
                <a:rPr lang="en-US" altLang="zh-CN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gonna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be </a:t>
              </a: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better</a:t>
              </a:r>
            </a:p>
            <a:p>
              <a:pPr algn="ctr"/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Everything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is </a:t>
              </a:r>
              <a:r>
                <a:rPr lang="en-US" altLang="zh-CN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gonna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be </a:t>
              </a: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better</a:t>
              </a:r>
            </a:p>
            <a:p>
              <a:pPr algn="ctr"/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Everything is </a:t>
              </a:r>
              <a:r>
                <a:rPr lang="en-US" altLang="zh-CN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gonna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be </a:t>
              </a: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better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523" name="组合 522"/>
            <p:cNvGrpSpPr/>
            <p:nvPr/>
          </p:nvGrpSpPr>
          <p:grpSpPr>
            <a:xfrm>
              <a:off x="8181726" y="1510793"/>
              <a:ext cx="2874531" cy="3453101"/>
              <a:chOff x="8181726" y="1510793"/>
              <a:chExt cx="2874531" cy="3453101"/>
            </a:xfrm>
          </p:grpSpPr>
          <p:sp>
            <p:nvSpPr>
              <p:cNvPr id="463" name="任意多边形 462"/>
              <p:cNvSpPr/>
              <p:nvPr/>
            </p:nvSpPr>
            <p:spPr bwMode="auto">
              <a:xfrm>
                <a:off x="8278603" y="1562100"/>
                <a:ext cx="2286000" cy="3401794"/>
              </a:xfrm>
              <a:custGeom>
                <a:avLst/>
                <a:gdLst>
                  <a:gd name="connsiteX0" fmla="*/ 1143000 w 2286000"/>
                  <a:gd name="connsiteY0" fmla="*/ 0 h 3401794"/>
                  <a:gd name="connsiteX1" fmla="*/ 2273782 w 2286000"/>
                  <a:gd name="connsiteY1" fmla="*/ 1020434 h 3401794"/>
                  <a:gd name="connsiteX2" fmla="*/ 2278656 w 2286000"/>
                  <a:gd name="connsiteY2" fmla="*/ 1116962 h 3401794"/>
                  <a:gd name="connsiteX3" fmla="*/ 2286000 w 2286000"/>
                  <a:gd name="connsiteY3" fmla="*/ 1116962 h 3401794"/>
                  <a:gd name="connsiteX4" fmla="*/ 2286000 w 2286000"/>
                  <a:gd name="connsiteY4" fmla="*/ 2867022 h 3401794"/>
                  <a:gd name="connsiteX5" fmla="*/ 2282354 w 2286000"/>
                  <a:gd name="connsiteY5" fmla="*/ 2867022 h 3401794"/>
                  <a:gd name="connsiteX6" fmla="*/ 2282354 w 2286000"/>
                  <a:gd name="connsiteY6" fmla="*/ 2868908 h 3401794"/>
                  <a:gd name="connsiteX7" fmla="*/ 2282354 w 2286000"/>
                  <a:gd name="connsiteY7" fmla="*/ 3067223 h 3401794"/>
                  <a:gd name="connsiteX8" fmla="*/ 2083888 w 2286000"/>
                  <a:gd name="connsiteY8" fmla="*/ 3272283 h 3401794"/>
                  <a:gd name="connsiteX9" fmla="*/ 1874397 w 2286000"/>
                  <a:gd name="connsiteY9" fmla="*/ 3078015 h 3401794"/>
                  <a:gd name="connsiteX10" fmla="*/ 1874397 w 2286000"/>
                  <a:gd name="connsiteY10" fmla="*/ 3067223 h 3401794"/>
                  <a:gd name="connsiteX11" fmla="*/ 1775164 w 2286000"/>
                  <a:gd name="connsiteY11" fmla="*/ 2970089 h 3401794"/>
                  <a:gd name="connsiteX12" fmla="*/ 1664906 w 2286000"/>
                  <a:gd name="connsiteY12" fmla="*/ 3067223 h 3401794"/>
                  <a:gd name="connsiteX13" fmla="*/ 1455414 w 2286000"/>
                  <a:gd name="connsiteY13" fmla="*/ 3239905 h 3401794"/>
                  <a:gd name="connsiteX14" fmla="*/ 1256949 w 2286000"/>
                  <a:gd name="connsiteY14" fmla="*/ 3067223 h 3401794"/>
                  <a:gd name="connsiteX15" fmla="*/ 1146690 w 2286000"/>
                  <a:gd name="connsiteY15" fmla="*/ 2959296 h 3401794"/>
                  <a:gd name="connsiteX16" fmla="*/ 1036431 w 2286000"/>
                  <a:gd name="connsiteY16" fmla="*/ 3067223 h 3401794"/>
                  <a:gd name="connsiteX17" fmla="*/ 1036431 w 2286000"/>
                  <a:gd name="connsiteY17" fmla="*/ 3088808 h 3401794"/>
                  <a:gd name="connsiteX18" fmla="*/ 1036431 w 2286000"/>
                  <a:gd name="connsiteY18" fmla="*/ 3196734 h 3401794"/>
                  <a:gd name="connsiteX19" fmla="*/ 837966 w 2286000"/>
                  <a:gd name="connsiteY19" fmla="*/ 3401794 h 3401794"/>
                  <a:gd name="connsiteX20" fmla="*/ 628474 w 2286000"/>
                  <a:gd name="connsiteY20" fmla="*/ 3196734 h 3401794"/>
                  <a:gd name="connsiteX21" fmla="*/ 628474 w 2286000"/>
                  <a:gd name="connsiteY21" fmla="*/ 3067223 h 3401794"/>
                  <a:gd name="connsiteX22" fmla="*/ 518216 w 2286000"/>
                  <a:gd name="connsiteY22" fmla="*/ 2959296 h 3401794"/>
                  <a:gd name="connsiteX23" fmla="*/ 407957 w 2286000"/>
                  <a:gd name="connsiteY23" fmla="*/ 3067223 h 3401794"/>
                  <a:gd name="connsiteX24" fmla="*/ 198466 w 2286000"/>
                  <a:gd name="connsiteY24" fmla="*/ 3261490 h 3401794"/>
                  <a:gd name="connsiteX25" fmla="*/ 0 w 2286000"/>
                  <a:gd name="connsiteY25" fmla="*/ 3067223 h 3401794"/>
                  <a:gd name="connsiteX26" fmla="*/ 0 w 2286000"/>
                  <a:gd name="connsiteY26" fmla="*/ 2882778 h 3401794"/>
                  <a:gd name="connsiteX27" fmla="*/ 0 w 2286000"/>
                  <a:gd name="connsiteY27" fmla="*/ 2867022 h 3401794"/>
                  <a:gd name="connsiteX28" fmla="*/ 0 w 2286000"/>
                  <a:gd name="connsiteY28" fmla="*/ 2821727 h 3401794"/>
                  <a:gd name="connsiteX29" fmla="*/ 0 w 2286000"/>
                  <a:gd name="connsiteY29" fmla="*/ 2311738 h 3401794"/>
                  <a:gd name="connsiteX30" fmla="*/ 0 w 2286000"/>
                  <a:gd name="connsiteY30" fmla="*/ 1116962 h 3401794"/>
                  <a:gd name="connsiteX31" fmla="*/ 7344 w 2286000"/>
                  <a:gd name="connsiteY31" fmla="*/ 1116962 h 3401794"/>
                  <a:gd name="connsiteX32" fmla="*/ 12219 w 2286000"/>
                  <a:gd name="connsiteY32" fmla="*/ 1020434 h 3401794"/>
                  <a:gd name="connsiteX33" fmla="*/ 1143000 w 2286000"/>
                  <a:gd name="connsiteY33" fmla="*/ 0 h 3401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286000" h="3401794">
                    <a:moveTo>
                      <a:pt x="1143000" y="0"/>
                    </a:moveTo>
                    <a:cubicBezTo>
                      <a:pt x="1731519" y="0"/>
                      <a:pt x="2215574" y="447272"/>
                      <a:pt x="2273782" y="1020434"/>
                    </a:cubicBezTo>
                    <a:lnTo>
                      <a:pt x="2278656" y="1116962"/>
                    </a:lnTo>
                    <a:lnTo>
                      <a:pt x="2286000" y="1116962"/>
                    </a:lnTo>
                    <a:lnTo>
                      <a:pt x="2286000" y="2867022"/>
                    </a:lnTo>
                    <a:lnTo>
                      <a:pt x="2282354" y="2867022"/>
                    </a:lnTo>
                    <a:lnTo>
                      <a:pt x="2282354" y="2868908"/>
                    </a:lnTo>
                    <a:cubicBezTo>
                      <a:pt x="2282354" y="2897239"/>
                      <a:pt x="2282354" y="2953900"/>
                      <a:pt x="2282354" y="3067223"/>
                    </a:cubicBezTo>
                    <a:cubicBezTo>
                      <a:pt x="2282354" y="3175149"/>
                      <a:pt x="2194147" y="3272283"/>
                      <a:pt x="2083888" y="3272283"/>
                    </a:cubicBezTo>
                    <a:cubicBezTo>
                      <a:pt x="1973630" y="3272283"/>
                      <a:pt x="1885423" y="3185942"/>
                      <a:pt x="1874397" y="3078015"/>
                    </a:cubicBezTo>
                    <a:cubicBezTo>
                      <a:pt x="1874397" y="3078015"/>
                      <a:pt x="1874397" y="3078015"/>
                      <a:pt x="1874397" y="3067223"/>
                    </a:cubicBezTo>
                    <a:cubicBezTo>
                      <a:pt x="1874397" y="3013259"/>
                      <a:pt x="1830294" y="2970089"/>
                      <a:pt x="1775164" y="2970089"/>
                    </a:cubicBezTo>
                    <a:cubicBezTo>
                      <a:pt x="1709009" y="2970089"/>
                      <a:pt x="1664906" y="3013259"/>
                      <a:pt x="1664906" y="3067223"/>
                    </a:cubicBezTo>
                    <a:cubicBezTo>
                      <a:pt x="1653880" y="3164356"/>
                      <a:pt x="1565673" y="3239905"/>
                      <a:pt x="1455414" y="3239905"/>
                    </a:cubicBezTo>
                    <a:cubicBezTo>
                      <a:pt x="1356181" y="3239905"/>
                      <a:pt x="1267974" y="3164356"/>
                      <a:pt x="1256949" y="3067223"/>
                    </a:cubicBezTo>
                    <a:cubicBezTo>
                      <a:pt x="1256949" y="3002467"/>
                      <a:pt x="1212845" y="2959296"/>
                      <a:pt x="1146690" y="2959296"/>
                    </a:cubicBezTo>
                    <a:cubicBezTo>
                      <a:pt x="1080535" y="2959296"/>
                      <a:pt x="1036431" y="3002467"/>
                      <a:pt x="1036431" y="3067223"/>
                    </a:cubicBezTo>
                    <a:cubicBezTo>
                      <a:pt x="1036431" y="3067223"/>
                      <a:pt x="1036431" y="3078015"/>
                      <a:pt x="1036431" y="3088808"/>
                    </a:cubicBezTo>
                    <a:cubicBezTo>
                      <a:pt x="1036431" y="3088808"/>
                      <a:pt x="1036431" y="3088808"/>
                      <a:pt x="1036431" y="3196734"/>
                    </a:cubicBezTo>
                    <a:cubicBezTo>
                      <a:pt x="1036431" y="3304661"/>
                      <a:pt x="948224" y="3401794"/>
                      <a:pt x="837966" y="3401794"/>
                    </a:cubicBezTo>
                    <a:cubicBezTo>
                      <a:pt x="716681" y="3401794"/>
                      <a:pt x="628474" y="3304661"/>
                      <a:pt x="628474" y="3196734"/>
                    </a:cubicBezTo>
                    <a:cubicBezTo>
                      <a:pt x="628474" y="3196734"/>
                      <a:pt x="628474" y="3196734"/>
                      <a:pt x="628474" y="3067223"/>
                    </a:cubicBezTo>
                    <a:cubicBezTo>
                      <a:pt x="628474" y="3002467"/>
                      <a:pt x="573345" y="2959296"/>
                      <a:pt x="518216" y="2959296"/>
                    </a:cubicBezTo>
                    <a:cubicBezTo>
                      <a:pt x="452061" y="2959296"/>
                      <a:pt x="407957" y="3002467"/>
                      <a:pt x="407957" y="3067223"/>
                    </a:cubicBezTo>
                    <a:cubicBezTo>
                      <a:pt x="407957" y="3175149"/>
                      <a:pt x="319750" y="3261490"/>
                      <a:pt x="198466" y="3261490"/>
                    </a:cubicBezTo>
                    <a:cubicBezTo>
                      <a:pt x="88207" y="3261490"/>
                      <a:pt x="0" y="3175149"/>
                      <a:pt x="0" y="3067223"/>
                    </a:cubicBezTo>
                    <a:cubicBezTo>
                      <a:pt x="0" y="3067223"/>
                      <a:pt x="0" y="3067223"/>
                      <a:pt x="0" y="2882778"/>
                    </a:cubicBezTo>
                    <a:lnTo>
                      <a:pt x="0" y="2867022"/>
                    </a:lnTo>
                    <a:lnTo>
                      <a:pt x="0" y="2821727"/>
                    </a:lnTo>
                    <a:cubicBezTo>
                      <a:pt x="0" y="2710138"/>
                      <a:pt x="0" y="2547827"/>
                      <a:pt x="0" y="2311738"/>
                    </a:cubicBezTo>
                    <a:lnTo>
                      <a:pt x="0" y="1116962"/>
                    </a:lnTo>
                    <a:lnTo>
                      <a:pt x="7344" y="1116962"/>
                    </a:lnTo>
                    <a:lnTo>
                      <a:pt x="12219" y="1020434"/>
                    </a:lnTo>
                    <a:cubicBezTo>
                      <a:pt x="70427" y="447272"/>
                      <a:pt x="554481" y="0"/>
                      <a:pt x="11430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0"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400"/>
              </a:p>
            </p:txBody>
          </p:sp>
          <p:grpSp>
            <p:nvGrpSpPr>
              <p:cNvPr id="464" name="组合 463"/>
              <p:cNvGrpSpPr/>
              <p:nvPr/>
            </p:nvGrpSpPr>
            <p:grpSpPr>
              <a:xfrm>
                <a:off x="10259284" y="3540725"/>
                <a:ext cx="796973" cy="252413"/>
                <a:chOff x="7153227" y="3540725"/>
                <a:chExt cx="796973" cy="252413"/>
              </a:xfrm>
            </p:grpSpPr>
            <p:grpSp>
              <p:nvGrpSpPr>
                <p:cNvPr id="465" name="组合 464"/>
                <p:cNvGrpSpPr/>
                <p:nvPr/>
              </p:nvGrpSpPr>
              <p:grpSpPr>
                <a:xfrm>
                  <a:off x="7153227" y="3540725"/>
                  <a:ext cx="515675" cy="0"/>
                  <a:chOff x="2317754" y="4258275"/>
                  <a:chExt cx="515675" cy="0"/>
                </a:xfrm>
              </p:grpSpPr>
              <p:cxnSp>
                <p:nvCxnSpPr>
                  <p:cNvPr id="472" name="直接连接符 471"/>
                  <p:cNvCxnSpPr/>
                  <p:nvPr/>
                </p:nvCxnSpPr>
                <p:spPr>
                  <a:xfrm>
                    <a:off x="2317754" y="4258275"/>
                    <a:ext cx="385308" cy="0"/>
                  </a:xfrm>
                  <a:prstGeom prst="line">
                    <a:avLst/>
                  </a:prstGeom>
                  <a:solidFill>
                    <a:srgbClr val="FFFFFF"/>
                  </a:solidFill>
                  <a:ln w="79375" cap="rnd">
                    <a:solidFill>
                      <a:srgbClr val="FFFFFF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cxnSp>
                <p:nvCxnSpPr>
                  <p:cNvPr id="473" name="直接连接符 472"/>
                  <p:cNvCxnSpPr/>
                  <p:nvPr/>
                </p:nvCxnSpPr>
                <p:spPr>
                  <a:xfrm>
                    <a:off x="2813150" y="4258275"/>
                    <a:ext cx="20279" cy="0"/>
                  </a:xfrm>
                  <a:prstGeom prst="line">
                    <a:avLst/>
                  </a:prstGeom>
                  <a:solidFill>
                    <a:srgbClr val="FFFFFF"/>
                  </a:solidFill>
                  <a:ln w="79375" cap="rnd">
                    <a:solidFill>
                      <a:srgbClr val="FFFFFF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</p:grpSp>
            <p:grpSp>
              <p:nvGrpSpPr>
                <p:cNvPr id="466" name="组合 465"/>
                <p:cNvGrpSpPr/>
                <p:nvPr/>
              </p:nvGrpSpPr>
              <p:grpSpPr>
                <a:xfrm>
                  <a:off x="7351665" y="3793138"/>
                  <a:ext cx="515675" cy="0"/>
                  <a:chOff x="2317754" y="4258275"/>
                  <a:chExt cx="515675" cy="0"/>
                </a:xfrm>
              </p:grpSpPr>
              <p:cxnSp>
                <p:nvCxnSpPr>
                  <p:cNvPr id="470" name="直接连接符 469"/>
                  <p:cNvCxnSpPr/>
                  <p:nvPr/>
                </p:nvCxnSpPr>
                <p:spPr>
                  <a:xfrm>
                    <a:off x="2317754" y="4258275"/>
                    <a:ext cx="385308" cy="0"/>
                  </a:xfrm>
                  <a:prstGeom prst="line">
                    <a:avLst/>
                  </a:prstGeom>
                  <a:solidFill>
                    <a:srgbClr val="FFFFFF"/>
                  </a:solidFill>
                  <a:ln w="79375" cap="rnd">
                    <a:solidFill>
                      <a:srgbClr val="FFFFFF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cxnSp>
                <p:nvCxnSpPr>
                  <p:cNvPr id="471" name="直接连接符 470"/>
                  <p:cNvCxnSpPr/>
                  <p:nvPr/>
                </p:nvCxnSpPr>
                <p:spPr>
                  <a:xfrm>
                    <a:off x="2813150" y="4258275"/>
                    <a:ext cx="20279" cy="0"/>
                  </a:xfrm>
                  <a:prstGeom prst="line">
                    <a:avLst/>
                  </a:prstGeom>
                  <a:solidFill>
                    <a:srgbClr val="FFFFFF"/>
                  </a:solidFill>
                  <a:ln w="79375" cap="rnd">
                    <a:solidFill>
                      <a:srgbClr val="FFFFFF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</p:grpSp>
            <p:grpSp>
              <p:nvGrpSpPr>
                <p:cNvPr id="467" name="组合 466"/>
                <p:cNvGrpSpPr/>
                <p:nvPr/>
              </p:nvGrpSpPr>
              <p:grpSpPr>
                <a:xfrm>
                  <a:off x="7227840" y="3666932"/>
                  <a:ext cx="722360" cy="0"/>
                  <a:chOff x="2317754" y="4258275"/>
                  <a:chExt cx="722360" cy="0"/>
                </a:xfrm>
              </p:grpSpPr>
              <p:cxnSp>
                <p:nvCxnSpPr>
                  <p:cNvPr id="468" name="直接连接符 467"/>
                  <p:cNvCxnSpPr/>
                  <p:nvPr/>
                </p:nvCxnSpPr>
                <p:spPr>
                  <a:xfrm>
                    <a:off x="2317754" y="4258275"/>
                    <a:ext cx="385308" cy="0"/>
                  </a:xfrm>
                  <a:prstGeom prst="line">
                    <a:avLst/>
                  </a:prstGeom>
                  <a:solidFill>
                    <a:srgbClr val="FFFFFF"/>
                  </a:solidFill>
                  <a:ln w="79375" cap="rnd">
                    <a:solidFill>
                      <a:srgbClr val="FFFFFF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cxnSp>
                <p:nvCxnSpPr>
                  <p:cNvPr id="469" name="直接连接符 468"/>
                  <p:cNvCxnSpPr/>
                  <p:nvPr/>
                </p:nvCxnSpPr>
                <p:spPr>
                  <a:xfrm>
                    <a:off x="2813150" y="4258275"/>
                    <a:ext cx="226964" cy="0"/>
                  </a:xfrm>
                  <a:prstGeom prst="line">
                    <a:avLst/>
                  </a:prstGeom>
                  <a:solidFill>
                    <a:srgbClr val="FFFFFF"/>
                  </a:solidFill>
                  <a:ln w="79375" cap="rnd">
                    <a:solidFill>
                      <a:srgbClr val="FFFFFF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</p:grpSp>
          </p:grpSp>
          <p:grpSp>
            <p:nvGrpSpPr>
              <p:cNvPr id="474" name="组合 473"/>
              <p:cNvGrpSpPr/>
              <p:nvPr/>
            </p:nvGrpSpPr>
            <p:grpSpPr>
              <a:xfrm>
                <a:off x="8181726" y="1510793"/>
                <a:ext cx="2232018" cy="3390054"/>
                <a:chOff x="5077064" y="1472240"/>
                <a:chExt cx="2232018" cy="3390054"/>
              </a:xfrm>
            </p:grpSpPr>
            <p:sp>
              <p:nvSpPr>
                <p:cNvPr id="475" name="Freeform 29"/>
                <p:cNvSpPr/>
                <p:nvPr/>
              </p:nvSpPr>
              <p:spPr bwMode="auto">
                <a:xfrm>
                  <a:off x="5419757" y="1736575"/>
                  <a:ext cx="41716" cy="41716"/>
                </a:xfrm>
                <a:custGeom>
                  <a:avLst/>
                  <a:gdLst>
                    <a:gd name="T0" fmla="*/ 6 w 6"/>
                    <a:gd name="T1" fmla="*/ 0 h 6"/>
                    <a:gd name="T2" fmla="*/ 0 w 6"/>
                    <a:gd name="T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6" h="6">
                      <a:moveTo>
                        <a:pt x="6" y="0"/>
                      </a:moveTo>
                      <a:cubicBezTo>
                        <a:pt x="4" y="2"/>
                        <a:pt x="2" y="4"/>
                        <a:pt x="0" y="6"/>
                      </a:cubicBezTo>
                    </a:path>
                  </a:pathLst>
                </a:custGeom>
                <a:noFill/>
                <a:ln w="7937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1400"/>
                </a:p>
              </p:txBody>
            </p:sp>
            <p:sp>
              <p:nvSpPr>
                <p:cNvPr id="476" name="Freeform 30"/>
                <p:cNvSpPr/>
                <p:nvPr/>
              </p:nvSpPr>
              <p:spPr bwMode="auto">
                <a:xfrm>
                  <a:off x="5552215" y="1472240"/>
                  <a:ext cx="1756865" cy="1952516"/>
                </a:xfrm>
                <a:custGeom>
                  <a:avLst/>
                  <a:gdLst>
                    <a:gd name="T0" fmla="*/ 163 w 163"/>
                    <a:gd name="T1" fmla="*/ 181 h 181"/>
                    <a:gd name="T2" fmla="*/ 163 w 163"/>
                    <a:gd name="T3" fmla="*/ 103 h 181"/>
                    <a:gd name="T4" fmla="*/ 163 w 163"/>
                    <a:gd name="T5" fmla="*/ 103 h 181"/>
                    <a:gd name="T6" fmla="*/ 60 w 163"/>
                    <a:gd name="T7" fmla="*/ 0 h 181"/>
                    <a:gd name="T8" fmla="*/ 0 w 163"/>
                    <a:gd name="T9" fmla="*/ 19 h 1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3" h="181">
                      <a:moveTo>
                        <a:pt x="163" y="181"/>
                      </a:moveTo>
                      <a:cubicBezTo>
                        <a:pt x="163" y="103"/>
                        <a:pt x="163" y="103"/>
                        <a:pt x="163" y="103"/>
                      </a:cubicBezTo>
                      <a:cubicBezTo>
                        <a:pt x="163" y="103"/>
                        <a:pt x="163" y="103"/>
                        <a:pt x="163" y="103"/>
                      </a:cubicBezTo>
                      <a:cubicBezTo>
                        <a:pt x="163" y="46"/>
                        <a:pt x="117" y="0"/>
                        <a:pt x="60" y="0"/>
                      </a:cubicBezTo>
                      <a:cubicBezTo>
                        <a:pt x="37" y="0"/>
                        <a:pt x="17" y="7"/>
                        <a:pt x="0" y="19"/>
                      </a:cubicBezTo>
                    </a:path>
                  </a:pathLst>
                </a:custGeom>
                <a:noFill/>
                <a:ln w="7937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1400"/>
                </a:p>
              </p:txBody>
            </p:sp>
            <p:sp>
              <p:nvSpPr>
                <p:cNvPr id="477" name="Freeform 32"/>
                <p:cNvSpPr/>
                <p:nvPr/>
              </p:nvSpPr>
              <p:spPr bwMode="auto">
                <a:xfrm>
                  <a:off x="5077064" y="1847570"/>
                  <a:ext cx="279501" cy="1253762"/>
                </a:xfrm>
                <a:custGeom>
                  <a:avLst/>
                  <a:gdLst>
                    <a:gd name="T0" fmla="*/ 26 w 26"/>
                    <a:gd name="T1" fmla="*/ 0 h 116"/>
                    <a:gd name="T2" fmla="*/ 0 w 26"/>
                    <a:gd name="T3" fmla="*/ 68 h 116"/>
                    <a:gd name="T4" fmla="*/ 0 w 26"/>
                    <a:gd name="T5" fmla="*/ 68 h 116"/>
                    <a:gd name="T6" fmla="*/ 0 w 26"/>
                    <a:gd name="T7" fmla="*/ 116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6" h="116">
                      <a:moveTo>
                        <a:pt x="26" y="0"/>
                      </a:moveTo>
                      <a:cubicBezTo>
                        <a:pt x="10" y="18"/>
                        <a:pt x="0" y="42"/>
                        <a:pt x="0" y="68"/>
                      </a:cubicBezTo>
                      <a:cubicBezTo>
                        <a:pt x="0" y="68"/>
                        <a:pt x="0" y="68"/>
                        <a:pt x="0" y="68"/>
                      </a:cubicBezTo>
                      <a:cubicBezTo>
                        <a:pt x="0" y="116"/>
                        <a:pt x="0" y="116"/>
                        <a:pt x="0" y="116"/>
                      </a:cubicBezTo>
                    </a:path>
                  </a:pathLst>
                </a:custGeom>
                <a:noFill/>
                <a:ln w="7937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1400"/>
                </a:p>
              </p:txBody>
            </p:sp>
            <p:sp>
              <p:nvSpPr>
                <p:cNvPr id="478" name="Freeform 31"/>
                <p:cNvSpPr/>
                <p:nvPr/>
              </p:nvSpPr>
              <p:spPr bwMode="auto">
                <a:xfrm>
                  <a:off x="5077064" y="3772238"/>
                  <a:ext cx="2232018" cy="1090056"/>
                </a:xfrm>
                <a:custGeom>
                  <a:avLst/>
                  <a:gdLst>
                    <a:gd name="T0" fmla="*/ 0 w 207"/>
                    <a:gd name="T1" fmla="*/ 0 h 101"/>
                    <a:gd name="T2" fmla="*/ 0 w 207"/>
                    <a:gd name="T3" fmla="*/ 70 h 101"/>
                    <a:gd name="T4" fmla="*/ 18 w 207"/>
                    <a:gd name="T5" fmla="*/ 88 h 101"/>
                    <a:gd name="T6" fmla="*/ 37 w 207"/>
                    <a:gd name="T7" fmla="*/ 70 h 101"/>
                    <a:gd name="T8" fmla="*/ 37 w 207"/>
                    <a:gd name="T9" fmla="*/ 70 h 101"/>
                    <a:gd name="T10" fmla="*/ 37 w 207"/>
                    <a:gd name="T11" fmla="*/ 70 h 101"/>
                    <a:gd name="T12" fmla="*/ 47 w 207"/>
                    <a:gd name="T13" fmla="*/ 60 h 101"/>
                    <a:gd name="T14" fmla="*/ 57 w 207"/>
                    <a:gd name="T15" fmla="*/ 70 h 101"/>
                    <a:gd name="T16" fmla="*/ 57 w 207"/>
                    <a:gd name="T17" fmla="*/ 70 h 101"/>
                    <a:gd name="T18" fmla="*/ 57 w 207"/>
                    <a:gd name="T19" fmla="*/ 70 h 101"/>
                    <a:gd name="T20" fmla="*/ 57 w 207"/>
                    <a:gd name="T21" fmla="*/ 82 h 101"/>
                    <a:gd name="T22" fmla="*/ 76 w 207"/>
                    <a:gd name="T23" fmla="*/ 101 h 101"/>
                    <a:gd name="T24" fmla="*/ 94 w 207"/>
                    <a:gd name="T25" fmla="*/ 82 h 101"/>
                    <a:gd name="T26" fmla="*/ 94 w 207"/>
                    <a:gd name="T27" fmla="*/ 72 h 101"/>
                    <a:gd name="T28" fmla="*/ 94 w 207"/>
                    <a:gd name="T29" fmla="*/ 70 h 101"/>
                    <a:gd name="T30" fmla="*/ 104 w 207"/>
                    <a:gd name="T31" fmla="*/ 60 h 101"/>
                    <a:gd name="T32" fmla="*/ 114 w 207"/>
                    <a:gd name="T33" fmla="*/ 70 h 101"/>
                    <a:gd name="T34" fmla="*/ 114 w 207"/>
                    <a:gd name="T35" fmla="*/ 70 h 101"/>
                    <a:gd name="T36" fmla="*/ 132 w 207"/>
                    <a:gd name="T37" fmla="*/ 86 h 101"/>
                    <a:gd name="T38" fmla="*/ 151 w 207"/>
                    <a:gd name="T39" fmla="*/ 70 h 101"/>
                    <a:gd name="T40" fmla="*/ 151 w 207"/>
                    <a:gd name="T41" fmla="*/ 70 h 101"/>
                    <a:gd name="T42" fmla="*/ 161 w 207"/>
                    <a:gd name="T43" fmla="*/ 61 h 101"/>
                    <a:gd name="T44" fmla="*/ 170 w 207"/>
                    <a:gd name="T45" fmla="*/ 70 h 101"/>
                    <a:gd name="T46" fmla="*/ 170 w 207"/>
                    <a:gd name="T47" fmla="*/ 71 h 101"/>
                    <a:gd name="T48" fmla="*/ 189 w 207"/>
                    <a:gd name="T49" fmla="*/ 89 h 101"/>
                    <a:gd name="T50" fmla="*/ 207 w 207"/>
                    <a:gd name="T51" fmla="*/ 70 h 101"/>
                    <a:gd name="T52" fmla="*/ 207 w 207"/>
                    <a:gd name="T53" fmla="*/ 49 h 101"/>
                    <a:gd name="T54" fmla="*/ 207 w 207"/>
                    <a:gd name="T55" fmla="*/ 33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07" h="101">
                      <a:moveTo>
                        <a:pt x="0" y="0"/>
                      </a:moveTo>
                      <a:cubicBezTo>
                        <a:pt x="0" y="70"/>
                        <a:pt x="0" y="70"/>
                        <a:pt x="0" y="70"/>
                      </a:cubicBezTo>
                      <a:cubicBezTo>
                        <a:pt x="0" y="80"/>
                        <a:pt x="8" y="88"/>
                        <a:pt x="18" y="88"/>
                      </a:cubicBezTo>
                      <a:cubicBezTo>
                        <a:pt x="29" y="88"/>
                        <a:pt x="37" y="80"/>
                        <a:pt x="37" y="70"/>
                      </a:cubicBezTo>
                      <a:cubicBezTo>
                        <a:pt x="37" y="70"/>
                        <a:pt x="37" y="70"/>
                        <a:pt x="37" y="70"/>
                      </a:cubicBezTo>
                      <a:cubicBezTo>
                        <a:pt x="37" y="70"/>
                        <a:pt x="37" y="70"/>
                        <a:pt x="37" y="70"/>
                      </a:cubicBezTo>
                      <a:cubicBezTo>
                        <a:pt x="37" y="64"/>
                        <a:pt x="41" y="60"/>
                        <a:pt x="47" y="60"/>
                      </a:cubicBezTo>
                      <a:cubicBezTo>
                        <a:pt x="52" y="60"/>
                        <a:pt x="57" y="64"/>
                        <a:pt x="57" y="70"/>
                      </a:cubicBezTo>
                      <a:cubicBezTo>
                        <a:pt x="57" y="70"/>
                        <a:pt x="57" y="70"/>
                        <a:pt x="57" y="70"/>
                      </a:cubicBezTo>
                      <a:cubicBezTo>
                        <a:pt x="57" y="70"/>
                        <a:pt x="57" y="70"/>
                        <a:pt x="57" y="70"/>
                      </a:cubicBezTo>
                      <a:cubicBezTo>
                        <a:pt x="57" y="82"/>
                        <a:pt x="57" y="82"/>
                        <a:pt x="57" y="82"/>
                      </a:cubicBezTo>
                      <a:cubicBezTo>
                        <a:pt x="57" y="92"/>
                        <a:pt x="65" y="101"/>
                        <a:pt x="76" y="101"/>
                      </a:cubicBezTo>
                      <a:cubicBezTo>
                        <a:pt x="86" y="101"/>
                        <a:pt x="94" y="92"/>
                        <a:pt x="94" y="82"/>
                      </a:cubicBezTo>
                      <a:cubicBezTo>
                        <a:pt x="94" y="72"/>
                        <a:pt x="94" y="72"/>
                        <a:pt x="94" y="72"/>
                      </a:cubicBezTo>
                      <a:cubicBezTo>
                        <a:pt x="94" y="71"/>
                        <a:pt x="94" y="70"/>
                        <a:pt x="94" y="70"/>
                      </a:cubicBezTo>
                      <a:cubicBezTo>
                        <a:pt x="94" y="64"/>
                        <a:pt x="98" y="60"/>
                        <a:pt x="104" y="60"/>
                      </a:cubicBezTo>
                      <a:cubicBezTo>
                        <a:pt x="110" y="60"/>
                        <a:pt x="114" y="64"/>
                        <a:pt x="114" y="70"/>
                      </a:cubicBezTo>
                      <a:cubicBezTo>
                        <a:pt x="114" y="70"/>
                        <a:pt x="114" y="70"/>
                        <a:pt x="114" y="70"/>
                      </a:cubicBezTo>
                      <a:cubicBezTo>
                        <a:pt x="115" y="79"/>
                        <a:pt x="123" y="86"/>
                        <a:pt x="132" y="86"/>
                      </a:cubicBezTo>
                      <a:cubicBezTo>
                        <a:pt x="142" y="86"/>
                        <a:pt x="150" y="79"/>
                        <a:pt x="151" y="70"/>
                      </a:cubicBezTo>
                      <a:cubicBezTo>
                        <a:pt x="151" y="70"/>
                        <a:pt x="151" y="70"/>
                        <a:pt x="151" y="70"/>
                      </a:cubicBezTo>
                      <a:cubicBezTo>
                        <a:pt x="151" y="65"/>
                        <a:pt x="155" y="61"/>
                        <a:pt x="161" y="61"/>
                      </a:cubicBezTo>
                      <a:cubicBezTo>
                        <a:pt x="166" y="61"/>
                        <a:pt x="170" y="65"/>
                        <a:pt x="170" y="70"/>
                      </a:cubicBezTo>
                      <a:cubicBezTo>
                        <a:pt x="170" y="71"/>
                        <a:pt x="170" y="71"/>
                        <a:pt x="170" y="71"/>
                      </a:cubicBezTo>
                      <a:cubicBezTo>
                        <a:pt x="171" y="81"/>
                        <a:pt x="179" y="89"/>
                        <a:pt x="189" y="89"/>
                      </a:cubicBezTo>
                      <a:cubicBezTo>
                        <a:pt x="199" y="89"/>
                        <a:pt x="207" y="80"/>
                        <a:pt x="207" y="70"/>
                      </a:cubicBezTo>
                      <a:cubicBezTo>
                        <a:pt x="207" y="49"/>
                        <a:pt x="207" y="49"/>
                        <a:pt x="207" y="49"/>
                      </a:cubicBezTo>
                      <a:cubicBezTo>
                        <a:pt x="207" y="33"/>
                        <a:pt x="207" y="33"/>
                        <a:pt x="207" y="33"/>
                      </a:cubicBezTo>
                    </a:path>
                  </a:pathLst>
                </a:custGeom>
                <a:noFill/>
                <a:ln w="7937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1400"/>
                </a:p>
              </p:txBody>
            </p:sp>
            <p:cxnSp>
              <p:nvCxnSpPr>
                <p:cNvPr id="479" name="直接连接符 478"/>
                <p:cNvCxnSpPr/>
                <p:nvPr/>
              </p:nvCxnSpPr>
              <p:spPr>
                <a:xfrm flipV="1">
                  <a:off x="5077064" y="3248780"/>
                  <a:ext cx="4448" cy="523458"/>
                </a:xfrm>
                <a:prstGeom prst="line">
                  <a:avLst/>
                </a:prstGeom>
                <a:solidFill>
                  <a:srgbClr val="FFFFFF"/>
                </a:solidFill>
                <a:ln w="7937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480" name="直接连接符 479"/>
                <p:cNvCxnSpPr/>
                <p:nvPr/>
              </p:nvCxnSpPr>
              <p:spPr>
                <a:xfrm flipV="1">
                  <a:off x="7308904" y="3895725"/>
                  <a:ext cx="0" cy="220968"/>
                </a:xfrm>
                <a:prstGeom prst="line">
                  <a:avLst/>
                </a:prstGeom>
                <a:solidFill>
                  <a:srgbClr val="FFFFFF"/>
                </a:solidFill>
                <a:ln w="7937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481" name="Freeform 5"/>
                <p:cNvSpPr/>
                <p:nvPr/>
              </p:nvSpPr>
              <p:spPr bwMode="auto">
                <a:xfrm rot="16200000">
                  <a:off x="5351342" y="1679613"/>
                  <a:ext cx="1242012" cy="1308431"/>
                </a:xfrm>
                <a:custGeom>
                  <a:avLst/>
                  <a:gdLst>
                    <a:gd name="T0" fmla="*/ 0 w 162"/>
                    <a:gd name="T1" fmla="*/ 9 h 170"/>
                    <a:gd name="T2" fmla="*/ 46 w 162"/>
                    <a:gd name="T3" fmla="*/ 0 h 170"/>
                    <a:gd name="T4" fmla="*/ 162 w 162"/>
                    <a:gd name="T5" fmla="*/ 116 h 170"/>
                    <a:gd name="T6" fmla="*/ 149 w 162"/>
                    <a:gd name="T7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62" h="170">
                      <a:moveTo>
                        <a:pt x="0" y="9"/>
                      </a:moveTo>
                      <a:cubicBezTo>
                        <a:pt x="14" y="3"/>
                        <a:pt x="30" y="0"/>
                        <a:pt x="46" y="0"/>
                      </a:cubicBezTo>
                      <a:cubicBezTo>
                        <a:pt x="110" y="0"/>
                        <a:pt x="162" y="52"/>
                        <a:pt x="162" y="116"/>
                      </a:cubicBezTo>
                      <a:cubicBezTo>
                        <a:pt x="162" y="136"/>
                        <a:pt x="157" y="154"/>
                        <a:pt x="149" y="170"/>
                      </a:cubicBezTo>
                    </a:path>
                  </a:pathLst>
                </a:custGeom>
                <a:noFill/>
                <a:ln w="7937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1400"/>
                </a:p>
              </p:txBody>
            </p:sp>
            <p:sp>
              <p:nvSpPr>
                <p:cNvPr id="482" name="Freeform 6"/>
                <p:cNvSpPr/>
                <p:nvPr/>
              </p:nvSpPr>
              <p:spPr bwMode="auto">
                <a:xfrm rot="16200000">
                  <a:off x="5435945" y="3072235"/>
                  <a:ext cx="71856" cy="48481"/>
                </a:xfrm>
                <a:custGeom>
                  <a:avLst/>
                  <a:gdLst>
                    <a:gd name="T0" fmla="*/ 0 w 18"/>
                    <a:gd name="T1" fmla="*/ 12 h 12"/>
                    <a:gd name="T2" fmla="*/ 18 w 18"/>
                    <a:gd name="T3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8" h="12">
                      <a:moveTo>
                        <a:pt x="0" y="12"/>
                      </a:moveTo>
                      <a:cubicBezTo>
                        <a:pt x="5" y="8"/>
                        <a:pt x="12" y="4"/>
                        <a:pt x="18" y="0"/>
                      </a:cubicBezTo>
                    </a:path>
                  </a:pathLst>
                </a:custGeom>
                <a:noFill/>
                <a:ln w="7937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1400"/>
                </a:p>
              </p:txBody>
            </p:sp>
            <p:sp>
              <p:nvSpPr>
                <p:cNvPr id="483" name="Freeform 7"/>
                <p:cNvSpPr/>
                <p:nvPr/>
              </p:nvSpPr>
              <p:spPr bwMode="auto">
                <a:xfrm rot="16200000">
                  <a:off x="5605390" y="1993437"/>
                  <a:ext cx="1456209" cy="1539234"/>
                </a:xfrm>
                <a:custGeom>
                  <a:avLst/>
                  <a:gdLst>
                    <a:gd name="T0" fmla="*/ 190 w 190"/>
                    <a:gd name="T1" fmla="*/ 173 h 200"/>
                    <a:gd name="T2" fmla="*/ 116 w 190"/>
                    <a:gd name="T3" fmla="*/ 200 h 200"/>
                    <a:gd name="T4" fmla="*/ 0 w 190"/>
                    <a:gd name="T5" fmla="*/ 84 h 200"/>
                    <a:gd name="T6" fmla="*/ 36 w 190"/>
                    <a:gd name="T7" fmla="*/ 0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0" h="200">
                      <a:moveTo>
                        <a:pt x="190" y="173"/>
                      </a:moveTo>
                      <a:cubicBezTo>
                        <a:pt x="170" y="190"/>
                        <a:pt x="144" y="200"/>
                        <a:pt x="116" y="200"/>
                      </a:cubicBezTo>
                      <a:cubicBezTo>
                        <a:pt x="52" y="200"/>
                        <a:pt x="0" y="148"/>
                        <a:pt x="0" y="84"/>
                      </a:cubicBezTo>
                      <a:cubicBezTo>
                        <a:pt x="0" y="51"/>
                        <a:pt x="14" y="21"/>
                        <a:pt x="36" y="0"/>
                      </a:cubicBezTo>
                    </a:path>
                  </a:pathLst>
                </a:custGeom>
                <a:noFill/>
                <a:ln w="7937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1400"/>
                </a:p>
              </p:txBody>
            </p:sp>
            <p:sp>
              <p:nvSpPr>
                <p:cNvPr id="484" name="Freeform 8"/>
                <p:cNvSpPr/>
                <p:nvPr/>
              </p:nvSpPr>
              <p:spPr bwMode="auto">
                <a:xfrm rot="16200000">
                  <a:off x="6743065" y="1881638"/>
                  <a:ext cx="59332" cy="69848"/>
                </a:xfrm>
                <a:custGeom>
                  <a:avLst/>
                  <a:gdLst>
                    <a:gd name="T0" fmla="*/ 17 w 17"/>
                    <a:gd name="T1" fmla="*/ 0 h 20"/>
                    <a:gd name="T2" fmla="*/ 0 w 17"/>
                    <a:gd name="T3" fmla="*/ 2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7" h="20">
                      <a:moveTo>
                        <a:pt x="17" y="0"/>
                      </a:moveTo>
                      <a:cubicBezTo>
                        <a:pt x="12" y="7"/>
                        <a:pt x="7" y="14"/>
                        <a:pt x="0" y="20"/>
                      </a:cubicBezTo>
                    </a:path>
                  </a:pathLst>
                </a:custGeom>
                <a:noFill/>
                <a:ln w="7937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1400"/>
                </a:p>
              </p:txBody>
            </p:sp>
          </p:grpSp>
          <p:grpSp>
            <p:nvGrpSpPr>
              <p:cNvPr id="485" name="组合 484"/>
              <p:cNvGrpSpPr/>
              <p:nvPr/>
            </p:nvGrpSpPr>
            <p:grpSpPr>
              <a:xfrm>
                <a:off x="8353788" y="3513597"/>
                <a:ext cx="1887894" cy="769441"/>
                <a:chOff x="5297921" y="3646947"/>
                <a:chExt cx="1887894" cy="769441"/>
              </a:xfrm>
            </p:grpSpPr>
            <p:sp>
              <p:nvSpPr>
                <p:cNvPr id="486" name="文本框 485"/>
                <p:cNvSpPr txBox="1"/>
                <p:nvPr/>
              </p:nvSpPr>
              <p:spPr>
                <a:xfrm>
                  <a:off x="5297921" y="3646947"/>
                  <a:ext cx="1887894" cy="76944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40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Packet" panose="00000400000000000000" pitchFamily="2" charset="0"/>
                    </a:rPr>
                    <a:t>ISSUE</a:t>
                  </a:r>
                  <a:endParaRPr lang="zh-CN" altLang="en-US" sz="4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Packet" panose="00000400000000000000" pitchFamily="2" charset="0"/>
                  </a:endParaRPr>
                </a:p>
              </p:txBody>
            </p:sp>
            <p:grpSp>
              <p:nvGrpSpPr>
                <p:cNvPr id="487" name="组合 486"/>
                <p:cNvGrpSpPr/>
                <p:nvPr/>
              </p:nvGrpSpPr>
              <p:grpSpPr>
                <a:xfrm>
                  <a:off x="5416185" y="3999415"/>
                  <a:ext cx="227378" cy="64504"/>
                  <a:chOff x="5416185" y="3967163"/>
                  <a:chExt cx="227378" cy="64504"/>
                </a:xfrm>
              </p:grpSpPr>
              <p:cxnSp>
                <p:nvCxnSpPr>
                  <p:cNvPr id="491" name="直接连接符 490"/>
                  <p:cNvCxnSpPr/>
                  <p:nvPr/>
                </p:nvCxnSpPr>
                <p:spPr>
                  <a:xfrm flipV="1">
                    <a:off x="5568585" y="3967163"/>
                    <a:ext cx="74978" cy="64504"/>
                  </a:xfrm>
                  <a:prstGeom prst="line">
                    <a:avLst/>
                  </a:prstGeom>
                  <a:solidFill>
                    <a:srgbClr val="FFFFFF"/>
                  </a:solidFill>
                  <a:ln w="79375" cap="rnd">
                    <a:solidFill>
                      <a:srgbClr val="262626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cxnSp>
                <p:nvCxnSpPr>
                  <p:cNvPr id="492" name="直接连接符 491"/>
                  <p:cNvCxnSpPr/>
                  <p:nvPr/>
                </p:nvCxnSpPr>
                <p:spPr>
                  <a:xfrm flipV="1">
                    <a:off x="5416185" y="3967163"/>
                    <a:ext cx="74978" cy="64504"/>
                  </a:xfrm>
                  <a:prstGeom prst="line">
                    <a:avLst/>
                  </a:prstGeom>
                  <a:solidFill>
                    <a:srgbClr val="FFFFFF"/>
                  </a:solidFill>
                  <a:ln w="79375" cap="rnd">
                    <a:solidFill>
                      <a:srgbClr val="262626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</p:grpSp>
            <p:grpSp>
              <p:nvGrpSpPr>
                <p:cNvPr id="488" name="组合 487"/>
                <p:cNvGrpSpPr/>
                <p:nvPr/>
              </p:nvGrpSpPr>
              <p:grpSpPr>
                <a:xfrm>
                  <a:off x="6840173" y="3999415"/>
                  <a:ext cx="227378" cy="64504"/>
                  <a:chOff x="5416185" y="3967163"/>
                  <a:chExt cx="227378" cy="64504"/>
                </a:xfrm>
              </p:grpSpPr>
              <p:cxnSp>
                <p:nvCxnSpPr>
                  <p:cNvPr id="489" name="直接连接符 488"/>
                  <p:cNvCxnSpPr/>
                  <p:nvPr/>
                </p:nvCxnSpPr>
                <p:spPr>
                  <a:xfrm flipV="1">
                    <a:off x="5568585" y="3967163"/>
                    <a:ext cx="74978" cy="64504"/>
                  </a:xfrm>
                  <a:prstGeom prst="line">
                    <a:avLst/>
                  </a:prstGeom>
                  <a:solidFill>
                    <a:srgbClr val="FFFFFF"/>
                  </a:solidFill>
                  <a:ln w="79375" cap="rnd">
                    <a:solidFill>
                      <a:srgbClr val="262626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cxnSp>
                <p:nvCxnSpPr>
                  <p:cNvPr id="490" name="直接连接符 489"/>
                  <p:cNvCxnSpPr/>
                  <p:nvPr/>
                </p:nvCxnSpPr>
                <p:spPr>
                  <a:xfrm flipV="1">
                    <a:off x="5416185" y="3967163"/>
                    <a:ext cx="74978" cy="64504"/>
                  </a:xfrm>
                  <a:prstGeom prst="line">
                    <a:avLst/>
                  </a:prstGeom>
                  <a:solidFill>
                    <a:srgbClr val="FFFFFF"/>
                  </a:solidFill>
                  <a:ln w="79375" cap="rnd">
                    <a:solidFill>
                      <a:srgbClr val="262626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</p:grpSp>
          </p:grpSp>
          <p:grpSp>
            <p:nvGrpSpPr>
              <p:cNvPr id="370" name="组合 369"/>
              <p:cNvGrpSpPr/>
              <p:nvPr/>
            </p:nvGrpSpPr>
            <p:grpSpPr>
              <a:xfrm>
                <a:off x="8628289" y="2144809"/>
                <a:ext cx="1283009" cy="915987"/>
                <a:chOff x="854075" y="3287713"/>
                <a:chExt cx="2597150" cy="1854200"/>
              </a:xfrm>
            </p:grpSpPr>
            <p:sp>
              <p:nvSpPr>
                <p:cNvPr id="319" name="Freeform 163"/>
                <p:cNvSpPr>
                  <a:spLocks noEditPoints="1"/>
                </p:cNvSpPr>
                <p:nvPr/>
              </p:nvSpPr>
              <p:spPr bwMode="auto">
                <a:xfrm>
                  <a:off x="1309688" y="3776663"/>
                  <a:ext cx="1898650" cy="1187450"/>
                </a:xfrm>
                <a:custGeom>
                  <a:avLst/>
                  <a:gdLst>
                    <a:gd name="T0" fmla="*/ 440 w 446"/>
                    <a:gd name="T1" fmla="*/ 6 h 279"/>
                    <a:gd name="T2" fmla="*/ 425 w 446"/>
                    <a:gd name="T3" fmla="*/ 0 h 279"/>
                    <a:gd name="T4" fmla="*/ 21 w 446"/>
                    <a:gd name="T5" fmla="*/ 0 h 279"/>
                    <a:gd name="T6" fmla="*/ 6 w 446"/>
                    <a:gd name="T7" fmla="*/ 6 h 279"/>
                    <a:gd name="T8" fmla="*/ 0 w 446"/>
                    <a:gd name="T9" fmla="*/ 21 h 279"/>
                    <a:gd name="T10" fmla="*/ 0 w 446"/>
                    <a:gd name="T11" fmla="*/ 279 h 279"/>
                    <a:gd name="T12" fmla="*/ 446 w 446"/>
                    <a:gd name="T13" fmla="*/ 279 h 279"/>
                    <a:gd name="T14" fmla="*/ 446 w 446"/>
                    <a:gd name="T15" fmla="*/ 21 h 279"/>
                    <a:gd name="T16" fmla="*/ 440 w 446"/>
                    <a:gd name="T17" fmla="*/ 6 h 279"/>
                    <a:gd name="T18" fmla="*/ 419 w 446"/>
                    <a:gd name="T19" fmla="*/ 252 h 279"/>
                    <a:gd name="T20" fmla="*/ 27 w 446"/>
                    <a:gd name="T21" fmla="*/ 252 h 279"/>
                    <a:gd name="T22" fmla="*/ 27 w 446"/>
                    <a:gd name="T23" fmla="*/ 27 h 279"/>
                    <a:gd name="T24" fmla="*/ 419 w 446"/>
                    <a:gd name="T25" fmla="*/ 27 h 279"/>
                    <a:gd name="T26" fmla="*/ 419 w 446"/>
                    <a:gd name="T27" fmla="*/ 252 h 2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6" h="279">
                      <a:moveTo>
                        <a:pt x="440" y="6"/>
                      </a:moveTo>
                      <a:cubicBezTo>
                        <a:pt x="436" y="2"/>
                        <a:pt x="431" y="0"/>
                        <a:pt x="425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16" y="0"/>
                        <a:pt x="10" y="2"/>
                        <a:pt x="6" y="6"/>
                      </a:cubicBezTo>
                      <a:cubicBezTo>
                        <a:pt x="2" y="10"/>
                        <a:pt x="0" y="16"/>
                        <a:pt x="0" y="21"/>
                      </a:cubicBezTo>
                      <a:cubicBezTo>
                        <a:pt x="0" y="279"/>
                        <a:pt x="0" y="279"/>
                        <a:pt x="0" y="279"/>
                      </a:cubicBezTo>
                      <a:cubicBezTo>
                        <a:pt x="446" y="279"/>
                        <a:pt x="446" y="279"/>
                        <a:pt x="446" y="279"/>
                      </a:cubicBezTo>
                      <a:cubicBezTo>
                        <a:pt x="446" y="21"/>
                        <a:pt x="446" y="21"/>
                        <a:pt x="446" y="21"/>
                      </a:cubicBezTo>
                      <a:cubicBezTo>
                        <a:pt x="446" y="16"/>
                        <a:pt x="444" y="10"/>
                        <a:pt x="440" y="6"/>
                      </a:cubicBezTo>
                      <a:moveTo>
                        <a:pt x="419" y="252"/>
                      </a:moveTo>
                      <a:cubicBezTo>
                        <a:pt x="27" y="252"/>
                        <a:pt x="27" y="252"/>
                        <a:pt x="27" y="252"/>
                      </a:cubicBezTo>
                      <a:cubicBezTo>
                        <a:pt x="27" y="27"/>
                        <a:pt x="27" y="27"/>
                        <a:pt x="27" y="27"/>
                      </a:cubicBezTo>
                      <a:cubicBezTo>
                        <a:pt x="419" y="27"/>
                        <a:pt x="419" y="27"/>
                        <a:pt x="419" y="27"/>
                      </a:cubicBezTo>
                      <a:cubicBezTo>
                        <a:pt x="419" y="252"/>
                        <a:pt x="419" y="252"/>
                        <a:pt x="419" y="252"/>
                      </a:cubicBezTo>
                    </a:path>
                  </a:pathLst>
                </a:custGeom>
                <a:solidFill>
                  <a:srgbClr val="CED9D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320" name="Freeform 164"/>
                <p:cNvSpPr/>
                <p:nvPr/>
              </p:nvSpPr>
              <p:spPr bwMode="auto">
                <a:xfrm>
                  <a:off x="1423988" y="3892550"/>
                  <a:ext cx="1668463" cy="957263"/>
                </a:xfrm>
                <a:custGeom>
                  <a:avLst/>
                  <a:gdLst>
                    <a:gd name="T0" fmla="*/ 294 w 392"/>
                    <a:gd name="T1" fmla="*/ 0 h 225"/>
                    <a:gd name="T2" fmla="*/ 0 w 392"/>
                    <a:gd name="T3" fmla="*/ 0 h 225"/>
                    <a:gd name="T4" fmla="*/ 0 w 392"/>
                    <a:gd name="T5" fmla="*/ 139 h 225"/>
                    <a:gd name="T6" fmla="*/ 5 w 392"/>
                    <a:gd name="T7" fmla="*/ 164 h 225"/>
                    <a:gd name="T8" fmla="*/ 0 w 392"/>
                    <a:gd name="T9" fmla="*/ 188 h 225"/>
                    <a:gd name="T10" fmla="*/ 0 w 392"/>
                    <a:gd name="T11" fmla="*/ 225 h 225"/>
                    <a:gd name="T12" fmla="*/ 392 w 392"/>
                    <a:gd name="T13" fmla="*/ 225 h 225"/>
                    <a:gd name="T14" fmla="*/ 392 w 392"/>
                    <a:gd name="T15" fmla="*/ 14 h 225"/>
                    <a:gd name="T16" fmla="*/ 386 w 392"/>
                    <a:gd name="T17" fmla="*/ 14 h 225"/>
                    <a:gd name="T18" fmla="*/ 386 w 392"/>
                    <a:gd name="T19" fmla="*/ 219 h 225"/>
                    <a:gd name="T20" fmla="*/ 6 w 392"/>
                    <a:gd name="T21" fmla="*/ 219 h 225"/>
                    <a:gd name="T22" fmla="*/ 6 w 392"/>
                    <a:gd name="T23" fmla="*/ 6 h 225"/>
                    <a:gd name="T24" fmla="*/ 294 w 392"/>
                    <a:gd name="T25" fmla="*/ 6 h 225"/>
                    <a:gd name="T26" fmla="*/ 294 w 392"/>
                    <a:gd name="T27" fmla="*/ 0 h 2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92" h="225">
                      <a:moveTo>
                        <a:pt x="294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39"/>
                        <a:pt x="0" y="139"/>
                        <a:pt x="0" y="139"/>
                      </a:cubicBezTo>
                      <a:cubicBezTo>
                        <a:pt x="3" y="147"/>
                        <a:pt x="5" y="155"/>
                        <a:pt x="5" y="164"/>
                      </a:cubicBezTo>
                      <a:cubicBezTo>
                        <a:pt x="5" y="172"/>
                        <a:pt x="3" y="180"/>
                        <a:pt x="0" y="188"/>
                      </a:cubicBezTo>
                      <a:cubicBezTo>
                        <a:pt x="0" y="225"/>
                        <a:pt x="0" y="225"/>
                        <a:pt x="0" y="225"/>
                      </a:cubicBezTo>
                      <a:cubicBezTo>
                        <a:pt x="392" y="225"/>
                        <a:pt x="392" y="225"/>
                        <a:pt x="392" y="225"/>
                      </a:cubicBezTo>
                      <a:cubicBezTo>
                        <a:pt x="392" y="14"/>
                        <a:pt x="392" y="14"/>
                        <a:pt x="392" y="14"/>
                      </a:cubicBezTo>
                      <a:cubicBezTo>
                        <a:pt x="386" y="14"/>
                        <a:pt x="386" y="14"/>
                        <a:pt x="386" y="14"/>
                      </a:cubicBezTo>
                      <a:cubicBezTo>
                        <a:pt x="386" y="219"/>
                        <a:pt x="386" y="219"/>
                        <a:pt x="386" y="219"/>
                      </a:cubicBezTo>
                      <a:cubicBezTo>
                        <a:pt x="6" y="219"/>
                        <a:pt x="6" y="219"/>
                        <a:pt x="6" y="219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294" y="6"/>
                        <a:pt x="294" y="6"/>
                        <a:pt x="294" y="6"/>
                      </a:cubicBezTo>
                      <a:cubicBezTo>
                        <a:pt x="294" y="0"/>
                        <a:pt x="294" y="0"/>
                        <a:pt x="294" y="0"/>
                      </a:cubicBezTo>
                    </a:path>
                  </a:pathLst>
                </a:custGeom>
                <a:solidFill>
                  <a:srgbClr val="2E31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321" name="Freeform 165"/>
                <p:cNvSpPr>
                  <a:spLocks noEditPoints="1"/>
                </p:cNvSpPr>
                <p:nvPr/>
              </p:nvSpPr>
              <p:spPr bwMode="auto">
                <a:xfrm>
                  <a:off x="1398588" y="3867150"/>
                  <a:ext cx="1720850" cy="1008063"/>
                </a:xfrm>
                <a:custGeom>
                  <a:avLst/>
                  <a:gdLst>
                    <a:gd name="T0" fmla="*/ 404 w 404"/>
                    <a:gd name="T1" fmla="*/ 20 h 237"/>
                    <a:gd name="T2" fmla="*/ 398 w 404"/>
                    <a:gd name="T3" fmla="*/ 20 h 237"/>
                    <a:gd name="T4" fmla="*/ 398 w 404"/>
                    <a:gd name="T5" fmla="*/ 231 h 237"/>
                    <a:gd name="T6" fmla="*/ 6 w 404"/>
                    <a:gd name="T7" fmla="*/ 231 h 237"/>
                    <a:gd name="T8" fmla="*/ 6 w 404"/>
                    <a:gd name="T9" fmla="*/ 194 h 237"/>
                    <a:gd name="T10" fmla="*/ 0 w 404"/>
                    <a:gd name="T11" fmla="*/ 206 h 237"/>
                    <a:gd name="T12" fmla="*/ 0 w 404"/>
                    <a:gd name="T13" fmla="*/ 237 h 237"/>
                    <a:gd name="T14" fmla="*/ 404 w 404"/>
                    <a:gd name="T15" fmla="*/ 237 h 237"/>
                    <a:gd name="T16" fmla="*/ 404 w 404"/>
                    <a:gd name="T17" fmla="*/ 20 h 237"/>
                    <a:gd name="T18" fmla="*/ 300 w 404"/>
                    <a:gd name="T19" fmla="*/ 0 h 237"/>
                    <a:gd name="T20" fmla="*/ 0 w 404"/>
                    <a:gd name="T21" fmla="*/ 0 h 237"/>
                    <a:gd name="T22" fmla="*/ 0 w 404"/>
                    <a:gd name="T23" fmla="*/ 133 h 237"/>
                    <a:gd name="T24" fmla="*/ 6 w 404"/>
                    <a:gd name="T25" fmla="*/ 145 h 237"/>
                    <a:gd name="T26" fmla="*/ 6 w 404"/>
                    <a:gd name="T27" fmla="*/ 6 h 237"/>
                    <a:gd name="T28" fmla="*/ 300 w 404"/>
                    <a:gd name="T29" fmla="*/ 6 h 237"/>
                    <a:gd name="T30" fmla="*/ 300 w 404"/>
                    <a:gd name="T31" fmla="*/ 0 h 2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404" h="237">
                      <a:moveTo>
                        <a:pt x="404" y="20"/>
                      </a:moveTo>
                      <a:cubicBezTo>
                        <a:pt x="398" y="20"/>
                        <a:pt x="398" y="20"/>
                        <a:pt x="398" y="20"/>
                      </a:cubicBezTo>
                      <a:cubicBezTo>
                        <a:pt x="398" y="231"/>
                        <a:pt x="398" y="231"/>
                        <a:pt x="398" y="231"/>
                      </a:cubicBezTo>
                      <a:cubicBezTo>
                        <a:pt x="6" y="231"/>
                        <a:pt x="6" y="231"/>
                        <a:pt x="6" y="231"/>
                      </a:cubicBezTo>
                      <a:cubicBezTo>
                        <a:pt x="6" y="194"/>
                        <a:pt x="6" y="194"/>
                        <a:pt x="6" y="194"/>
                      </a:cubicBezTo>
                      <a:cubicBezTo>
                        <a:pt x="5" y="198"/>
                        <a:pt x="3" y="202"/>
                        <a:pt x="0" y="206"/>
                      </a:cubicBezTo>
                      <a:cubicBezTo>
                        <a:pt x="0" y="237"/>
                        <a:pt x="0" y="237"/>
                        <a:pt x="0" y="237"/>
                      </a:cubicBezTo>
                      <a:cubicBezTo>
                        <a:pt x="404" y="237"/>
                        <a:pt x="404" y="237"/>
                        <a:pt x="404" y="237"/>
                      </a:cubicBezTo>
                      <a:cubicBezTo>
                        <a:pt x="404" y="20"/>
                        <a:pt x="404" y="20"/>
                        <a:pt x="404" y="20"/>
                      </a:cubicBezTo>
                      <a:moveTo>
                        <a:pt x="30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33"/>
                        <a:pt x="0" y="133"/>
                        <a:pt x="0" y="133"/>
                      </a:cubicBezTo>
                      <a:cubicBezTo>
                        <a:pt x="3" y="137"/>
                        <a:pt x="5" y="141"/>
                        <a:pt x="6" y="145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300" y="6"/>
                        <a:pt x="300" y="6"/>
                        <a:pt x="300" y="6"/>
                      </a:cubicBezTo>
                      <a:cubicBezTo>
                        <a:pt x="300" y="0"/>
                        <a:pt x="300" y="0"/>
                        <a:pt x="300" y="0"/>
                      </a:cubicBezTo>
                    </a:path>
                  </a:pathLst>
                </a:custGeom>
                <a:solidFill>
                  <a:srgbClr val="252A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322" name="Freeform 166"/>
                <p:cNvSpPr/>
                <p:nvPr/>
              </p:nvSpPr>
              <p:spPr bwMode="auto">
                <a:xfrm>
                  <a:off x="1122363" y="4964113"/>
                  <a:ext cx="2278063" cy="177800"/>
                </a:xfrm>
                <a:custGeom>
                  <a:avLst/>
                  <a:gdLst>
                    <a:gd name="T0" fmla="*/ 535 w 535"/>
                    <a:gd name="T1" fmla="*/ 21 h 42"/>
                    <a:gd name="T2" fmla="*/ 529 w 535"/>
                    <a:gd name="T3" fmla="*/ 36 h 42"/>
                    <a:gd name="T4" fmla="*/ 514 w 535"/>
                    <a:gd name="T5" fmla="*/ 42 h 42"/>
                    <a:gd name="T6" fmla="*/ 21 w 535"/>
                    <a:gd name="T7" fmla="*/ 42 h 42"/>
                    <a:gd name="T8" fmla="*/ 6 w 535"/>
                    <a:gd name="T9" fmla="*/ 36 h 42"/>
                    <a:gd name="T10" fmla="*/ 0 w 535"/>
                    <a:gd name="T11" fmla="*/ 21 h 42"/>
                    <a:gd name="T12" fmla="*/ 0 w 535"/>
                    <a:gd name="T13" fmla="*/ 0 h 42"/>
                    <a:gd name="T14" fmla="*/ 535 w 535"/>
                    <a:gd name="T15" fmla="*/ 0 h 42"/>
                    <a:gd name="T16" fmla="*/ 535 w 535"/>
                    <a:gd name="T17" fmla="*/ 21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35" h="42">
                      <a:moveTo>
                        <a:pt x="535" y="21"/>
                      </a:moveTo>
                      <a:cubicBezTo>
                        <a:pt x="535" y="26"/>
                        <a:pt x="533" y="32"/>
                        <a:pt x="529" y="36"/>
                      </a:cubicBezTo>
                      <a:cubicBezTo>
                        <a:pt x="524" y="40"/>
                        <a:pt x="519" y="42"/>
                        <a:pt x="514" y="42"/>
                      </a:cubicBezTo>
                      <a:cubicBezTo>
                        <a:pt x="21" y="42"/>
                        <a:pt x="21" y="42"/>
                        <a:pt x="21" y="42"/>
                      </a:cubicBezTo>
                      <a:cubicBezTo>
                        <a:pt x="15" y="42"/>
                        <a:pt x="10" y="40"/>
                        <a:pt x="6" y="36"/>
                      </a:cubicBezTo>
                      <a:cubicBezTo>
                        <a:pt x="2" y="32"/>
                        <a:pt x="0" y="26"/>
                        <a:pt x="0" y="2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535" y="0"/>
                        <a:pt x="535" y="0"/>
                        <a:pt x="535" y="0"/>
                      </a:cubicBezTo>
                      <a:cubicBezTo>
                        <a:pt x="535" y="21"/>
                        <a:pt x="535" y="21"/>
                        <a:pt x="535" y="21"/>
                      </a:cubicBezTo>
                    </a:path>
                  </a:pathLst>
                </a:custGeom>
                <a:solidFill>
                  <a:srgbClr val="CED9D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323" name="Rectangle 167"/>
                <p:cNvSpPr>
                  <a:spLocks noChangeArrowheads="1"/>
                </p:cNvSpPr>
                <p:nvPr/>
              </p:nvSpPr>
              <p:spPr bwMode="auto">
                <a:xfrm>
                  <a:off x="1876425" y="4964113"/>
                  <a:ext cx="769938" cy="50800"/>
                </a:xfrm>
                <a:prstGeom prst="rect">
                  <a:avLst/>
                </a:prstGeom>
                <a:solidFill>
                  <a:srgbClr val="252A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324" name="Rectangle 168"/>
                <p:cNvSpPr>
                  <a:spLocks noChangeArrowheads="1"/>
                </p:cNvSpPr>
                <p:nvPr/>
              </p:nvSpPr>
              <p:spPr bwMode="auto">
                <a:xfrm>
                  <a:off x="1876425" y="4964113"/>
                  <a:ext cx="769938" cy="508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325" name="Rectangle 169"/>
                <p:cNvSpPr>
                  <a:spLocks noChangeArrowheads="1"/>
                </p:cNvSpPr>
                <p:nvPr/>
              </p:nvSpPr>
              <p:spPr bwMode="auto">
                <a:xfrm>
                  <a:off x="1539875" y="4006850"/>
                  <a:ext cx="889000" cy="450850"/>
                </a:xfrm>
                <a:prstGeom prst="rect">
                  <a:avLst/>
                </a:prstGeom>
                <a:solidFill>
                  <a:srgbClr val="63D1D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326" name="Rectangle 170"/>
                <p:cNvSpPr>
                  <a:spLocks noChangeArrowheads="1"/>
                </p:cNvSpPr>
                <p:nvPr/>
              </p:nvSpPr>
              <p:spPr bwMode="auto">
                <a:xfrm>
                  <a:off x="1539875" y="4006850"/>
                  <a:ext cx="889000" cy="4508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327" name="Freeform 171"/>
                <p:cNvSpPr/>
                <p:nvPr/>
              </p:nvSpPr>
              <p:spPr bwMode="auto">
                <a:xfrm>
                  <a:off x="1944688" y="4108450"/>
                  <a:ext cx="157163" cy="179388"/>
                </a:xfrm>
                <a:custGeom>
                  <a:avLst/>
                  <a:gdLst>
                    <a:gd name="T0" fmla="*/ 0 w 99"/>
                    <a:gd name="T1" fmla="*/ 0 h 113"/>
                    <a:gd name="T2" fmla="*/ 99 w 99"/>
                    <a:gd name="T3" fmla="*/ 57 h 113"/>
                    <a:gd name="T4" fmla="*/ 0 w 99"/>
                    <a:gd name="T5" fmla="*/ 113 h 113"/>
                    <a:gd name="T6" fmla="*/ 0 w 99"/>
                    <a:gd name="T7" fmla="*/ 0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9" h="113">
                      <a:moveTo>
                        <a:pt x="0" y="0"/>
                      </a:moveTo>
                      <a:lnTo>
                        <a:pt x="99" y="57"/>
                      </a:lnTo>
                      <a:lnTo>
                        <a:pt x="0" y="11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328" name="Freeform 172"/>
                <p:cNvSpPr/>
                <p:nvPr/>
              </p:nvSpPr>
              <p:spPr bwMode="auto">
                <a:xfrm>
                  <a:off x="1944688" y="4108450"/>
                  <a:ext cx="157163" cy="179388"/>
                </a:xfrm>
                <a:custGeom>
                  <a:avLst/>
                  <a:gdLst>
                    <a:gd name="T0" fmla="*/ 0 w 99"/>
                    <a:gd name="T1" fmla="*/ 0 h 113"/>
                    <a:gd name="T2" fmla="*/ 99 w 99"/>
                    <a:gd name="T3" fmla="*/ 57 h 113"/>
                    <a:gd name="T4" fmla="*/ 0 w 99"/>
                    <a:gd name="T5" fmla="*/ 113 h 113"/>
                    <a:gd name="T6" fmla="*/ 0 w 99"/>
                    <a:gd name="T7" fmla="*/ 0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9" h="113">
                      <a:moveTo>
                        <a:pt x="0" y="0"/>
                      </a:moveTo>
                      <a:lnTo>
                        <a:pt x="99" y="57"/>
                      </a:lnTo>
                      <a:lnTo>
                        <a:pt x="0" y="11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329" name="Freeform 173"/>
                <p:cNvSpPr/>
                <p:nvPr/>
              </p:nvSpPr>
              <p:spPr bwMode="auto">
                <a:xfrm>
                  <a:off x="1841500" y="4133850"/>
                  <a:ext cx="234950" cy="268288"/>
                </a:xfrm>
                <a:custGeom>
                  <a:avLst/>
                  <a:gdLst>
                    <a:gd name="T0" fmla="*/ 0 w 148"/>
                    <a:gd name="T1" fmla="*/ 0 h 169"/>
                    <a:gd name="T2" fmla="*/ 0 w 148"/>
                    <a:gd name="T3" fmla="*/ 169 h 169"/>
                    <a:gd name="T4" fmla="*/ 148 w 148"/>
                    <a:gd name="T5" fmla="*/ 84 h 169"/>
                    <a:gd name="T6" fmla="*/ 115 w 148"/>
                    <a:gd name="T7" fmla="*/ 67 h 169"/>
                    <a:gd name="T8" fmla="*/ 65 w 148"/>
                    <a:gd name="T9" fmla="*/ 97 h 169"/>
                    <a:gd name="T10" fmla="*/ 65 w 148"/>
                    <a:gd name="T11" fmla="*/ 94 h 169"/>
                    <a:gd name="T12" fmla="*/ 32 w 148"/>
                    <a:gd name="T13" fmla="*/ 113 h 169"/>
                    <a:gd name="T14" fmla="*/ 32 w 148"/>
                    <a:gd name="T15" fmla="*/ 57 h 169"/>
                    <a:gd name="T16" fmla="*/ 65 w 148"/>
                    <a:gd name="T17" fmla="*/ 75 h 169"/>
                    <a:gd name="T18" fmla="*/ 65 w 148"/>
                    <a:gd name="T19" fmla="*/ 38 h 169"/>
                    <a:gd name="T20" fmla="*/ 0 w 148"/>
                    <a:gd name="T21" fmla="*/ 0 h 1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8" h="169">
                      <a:moveTo>
                        <a:pt x="0" y="0"/>
                      </a:moveTo>
                      <a:lnTo>
                        <a:pt x="0" y="169"/>
                      </a:lnTo>
                      <a:lnTo>
                        <a:pt x="148" y="84"/>
                      </a:lnTo>
                      <a:lnTo>
                        <a:pt x="115" y="67"/>
                      </a:lnTo>
                      <a:lnTo>
                        <a:pt x="65" y="97"/>
                      </a:lnTo>
                      <a:lnTo>
                        <a:pt x="65" y="94"/>
                      </a:lnTo>
                      <a:lnTo>
                        <a:pt x="32" y="113"/>
                      </a:lnTo>
                      <a:lnTo>
                        <a:pt x="32" y="57"/>
                      </a:lnTo>
                      <a:lnTo>
                        <a:pt x="65" y="75"/>
                      </a:lnTo>
                      <a:lnTo>
                        <a:pt x="65" y="3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1228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330" name="Freeform 174"/>
                <p:cNvSpPr/>
                <p:nvPr/>
              </p:nvSpPr>
              <p:spPr bwMode="auto">
                <a:xfrm>
                  <a:off x="1841500" y="4133850"/>
                  <a:ext cx="234950" cy="268288"/>
                </a:xfrm>
                <a:custGeom>
                  <a:avLst/>
                  <a:gdLst>
                    <a:gd name="T0" fmla="*/ 0 w 148"/>
                    <a:gd name="T1" fmla="*/ 0 h 169"/>
                    <a:gd name="T2" fmla="*/ 0 w 148"/>
                    <a:gd name="T3" fmla="*/ 169 h 169"/>
                    <a:gd name="T4" fmla="*/ 148 w 148"/>
                    <a:gd name="T5" fmla="*/ 84 h 169"/>
                    <a:gd name="T6" fmla="*/ 115 w 148"/>
                    <a:gd name="T7" fmla="*/ 67 h 169"/>
                    <a:gd name="T8" fmla="*/ 65 w 148"/>
                    <a:gd name="T9" fmla="*/ 97 h 169"/>
                    <a:gd name="T10" fmla="*/ 65 w 148"/>
                    <a:gd name="T11" fmla="*/ 94 h 169"/>
                    <a:gd name="T12" fmla="*/ 32 w 148"/>
                    <a:gd name="T13" fmla="*/ 113 h 169"/>
                    <a:gd name="T14" fmla="*/ 32 w 148"/>
                    <a:gd name="T15" fmla="*/ 57 h 169"/>
                    <a:gd name="T16" fmla="*/ 65 w 148"/>
                    <a:gd name="T17" fmla="*/ 75 h 169"/>
                    <a:gd name="T18" fmla="*/ 65 w 148"/>
                    <a:gd name="T19" fmla="*/ 38 h 169"/>
                    <a:gd name="T20" fmla="*/ 0 w 148"/>
                    <a:gd name="T21" fmla="*/ 0 h 1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8" h="169">
                      <a:moveTo>
                        <a:pt x="0" y="0"/>
                      </a:moveTo>
                      <a:lnTo>
                        <a:pt x="0" y="169"/>
                      </a:lnTo>
                      <a:lnTo>
                        <a:pt x="148" y="84"/>
                      </a:lnTo>
                      <a:lnTo>
                        <a:pt x="115" y="67"/>
                      </a:lnTo>
                      <a:lnTo>
                        <a:pt x="65" y="97"/>
                      </a:lnTo>
                      <a:lnTo>
                        <a:pt x="65" y="94"/>
                      </a:lnTo>
                      <a:lnTo>
                        <a:pt x="32" y="113"/>
                      </a:lnTo>
                      <a:lnTo>
                        <a:pt x="32" y="57"/>
                      </a:lnTo>
                      <a:lnTo>
                        <a:pt x="65" y="75"/>
                      </a:lnTo>
                      <a:lnTo>
                        <a:pt x="65" y="3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331" name="Freeform 175"/>
                <p:cNvSpPr/>
                <p:nvPr/>
              </p:nvSpPr>
              <p:spPr bwMode="auto">
                <a:xfrm>
                  <a:off x="1944688" y="4194175"/>
                  <a:ext cx="79375" cy="93663"/>
                </a:xfrm>
                <a:custGeom>
                  <a:avLst/>
                  <a:gdLst>
                    <a:gd name="T0" fmla="*/ 0 w 50"/>
                    <a:gd name="T1" fmla="*/ 0 h 59"/>
                    <a:gd name="T2" fmla="*/ 0 w 50"/>
                    <a:gd name="T3" fmla="*/ 37 h 59"/>
                    <a:gd name="T4" fmla="*/ 18 w 50"/>
                    <a:gd name="T5" fmla="*/ 46 h 59"/>
                    <a:gd name="T6" fmla="*/ 0 w 50"/>
                    <a:gd name="T7" fmla="*/ 56 h 59"/>
                    <a:gd name="T8" fmla="*/ 0 w 50"/>
                    <a:gd name="T9" fmla="*/ 59 h 59"/>
                    <a:gd name="T10" fmla="*/ 50 w 50"/>
                    <a:gd name="T11" fmla="*/ 29 h 59"/>
                    <a:gd name="T12" fmla="*/ 0 w 50"/>
                    <a:gd name="T13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0" h="59">
                      <a:moveTo>
                        <a:pt x="0" y="0"/>
                      </a:moveTo>
                      <a:lnTo>
                        <a:pt x="0" y="37"/>
                      </a:lnTo>
                      <a:lnTo>
                        <a:pt x="18" y="46"/>
                      </a:lnTo>
                      <a:lnTo>
                        <a:pt x="0" y="56"/>
                      </a:lnTo>
                      <a:lnTo>
                        <a:pt x="0" y="59"/>
                      </a:lnTo>
                      <a:lnTo>
                        <a:pt x="50" y="2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E31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332" name="Freeform 176"/>
                <p:cNvSpPr/>
                <p:nvPr/>
              </p:nvSpPr>
              <p:spPr bwMode="auto">
                <a:xfrm>
                  <a:off x="1944688" y="4194175"/>
                  <a:ext cx="79375" cy="93663"/>
                </a:xfrm>
                <a:custGeom>
                  <a:avLst/>
                  <a:gdLst>
                    <a:gd name="T0" fmla="*/ 0 w 50"/>
                    <a:gd name="T1" fmla="*/ 0 h 59"/>
                    <a:gd name="T2" fmla="*/ 0 w 50"/>
                    <a:gd name="T3" fmla="*/ 37 h 59"/>
                    <a:gd name="T4" fmla="*/ 18 w 50"/>
                    <a:gd name="T5" fmla="*/ 46 h 59"/>
                    <a:gd name="T6" fmla="*/ 0 w 50"/>
                    <a:gd name="T7" fmla="*/ 56 h 59"/>
                    <a:gd name="T8" fmla="*/ 0 w 50"/>
                    <a:gd name="T9" fmla="*/ 59 h 59"/>
                    <a:gd name="T10" fmla="*/ 50 w 50"/>
                    <a:gd name="T11" fmla="*/ 29 h 59"/>
                    <a:gd name="T12" fmla="*/ 0 w 50"/>
                    <a:gd name="T13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0" h="59">
                      <a:moveTo>
                        <a:pt x="0" y="0"/>
                      </a:moveTo>
                      <a:lnTo>
                        <a:pt x="0" y="37"/>
                      </a:lnTo>
                      <a:lnTo>
                        <a:pt x="18" y="46"/>
                      </a:lnTo>
                      <a:lnTo>
                        <a:pt x="0" y="56"/>
                      </a:lnTo>
                      <a:lnTo>
                        <a:pt x="0" y="59"/>
                      </a:lnTo>
                      <a:lnTo>
                        <a:pt x="50" y="29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333" name="Rectangle 177"/>
                <p:cNvSpPr>
                  <a:spLocks noChangeArrowheads="1"/>
                </p:cNvSpPr>
                <p:nvPr/>
              </p:nvSpPr>
              <p:spPr bwMode="auto">
                <a:xfrm>
                  <a:off x="2532063" y="4006850"/>
                  <a:ext cx="169863" cy="174625"/>
                </a:xfrm>
                <a:prstGeom prst="rect">
                  <a:avLst/>
                </a:prstGeom>
                <a:solidFill>
                  <a:srgbClr val="CED9D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334" name="Rectangle 178"/>
                <p:cNvSpPr>
                  <a:spLocks noChangeArrowheads="1"/>
                </p:cNvSpPr>
                <p:nvPr/>
              </p:nvSpPr>
              <p:spPr bwMode="auto">
                <a:xfrm>
                  <a:off x="2803525" y="4006850"/>
                  <a:ext cx="174625" cy="50800"/>
                </a:xfrm>
                <a:prstGeom prst="rect">
                  <a:avLst/>
                </a:prstGeom>
                <a:solidFill>
                  <a:srgbClr val="2E31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335" name="Rectangle 179"/>
                <p:cNvSpPr>
                  <a:spLocks noChangeArrowheads="1"/>
                </p:cNvSpPr>
                <p:nvPr/>
              </p:nvSpPr>
              <p:spPr bwMode="auto">
                <a:xfrm>
                  <a:off x="2803525" y="4130675"/>
                  <a:ext cx="174625" cy="50800"/>
                </a:xfrm>
                <a:prstGeom prst="rect">
                  <a:avLst/>
                </a:prstGeom>
                <a:solidFill>
                  <a:srgbClr val="2E31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336" name="Rectangle 180"/>
                <p:cNvSpPr>
                  <a:spLocks noChangeArrowheads="1"/>
                </p:cNvSpPr>
                <p:nvPr/>
              </p:nvSpPr>
              <p:spPr bwMode="auto">
                <a:xfrm>
                  <a:off x="2532063" y="4283075"/>
                  <a:ext cx="169863" cy="174625"/>
                </a:xfrm>
                <a:prstGeom prst="rect">
                  <a:avLst/>
                </a:prstGeom>
                <a:solidFill>
                  <a:srgbClr val="CED9D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337" name="Rectangle 181"/>
                <p:cNvSpPr>
                  <a:spLocks noChangeArrowheads="1"/>
                </p:cNvSpPr>
                <p:nvPr/>
              </p:nvSpPr>
              <p:spPr bwMode="auto">
                <a:xfrm>
                  <a:off x="2803525" y="4283075"/>
                  <a:ext cx="174625" cy="50800"/>
                </a:xfrm>
                <a:prstGeom prst="rect">
                  <a:avLst/>
                </a:prstGeom>
                <a:solidFill>
                  <a:srgbClr val="2E31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338" name="Rectangle 182"/>
                <p:cNvSpPr>
                  <a:spLocks noChangeArrowheads="1"/>
                </p:cNvSpPr>
                <p:nvPr/>
              </p:nvSpPr>
              <p:spPr bwMode="auto">
                <a:xfrm>
                  <a:off x="2803525" y="4406900"/>
                  <a:ext cx="174625" cy="50800"/>
                </a:xfrm>
                <a:prstGeom prst="rect">
                  <a:avLst/>
                </a:prstGeom>
                <a:solidFill>
                  <a:srgbClr val="2E31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339" name="Rectangle 183"/>
                <p:cNvSpPr>
                  <a:spLocks noChangeArrowheads="1"/>
                </p:cNvSpPr>
                <p:nvPr/>
              </p:nvSpPr>
              <p:spPr bwMode="auto">
                <a:xfrm>
                  <a:off x="2532063" y="4559300"/>
                  <a:ext cx="169863" cy="174625"/>
                </a:xfrm>
                <a:prstGeom prst="rect">
                  <a:avLst/>
                </a:prstGeom>
                <a:solidFill>
                  <a:srgbClr val="CED9D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340" name="Rectangle 184"/>
                <p:cNvSpPr>
                  <a:spLocks noChangeArrowheads="1"/>
                </p:cNvSpPr>
                <p:nvPr/>
              </p:nvSpPr>
              <p:spPr bwMode="auto">
                <a:xfrm>
                  <a:off x="2803525" y="4559300"/>
                  <a:ext cx="174625" cy="50800"/>
                </a:xfrm>
                <a:prstGeom prst="rect">
                  <a:avLst/>
                </a:prstGeom>
                <a:solidFill>
                  <a:srgbClr val="2E31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341" name="Rectangle 185"/>
                <p:cNvSpPr>
                  <a:spLocks noChangeArrowheads="1"/>
                </p:cNvSpPr>
                <p:nvPr/>
              </p:nvSpPr>
              <p:spPr bwMode="auto">
                <a:xfrm>
                  <a:off x="2803525" y="4683125"/>
                  <a:ext cx="174625" cy="50800"/>
                </a:xfrm>
                <a:prstGeom prst="rect">
                  <a:avLst/>
                </a:prstGeom>
                <a:solidFill>
                  <a:srgbClr val="2E31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342" name="Rectangle 186"/>
                <p:cNvSpPr>
                  <a:spLocks noChangeArrowheads="1"/>
                </p:cNvSpPr>
                <p:nvPr/>
              </p:nvSpPr>
              <p:spPr bwMode="auto">
                <a:xfrm>
                  <a:off x="1770063" y="4559300"/>
                  <a:ext cx="658813" cy="50800"/>
                </a:xfrm>
                <a:prstGeom prst="rect">
                  <a:avLst/>
                </a:prstGeom>
                <a:solidFill>
                  <a:srgbClr val="2E31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343" name="Rectangle 187"/>
                <p:cNvSpPr>
                  <a:spLocks noChangeArrowheads="1"/>
                </p:cNvSpPr>
                <p:nvPr/>
              </p:nvSpPr>
              <p:spPr bwMode="auto">
                <a:xfrm>
                  <a:off x="1539875" y="4683125"/>
                  <a:ext cx="889000" cy="50800"/>
                </a:xfrm>
                <a:prstGeom prst="rect">
                  <a:avLst/>
                </a:prstGeom>
                <a:solidFill>
                  <a:srgbClr val="2E31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344" name="Freeform 188"/>
                <p:cNvSpPr>
                  <a:spLocks noEditPoints="1"/>
                </p:cNvSpPr>
                <p:nvPr/>
              </p:nvSpPr>
              <p:spPr bwMode="auto">
                <a:xfrm>
                  <a:off x="2676525" y="3467100"/>
                  <a:ext cx="774700" cy="484188"/>
                </a:xfrm>
                <a:custGeom>
                  <a:avLst/>
                  <a:gdLst>
                    <a:gd name="T0" fmla="*/ 92 w 182"/>
                    <a:gd name="T1" fmla="*/ 106 h 114"/>
                    <a:gd name="T2" fmla="*/ 0 w 182"/>
                    <a:gd name="T3" fmla="*/ 106 h 114"/>
                    <a:gd name="T4" fmla="*/ 0 w 182"/>
                    <a:gd name="T5" fmla="*/ 114 h 114"/>
                    <a:gd name="T6" fmla="*/ 92 w 182"/>
                    <a:gd name="T7" fmla="*/ 114 h 114"/>
                    <a:gd name="T8" fmla="*/ 92 w 182"/>
                    <a:gd name="T9" fmla="*/ 106 h 114"/>
                    <a:gd name="T10" fmla="*/ 182 w 182"/>
                    <a:gd name="T11" fmla="*/ 0 h 114"/>
                    <a:gd name="T12" fmla="*/ 166 w 182"/>
                    <a:gd name="T13" fmla="*/ 0 h 114"/>
                    <a:gd name="T14" fmla="*/ 166 w 182"/>
                    <a:gd name="T15" fmla="*/ 83 h 114"/>
                    <a:gd name="T16" fmla="*/ 123 w 182"/>
                    <a:gd name="T17" fmla="*/ 83 h 114"/>
                    <a:gd name="T18" fmla="*/ 125 w 182"/>
                    <a:gd name="T19" fmla="*/ 94 h 114"/>
                    <a:gd name="T20" fmla="*/ 125 w 182"/>
                    <a:gd name="T21" fmla="*/ 114 h 114"/>
                    <a:gd name="T22" fmla="*/ 182 w 182"/>
                    <a:gd name="T23" fmla="*/ 114 h 114"/>
                    <a:gd name="T24" fmla="*/ 182 w 182"/>
                    <a:gd name="T25" fmla="*/ 0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82" h="114">
                      <a:moveTo>
                        <a:pt x="92" y="106"/>
                      </a:moveTo>
                      <a:cubicBezTo>
                        <a:pt x="0" y="106"/>
                        <a:pt x="0" y="106"/>
                        <a:pt x="0" y="106"/>
                      </a:cubicBezTo>
                      <a:cubicBezTo>
                        <a:pt x="0" y="114"/>
                        <a:pt x="0" y="114"/>
                        <a:pt x="0" y="114"/>
                      </a:cubicBezTo>
                      <a:cubicBezTo>
                        <a:pt x="92" y="114"/>
                        <a:pt x="92" y="114"/>
                        <a:pt x="92" y="114"/>
                      </a:cubicBezTo>
                      <a:cubicBezTo>
                        <a:pt x="92" y="106"/>
                        <a:pt x="92" y="106"/>
                        <a:pt x="92" y="106"/>
                      </a:cubicBezTo>
                      <a:moveTo>
                        <a:pt x="182" y="0"/>
                      </a:moveTo>
                      <a:cubicBezTo>
                        <a:pt x="166" y="0"/>
                        <a:pt x="166" y="0"/>
                        <a:pt x="166" y="0"/>
                      </a:cubicBezTo>
                      <a:cubicBezTo>
                        <a:pt x="166" y="83"/>
                        <a:pt x="166" y="83"/>
                        <a:pt x="166" y="83"/>
                      </a:cubicBezTo>
                      <a:cubicBezTo>
                        <a:pt x="123" y="83"/>
                        <a:pt x="123" y="83"/>
                        <a:pt x="123" y="83"/>
                      </a:cubicBezTo>
                      <a:cubicBezTo>
                        <a:pt x="124" y="87"/>
                        <a:pt x="125" y="90"/>
                        <a:pt x="125" y="94"/>
                      </a:cubicBezTo>
                      <a:cubicBezTo>
                        <a:pt x="125" y="114"/>
                        <a:pt x="125" y="114"/>
                        <a:pt x="125" y="114"/>
                      </a:cubicBezTo>
                      <a:cubicBezTo>
                        <a:pt x="182" y="114"/>
                        <a:pt x="182" y="114"/>
                        <a:pt x="182" y="114"/>
                      </a:cubicBezTo>
                      <a:cubicBezTo>
                        <a:pt x="182" y="0"/>
                        <a:pt x="182" y="0"/>
                        <a:pt x="182" y="0"/>
                      </a:cubicBezTo>
                    </a:path>
                  </a:pathLst>
                </a:custGeom>
                <a:solidFill>
                  <a:srgbClr val="F9563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345" name="Freeform 189"/>
                <p:cNvSpPr/>
                <p:nvPr/>
              </p:nvSpPr>
              <p:spPr bwMode="auto">
                <a:xfrm>
                  <a:off x="2676525" y="3819525"/>
                  <a:ext cx="531813" cy="131763"/>
                </a:xfrm>
                <a:custGeom>
                  <a:avLst/>
                  <a:gdLst>
                    <a:gd name="T0" fmla="*/ 123 w 125"/>
                    <a:gd name="T1" fmla="*/ 0 h 31"/>
                    <a:gd name="T2" fmla="*/ 0 w 125"/>
                    <a:gd name="T3" fmla="*/ 0 h 31"/>
                    <a:gd name="T4" fmla="*/ 0 w 125"/>
                    <a:gd name="T5" fmla="*/ 11 h 31"/>
                    <a:gd name="T6" fmla="*/ 104 w 125"/>
                    <a:gd name="T7" fmla="*/ 11 h 31"/>
                    <a:gd name="T8" fmla="*/ 104 w 125"/>
                    <a:gd name="T9" fmla="*/ 31 h 31"/>
                    <a:gd name="T10" fmla="*/ 125 w 125"/>
                    <a:gd name="T11" fmla="*/ 31 h 31"/>
                    <a:gd name="T12" fmla="*/ 125 w 125"/>
                    <a:gd name="T13" fmla="*/ 11 h 31"/>
                    <a:gd name="T14" fmla="*/ 123 w 125"/>
                    <a:gd name="T15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5" h="31">
                      <a:moveTo>
                        <a:pt x="123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104" y="11"/>
                        <a:pt x="104" y="11"/>
                        <a:pt x="104" y="11"/>
                      </a:cubicBezTo>
                      <a:cubicBezTo>
                        <a:pt x="104" y="31"/>
                        <a:pt x="104" y="31"/>
                        <a:pt x="104" y="31"/>
                      </a:cubicBezTo>
                      <a:cubicBezTo>
                        <a:pt x="125" y="31"/>
                        <a:pt x="125" y="31"/>
                        <a:pt x="125" y="31"/>
                      </a:cubicBezTo>
                      <a:cubicBezTo>
                        <a:pt x="125" y="11"/>
                        <a:pt x="125" y="11"/>
                        <a:pt x="125" y="11"/>
                      </a:cubicBezTo>
                      <a:cubicBezTo>
                        <a:pt x="125" y="7"/>
                        <a:pt x="124" y="4"/>
                        <a:pt x="123" y="0"/>
                      </a:cubicBezTo>
                    </a:path>
                  </a:pathLst>
                </a:custGeom>
                <a:solidFill>
                  <a:srgbClr val="C949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346" name="Freeform 190"/>
                <p:cNvSpPr/>
                <p:nvPr/>
              </p:nvSpPr>
              <p:spPr bwMode="auto">
                <a:xfrm>
                  <a:off x="2676525" y="3892550"/>
                  <a:ext cx="415925" cy="58738"/>
                </a:xfrm>
                <a:custGeom>
                  <a:avLst/>
                  <a:gdLst>
                    <a:gd name="T0" fmla="*/ 262 w 262"/>
                    <a:gd name="T1" fmla="*/ 0 h 37"/>
                    <a:gd name="T2" fmla="*/ 0 w 262"/>
                    <a:gd name="T3" fmla="*/ 0 h 37"/>
                    <a:gd name="T4" fmla="*/ 0 w 262"/>
                    <a:gd name="T5" fmla="*/ 16 h 37"/>
                    <a:gd name="T6" fmla="*/ 246 w 262"/>
                    <a:gd name="T7" fmla="*/ 16 h 37"/>
                    <a:gd name="T8" fmla="*/ 246 w 262"/>
                    <a:gd name="T9" fmla="*/ 37 h 37"/>
                    <a:gd name="T10" fmla="*/ 262 w 262"/>
                    <a:gd name="T11" fmla="*/ 37 h 37"/>
                    <a:gd name="T12" fmla="*/ 262 w 262"/>
                    <a:gd name="T13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2" h="37">
                      <a:moveTo>
                        <a:pt x="262" y="0"/>
                      </a:move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246" y="16"/>
                      </a:lnTo>
                      <a:lnTo>
                        <a:pt x="246" y="37"/>
                      </a:lnTo>
                      <a:lnTo>
                        <a:pt x="262" y="37"/>
                      </a:lnTo>
                      <a:lnTo>
                        <a:pt x="262" y="0"/>
                      </a:lnTo>
                      <a:close/>
                    </a:path>
                  </a:pathLst>
                </a:custGeom>
                <a:solidFill>
                  <a:srgbClr val="2D110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347" name="Freeform 191"/>
                <p:cNvSpPr/>
                <p:nvPr/>
              </p:nvSpPr>
              <p:spPr bwMode="auto">
                <a:xfrm>
                  <a:off x="2676525" y="3892550"/>
                  <a:ext cx="415925" cy="58738"/>
                </a:xfrm>
                <a:custGeom>
                  <a:avLst/>
                  <a:gdLst>
                    <a:gd name="T0" fmla="*/ 262 w 262"/>
                    <a:gd name="T1" fmla="*/ 0 h 37"/>
                    <a:gd name="T2" fmla="*/ 0 w 262"/>
                    <a:gd name="T3" fmla="*/ 0 h 37"/>
                    <a:gd name="T4" fmla="*/ 0 w 262"/>
                    <a:gd name="T5" fmla="*/ 16 h 37"/>
                    <a:gd name="T6" fmla="*/ 246 w 262"/>
                    <a:gd name="T7" fmla="*/ 16 h 37"/>
                    <a:gd name="T8" fmla="*/ 246 w 262"/>
                    <a:gd name="T9" fmla="*/ 37 h 37"/>
                    <a:gd name="T10" fmla="*/ 262 w 262"/>
                    <a:gd name="T11" fmla="*/ 37 h 37"/>
                    <a:gd name="T12" fmla="*/ 262 w 262"/>
                    <a:gd name="T13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2" h="37">
                      <a:moveTo>
                        <a:pt x="262" y="0"/>
                      </a:move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246" y="16"/>
                      </a:lnTo>
                      <a:lnTo>
                        <a:pt x="246" y="37"/>
                      </a:lnTo>
                      <a:lnTo>
                        <a:pt x="262" y="37"/>
                      </a:lnTo>
                      <a:lnTo>
                        <a:pt x="262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348" name="Freeform 192"/>
                <p:cNvSpPr/>
                <p:nvPr/>
              </p:nvSpPr>
              <p:spPr bwMode="auto">
                <a:xfrm>
                  <a:off x="2676525" y="3867150"/>
                  <a:ext cx="442913" cy="84138"/>
                </a:xfrm>
                <a:custGeom>
                  <a:avLst/>
                  <a:gdLst>
                    <a:gd name="T0" fmla="*/ 279 w 279"/>
                    <a:gd name="T1" fmla="*/ 0 h 53"/>
                    <a:gd name="T2" fmla="*/ 0 w 279"/>
                    <a:gd name="T3" fmla="*/ 0 h 53"/>
                    <a:gd name="T4" fmla="*/ 0 w 279"/>
                    <a:gd name="T5" fmla="*/ 16 h 53"/>
                    <a:gd name="T6" fmla="*/ 262 w 279"/>
                    <a:gd name="T7" fmla="*/ 16 h 53"/>
                    <a:gd name="T8" fmla="*/ 262 w 279"/>
                    <a:gd name="T9" fmla="*/ 53 h 53"/>
                    <a:gd name="T10" fmla="*/ 279 w 279"/>
                    <a:gd name="T11" fmla="*/ 53 h 53"/>
                    <a:gd name="T12" fmla="*/ 279 w 279"/>
                    <a:gd name="T13" fmla="*/ 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79" h="53">
                      <a:moveTo>
                        <a:pt x="279" y="0"/>
                      </a:move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262" y="16"/>
                      </a:lnTo>
                      <a:lnTo>
                        <a:pt x="262" y="53"/>
                      </a:lnTo>
                      <a:lnTo>
                        <a:pt x="279" y="53"/>
                      </a:lnTo>
                      <a:lnTo>
                        <a:pt x="279" y="0"/>
                      </a:lnTo>
                      <a:close/>
                    </a:path>
                  </a:pathLst>
                </a:custGeom>
                <a:solidFill>
                  <a:srgbClr val="240E0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349" name="Freeform 193"/>
                <p:cNvSpPr/>
                <p:nvPr/>
              </p:nvSpPr>
              <p:spPr bwMode="auto">
                <a:xfrm>
                  <a:off x="2676525" y="3867150"/>
                  <a:ext cx="442913" cy="84138"/>
                </a:xfrm>
                <a:custGeom>
                  <a:avLst/>
                  <a:gdLst>
                    <a:gd name="T0" fmla="*/ 279 w 279"/>
                    <a:gd name="T1" fmla="*/ 0 h 53"/>
                    <a:gd name="T2" fmla="*/ 0 w 279"/>
                    <a:gd name="T3" fmla="*/ 0 h 53"/>
                    <a:gd name="T4" fmla="*/ 0 w 279"/>
                    <a:gd name="T5" fmla="*/ 16 h 53"/>
                    <a:gd name="T6" fmla="*/ 262 w 279"/>
                    <a:gd name="T7" fmla="*/ 16 h 53"/>
                    <a:gd name="T8" fmla="*/ 262 w 279"/>
                    <a:gd name="T9" fmla="*/ 53 h 53"/>
                    <a:gd name="T10" fmla="*/ 279 w 279"/>
                    <a:gd name="T11" fmla="*/ 53 h 53"/>
                    <a:gd name="T12" fmla="*/ 279 w 279"/>
                    <a:gd name="T13" fmla="*/ 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79" h="53">
                      <a:moveTo>
                        <a:pt x="279" y="0"/>
                      </a:move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262" y="16"/>
                      </a:lnTo>
                      <a:lnTo>
                        <a:pt x="262" y="53"/>
                      </a:lnTo>
                      <a:lnTo>
                        <a:pt x="279" y="53"/>
                      </a:lnTo>
                      <a:lnTo>
                        <a:pt x="279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350" name="Freeform 194"/>
                <p:cNvSpPr/>
                <p:nvPr/>
              </p:nvSpPr>
              <p:spPr bwMode="auto">
                <a:xfrm>
                  <a:off x="2676525" y="3467100"/>
                  <a:ext cx="655638" cy="301625"/>
                </a:xfrm>
                <a:custGeom>
                  <a:avLst/>
                  <a:gdLst>
                    <a:gd name="T0" fmla="*/ 413 w 413"/>
                    <a:gd name="T1" fmla="*/ 0 h 190"/>
                    <a:gd name="T2" fmla="*/ 0 w 413"/>
                    <a:gd name="T3" fmla="*/ 0 h 190"/>
                    <a:gd name="T4" fmla="*/ 0 w 413"/>
                    <a:gd name="T5" fmla="*/ 190 h 190"/>
                    <a:gd name="T6" fmla="*/ 195 w 413"/>
                    <a:gd name="T7" fmla="*/ 190 h 190"/>
                    <a:gd name="T8" fmla="*/ 195 w 413"/>
                    <a:gd name="T9" fmla="*/ 96 h 190"/>
                    <a:gd name="T10" fmla="*/ 292 w 413"/>
                    <a:gd name="T11" fmla="*/ 153 h 190"/>
                    <a:gd name="T12" fmla="*/ 225 w 413"/>
                    <a:gd name="T13" fmla="*/ 190 h 190"/>
                    <a:gd name="T14" fmla="*/ 413 w 413"/>
                    <a:gd name="T15" fmla="*/ 190 h 190"/>
                    <a:gd name="T16" fmla="*/ 413 w 413"/>
                    <a:gd name="T17" fmla="*/ 0 h 1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13" h="190">
                      <a:moveTo>
                        <a:pt x="413" y="0"/>
                      </a:moveTo>
                      <a:lnTo>
                        <a:pt x="0" y="0"/>
                      </a:lnTo>
                      <a:lnTo>
                        <a:pt x="0" y="190"/>
                      </a:lnTo>
                      <a:lnTo>
                        <a:pt x="195" y="190"/>
                      </a:lnTo>
                      <a:lnTo>
                        <a:pt x="195" y="96"/>
                      </a:lnTo>
                      <a:lnTo>
                        <a:pt x="292" y="153"/>
                      </a:lnTo>
                      <a:lnTo>
                        <a:pt x="225" y="190"/>
                      </a:lnTo>
                      <a:lnTo>
                        <a:pt x="413" y="190"/>
                      </a:lnTo>
                      <a:lnTo>
                        <a:pt x="413" y="0"/>
                      </a:lnTo>
                      <a:close/>
                    </a:path>
                  </a:pathLst>
                </a:custGeom>
                <a:solidFill>
                  <a:srgbClr val="F9563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351" name="Freeform 195"/>
                <p:cNvSpPr/>
                <p:nvPr/>
              </p:nvSpPr>
              <p:spPr bwMode="auto">
                <a:xfrm>
                  <a:off x="2676525" y="3467100"/>
                  <a:ext cx="655638" cy="301625"/>
                </a:xfrm>
                <a:custGeom>
                  <a:avLst/>
                  <a:gdLst>
                    <a:gd name="T0" fmla="*/ 413 w 413"/>
                    <a:gd name="T1" fmla="*/ 0 h 190"/>
                    <a:gd name="T2" fmla="*/ 0 w 413"/>
                    <a:gd name="T3" fmla="*/ 0 h 190"/>
                    <a:gd name="T4" fmla="*/ 0 w 413"/>
                    <a:gd name="T5" fmla="*/ 190 h 190"/>
                    <a:gd name="T6" fmla="*/ 195 w 413"/>
                    <a:gd name="T7" fmla="*/ 190 h 190"/>
                    <a:gd name="T8" fmla="*/ 195 w 413"/>
                    <a:gd name="T9" fmla="*/ 96 h 190"/>
                    <a:gd name="T10" fmla="*/ 292 w 413"/>
                    <a:gd name="T11" fmla="*/ 153 h 190"/>
                    <a:gd name="T12" fmla="*/ 225 w 413"/>
                    <a:gd name="T13" fmla="*/ 190 h 190"/>
                    <a:gd name="T14" fmla="*/ 413 w 413"/>
                    <a:gd name="T15" fmla="*/ 190 h 190"/>
                    <a:gd name="T16" fmla="*/ 413 w 413"/>
                    <a:gd name="T17" fmla="*/ 0 h 1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13" h="190">
                      <a:moveTo>
                        <a:pt x="413" y="0"/>
                      </a:moveTo>
                      <a:lnTo>
                        <a:pt x="0" y="0"/>
                      </a:lnTo>
                      <a:lnTo>
                        <a:pt x="0" y="190"/>
                      </a:lnTo>
                      <a:lnTo>
                        <a:pt x="195" y="190"/>
                      </a:lnTo>
                      <a:lnTo>
                        <a:pt x="195" y="96"/>
                      </a:lnTo>
                      <a:lnTo>
                        <a:pt x="292" y="153"/>
                      </a:lnTo>
                      <a:lnTo>
                        <a:pt x="225" y="190"/>
                      </a:lnTo>
                      <a:lnTo>
                        <a:pt x="413" y="190"/>
                      </a:lnTo>
                      <a:lnTo>
                        <a:pt x="413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352" name="Freeform 196"/>
                <p:cNvSpPr/>
                <p:nvPr/>
              </p:nvSpPr>
              <p:spPr bwMode="auto">
                <a:xfrm>
                  <a:off x="2986088" y="3619500"/>
                  <a:ext cx="153988" cy="179388"/>
                </a:xfrm>
                <a:custGeom>
                  <a:avLst/>
                  <a:gdLst>
                    <a:gd name="T0" fmla="*/ 0 w 97"/>
                    <a:gd name="T1" fmla="*/ 0 h 113"/>
                    <a:gd name="T2" fmla="*/ 97 w 97"/>
                    <a:gd name="T3" fmla="*/ 57 h 113"/>
                    <a:gd name="T4" fmla="*/ 0 w 97"/>
                    <a:gd name="T5" fmla="*/ 113 h 113"/>
                    <a:gd name="T6" fmla="*/ 0 w 97"/>
                    <a:gd name="T7" fmla="*/ 0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7" h="113">
                      <a:moveTo>
                        <a:pt x="0" y="0"/>
                      </a:moveTo>
                      <a:lnTo>
                        <a:pt x="97" y="57"/>
                      </a:lnTo>
                      <a:lnTo>
                        <a:pt x="0" y="11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353" name="Freeform 197"/>
                <p:cNvSpPr/>
                <p:nvPr/>
              </p:nvSpPr>
              <p:spPr bwMode="auto">
                <a:xfrm>
                  <a:off x="2986088" y="3619500"/>
                  <a:ext cx="153988" cy="179388"/>
                </a:xfrm>
                <a:custGeom>
                  <a:avLst/>
                  <a:gdLst>
                    <a:gd name="T0" fmla="*/ 0 w 97"/>
                    <a:gd name="T1" fmla="*/ 0 h 113"/>
                    <a:gd name="T2" fmla="*/ 97 w 97"/>
                    <a:gd name="T3" fmla="*/ 57 h 113"/>
                    <a:gd name="T4" fmla="*/ 0 w 97"/>
                    <a:gd name="T5" fmla="*/ 113 h 113"/>
                    <a:gd name="T6" fmla="*/ 0 w 97"/>
                    <a:gd name="T7" fmla="*/ 0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7" h="113">
                      <a:moveTo>
                        <a:pt x="0" y="0"/>
                      </a:moveTo>
                      <a:lnTo>
                        <a:pt x="97" y="57"/>
                      </a:lnTo>
                      <a:lnTo>
                        <a:pt x="0" y="11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354" name="Freeform 198"/>
                <p:cNvSpPr/>
                <p:nvPr/>
              </p:nvSpPr>
              <p:spPr bwMode="auto">
                <a:xfrm>
                  <a:off x="2560638" y="3287713"/>
                  <a:ext cx="822325" cy="488950"/>
                </a:xfrm>
                <a:custGeom>
                  <a:avLst/>
                  <a:gdLst>
                    <a:gd name="T0" fmla="*/ 518 w 518"/>
                    <a:gd name="T1" fmla="*/ 0 h 308"/>
                    <a:gd name="T2" fmla="*/ 0 w 518"/>
                    <a:gd name="T3" fmla="*/ 0 h 308"/>
                    <a:gd name="T4" fmla="*/ 0 w 518"/>
                    <a:gd name="T5" fmla="*/ 308 h 308"/>
                    <a:gd name="T6" fmla="*/ 73 w 518"/>
                    <a:gd name="T7" fmla="*/ 308 h 308"/>
                    <a:gd name="T8" fmla="*/ 73 w 518"/>
                    <a:gd name="T9" fmla="*/ 303 h 308"/>
                    <a:gd name="T10" fmla="*/ 32 w 518"/>
                    <a:gd name="T11" fmla="*/ 303 h 308"/>
                    <a:gd name="T12" fmla="*/ 32 w 518"/>
                    <a:gd name="T13" fmla="*/ 33 h 308"/>
                    <a:gd name="T14" fmla="*/ 486 w 518"/>
                    <a:gd name="T15" fmla="*/ 33 h 308"/>
                    <a:gd name="T16" fmla="*/ 486 w 518"/>
                    <a:gd name="T17" fmla="*/ 113 h 308"/>
                    <a:gd name="T18" fmla="*/ 518 w 518"/>
                    <a:gd name="T19" fmla="*/ 113 h 308"/>
                    <a:gd name="T20" fmla="*/ 518 w 518"/>
                    <a:gd name="T21" fmla="*/ 0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18" h="308">
                      <a:moveTo>
                        <a:pt x="518" y="0"/>
                      </a:moveTo>
                      <a:lnTo>
                        <a:pt x="0" y="0"/>
                      </a:lnTo>
                      <a:lnTo>
                        <a:pt x="0" y="308"/>
                      </a:lnTo>
                      <a:lnTo>
                        <a:pt x="73" y="308"/>
                      </a:lnTo>
                      <a:lnTo>
                        <a:pt x="73" y="303"/>
                      </a:lnTo>
                      <a:lnTo>
                        <a:pt x="32" y="303"/>
                      </a:lnTo>
                      <a:lnTo>
                        <a:pt x="32" y="33"/>
                      </a:lnTo>
                      <a:lnTo>
                        <a:pt x="486" y="33"/>
                      </a:lnTo>
                      <a:lnTo>
                        <a:pt x="486" y="113"/>
                      </a:lnTo>
                      <a:lnTo>
                        <a:pt x="518" y="113"/>
                      </a:lnTo>
                      <a:lnTo>
                        <a:pt x="518" y="0"/>
                      </a:lnTo>
                      <a:close/>
                    </a:path>
                  </a:pathLst>
                </a:custGeom>
                <a:solidFill>
                  <a:srgbClr val="2E31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355" name="Freeform 199"/>
                <p:cNvSpPr/>
                <p:nvPr/>
              </p:nvSpPr>
              <p:spPr bwMode="auto">
                <a:xfrm>
                  <a:off x="2560638" y="3287713"/>
                  <a:ext cx="822325" cy="488950"/>
                </a:xfrm>
                <a:custGeom>
                  <a:avLst/>
                  <a:gdLst>
                    <a:gd name="T0" fmla="*/ 518 w 518"/>
                    <a:gd name="T1" fmla="*/ 0 h 308"/>
                    <a:gd name="T2" fmla="*/ 0 w 518"/>
                    <a:gd name="T3" fmla="*/ 0 h 308"/>
                    <a:gd name="T4" fmla="*/ 0 w 518"/>
                    <a:gd name="T5" fmla="*/ 308 h 308"/>
                    <a:gd name="T6" fmla="*/ 73 w 518"/>
                    <a:gd name="T7" fmla="*/ 308 h 308"/>
                    <a:gd name="T8" fmla="*/ 73 w 518"/>
                    <a:gd name="T9" fmla="*/ 303 h 308"/>
                    <a:gd name="T10" fmla="*/ 32 w 518"/>
                    <a:gd name="T11" fmla="*/ 303 h 308"/>
                    <a:gd name="T12" fmla="*/ 32 w 518"/>
                    <a:gd name="T13" fmla="*/ 33 h 308"/>
                    <a:gd name="T14" fmla="*/ 486 w 518"/>
                    <a:gd name="T15" fmla="*/ 33 h 308"/>
                    <a:gd name="T16" fmla="*/ 486 w 518"/>
                    <a:gd name="T17" fmla="*/ 113 h 308"/>
                    <a:gd name="T18" fmla="*/ 518 w 518"/>
                    <a:gd name="T19" fmla="*/ 113 h 308"/>
                    <a:gd name="T20" fmla="*/ 518 w 518"/>
                    <a:gd name="T21" fmla="*/ 0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18" h="308">
                      <a:moveTo>
                        <a:pt x="518" y="0"/>
                      </a:moveTo>
                      <a:lnTo>
                        <a:pt x="0" y="0"/>
                      </a:lnTo>
                      <a:lnTo>
                        <a:pt x="0" y="308"/>
                      </a:lnTo>
                      <a:lnTo>
                        <a:pt x="73" y="308"/>
                      </a:lnTo>
                      <a:lnTo>
                        <a:pt x="73" y="303"/>
                      </a:lnTo>
                      <a:lnTo>
                        <a:pt x="32" y="303"/>
                      </a:lnTo>
                      <a:lnTo>
                        <a:pt x="32" y="33"/>
                      </a:lnTo>
                      <a:lnTo>
                        <a:pt x="486" y="33"/>
                      </a:lnTo>
                      <a:lnTo>
                        <a:pt x="486" y="113"/>
                      </a:lnTo>
                      <a:lnTo>
                        <a:pt x="518" y="113"/>
                      </a:lnTo>
                      <a:lnTo>
                        <a:pt x="518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356" name="Rectangle 200"/>
                <p:cNvSpPr>
                  <a:spLocks noChangeArrowheads="1"/>
                </p:cNvSpPr>
                <p:nvPr/>
              </p:nvSpPr>
              <p:spPr bwMode="auto">
                <a:xfrm>
                  <a:off x="2560638" y="3776663"/>
                  <a:ext cx="115888" cy="42863"/>
                </a:xfrm>
                <a:prstGeom prst="rect">
                  <a:avLst/>
                </a:prstGeom>
                <a:solidFill>
                  <a:srgbClr val="252A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357" name="Rectangle 201"/>
                <p:cNvSpPr>
                  <a:spLocks noChangeArrowheads="1"/>
                </p:cNvSpPr>
                <p:nvPr/>
              </p:nvSpPr>
              <p:spPr bwMode="auto">
                <a:xfrm>
                  <a:off x="2560638" y="3776663"/>
                  <a:ext cx="115888" cy="428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358" name="Freeform 202"/>
                <p:cNvSpPr>
                  <a:spLocks noEditPoints="1"/>
                </p:cNvSpPr>
                <p:nvPr/>
              </p:nvSpPr>
              <p:spPr bwMode="auto">
                <a:xfrm>
                  <a:off x="2676525" y="3467100"/>
                  <a:ext cx="706438" cy="352425"/>
                </a:xfrm>
                <a:custGeom>
                  <a:avLst/>
                  <a:gdLst>
                    <a:gd name="T0" fmla="*/ 73 w 166"/>
                    <a:gd name="T1" fmla="*/ 71 h 83"/>
                    <a:gd name="T2" fmla="*/ 0 w 166"/>
                    <a:gd name="T3" fmla="*/ 71 h 83"/>
                    <a:gd name="T4" fmla="*/ 0 w 166"/>
                    <a:gd name="T5" fmla="*/ 73 h 83"/>
                    <a:gd name="T6" fmla="*/ 73 w 166"/>
                    <a:gd name="T7" fmla="*/ 73 h 83"/>
                    <a:gd name="T8" fmla="*/ 73 w 166"/>
                    <a:gd name="T9" fmla="*/ 71 h 83"/>
                    <a:gd name="T10" fmla="*/ 166 w 166"/>
                    <a:gd name="T11" fmla="*/ 0 h 83"/>
                    <a:gd name="T12" fmla="*/ 154 w 166"/>
                    <a:gd name="T13" fmla="*/ 0 h 83"/>
                    <a:gd name="T14" fmla="*/ 154 w 166"/>
                    <a:gd name="T15" fmla="*/ 71 h 83"/>
                    <a:gd name="T16" fmla="*/ 84 w 166"/>
                    <a:gd name="T17" fmla="*/ 71 h 83"/>
                    <a:gd name="T18" fmla="*/ 81 w 166"/>
                    <a:gd name="T19" fmla="*/ 73 h 83"/>
                    <a:gd name="T20" fmla="*/ 104 w 166"/>
                    <a:gd name="T21" fmla="*/ 73 h 83"/>
                    <a:gd name="T22" fmla="*/ 119 w 166"/>
                    <a:gd name="T23" fmla="*/ 79 h 83"/>
                    <a:gd name="T24" fmla="*/ 123 w 166"/>
                    <a:gd name="T25" fmla="*/ 83 h 83"/>
                    <a:gd name="T26" fmla="*/ 166 w 166"/>
                    <a:gd name="T27" fmla="*/ 83 h 83"/>
                    <a:gd name="T28" fmla="*/ 166 w 166"/>
                    <a:gd name="T29" fmla="*/ 0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66" h="83">
                      <a:moveTo>
                        <a:pt x="73" y="71"/>
                      </a:moveTo>
                      <a:cubicBezTo>
                        <a:pt x="0" y="71"/>
                        <a:pt x="0" y="71"/>
                        <a:pt x="0" y="71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73" y="73"/>
                        <a:pt x="73" y="73"/>
                        <a:pt x="73" y="73"/>
                      </a:cubicBezTo>
                      <a:cubicBezTo>
                        <a:pt x="73" y="71"/>
                        <a:pt x="73" y="71"/>
                        <a:pt x="73" y="71"/>
                      </a:cubicBezTo>
                      <a:moveTo>
                        <a:pt x="166" y="0"/>
                      </a:moveTo>
                      <a:cubicBezTo>
                        <a:pt x="154" y="0"/>
                        <a:pt x="154" y="0"/>
                        <a:pt x="154" y="0"/>
                      </a:cubicBezTo>
                      <a:cubicBezTo>
                        <a:pt x="154" y="71"/>
                        <a:pt x="154" y="71"/>
                        <a:pt x="154" y="71"/>
                      </a:cubicBezTo>
                      <a:cubicBezTo>
                        <a:pt x="84" y="71"/>
                        <a:pt x="84" y="71"/>
                        <a:pt x="84" y="71"/>
                      </a:cubicBezTo>
                      <a:cubicBezTo>
                        <a:pt x="81" y="73"/>
                        <a:pt x="81" y="73"/>
                        <a:pt x="81" y="73"/>
                      </a:cubicBezTo>
                      <a:cubicBezTo>
                        <a:pt x="104" y="73"/>
                        <a:pt x="104" y="73"/>
                        <a:pt x="104" y="73"/>
                      </a:cubicBezTo>
                      <a:cubicBezTo>
                        <a:pt x="110" y="73"/>
                        <a:pt x="115" y="75"/>
                        <a:pt x="119" y="79"/>
                      </a:cubicBezTo>
                      <a:cubicBezTo>
                        <a:pt x="121" y="80"/>
                        <a:pt x="122" y="82"/>
                        <a:pt x="123" y="83"/>
                      </a:cubicBezTo>
                      <a:cubicBezTo>
                        <a:pt x="166" y="83"/>
                        <a:pt x="166" y="83"/>
                        <a:pt x="166" y="83"/>
                      </a:cubicBezTo>
                      <a:cubicBezTo>
                        <a:pt x="166" y="0"/>
                        <a:pt x="166" y="0"/>
                        <a:pt x="166" y="0"/>
                      </a:cubicBezTo>
                    </a:path>
                  </a:pathLst>
                </a:custGeom>
                <a:solidFill>
                  <a:srgbClr val="2D110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359" name="Freeform 203"/>
                <p:cNvSpPr/>
                <p:nvPr/>
              </p:nvSpPr>
              <p:spPr bwMode="auto">
                <a:xfrm>
                  <a:off x="2676525" y="3776663"/>
                  <a:ext cx="523875" cy="42863"/>
                </a:xfrm>
                <a:custGeom>
                  <a:avLst/>
                  <a:gdLst>
                    <a:gd name="T0" fmla="*/ 104 w 123"/>
                    <a:gd name="T1" fmla="*/ 0 h 10"/>
                    <a:gd name="T2" fmla="*/ 81 w 123"/>
                    <a:gd name="T3" fmla="*/ 0 h 10"/>
                    <a:gd name="T4" fmla="*/ 73 w 123"/>
                    <a:gd name="T5" fmla="*/ 5 h 10"/>
                    <a:gd name="T6" fmla="*/ 73 w 123"/>
                    <a:gd name="T7" fmla="*/ 0 h 10"/>
                    <a:gd name="T8" fmla="*/ 0 w 123"/>
                    <a:gd name="T9" fmla="*/ 0 h 10"/>
                    <a:gd name="T10" fmla="*/ 0 w 123"/>
                    <a:gd name="T11" fmla="*/ 10 h 10"/>
                    <a:gd name="T12" fmla="*/ 123 w 123"/>
                    <a:gd name="T13" fmla="*/ 10 h 10"/>
                    <a:gd name="T14" fmla="*/ 119 w 123"/>
                    <a:gd name="T15" fmla="*/ 6 h 10"/>
                    <a:gd name="T16" fmla="*/ 104 w 123"/>
                    <a:gd name="T1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3" h="10">
                      <a:moveTo>
                        <a:pt x="104" y="0"/>
                      </a:moveTo>
                      <a:cubicBezTo>
                        <a:pt x="81" y="0"/>
                        <a:pt x="81" y="0"/>
                        <a:pt x="81" y="0"/>
                      </a:cubicBezTo>
                      <a:cubicBezTo>
                        <a:pt x="73" y="5"/>
                        <a:pt x="73" y="5"/>
                        <a:pt x="73" y="5"/>
                      </a:cubicBezTo>
                      <a:cubicBezTo>
                        <a:pt x="73" y="0"/>
                        <a:pt x="73" y="0"/>
                        <a:pt x="73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123" y="10"/>
                        <a:pt x="123" y="10"/>
                        <a:pt x="123" y="10"/>
                      </a:cubicBezTo>
                      <a:cubicBezTo>
                        <a:pt x="122" y="9"/>
                        <a:pt x="121" y="7"/>
                        <a:pt x="119" y="6"/>
                      </a:cubicBezTo>
                      <a:cubicBezTo>
                        <a:pt x="115" y="2"/>
                        <a:pt x="110" y="0"/>
                        <a:pt x="104" y="0"/>
                      </a:cubicBezTo>
                    </a:path>
                  </a:pathLst>
                </a:custGeom>
                <a:solidFill>
                  <a:srgbClr val="240E0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360" name="Freeform 204"/>
                <p:cNvSpPr/>
                <p:nvPr/>
              </p:nvSpPr>
              <p:spPr bwMode="auto">
                <a:xfrm>
                  <a:off x="2986088" y="3768725"/>
                  <a:ext cx="47625" cy="30163"/>
                </a:xfrm>
                <a:custGeom>
                  <a:avLst/>
                  <a:gdLst>
                    <a:gd name="T0" fmla="*/ 30 w 30"/>
                    <a:gd name="T1" fmla="*/ 0 h 19"/>
                    <a:gd name="T2" fmla="*/ 0 w 30"/>
                    <a:gd name="T3" fmla="*/ 0 h 19"/>
                    <a:gd name="T4" fmla="*/ 0 w 30"/>
                    <a:gd name="T5" fmla="*/ 5 h 19"/>
                    <a:gd name="T6" fmla="*/ 0 w 30"/>
                    <a:gd name="T7" fmla="*/ 19 h 19"/>
                    <a:gd name="T8" fmla="*/ 22 w 30"/>
                    <a:gd name="T9" fmla="*/ 5 h 19"/>
                    <a:gd name="T10" fmla="*/ 30 w 30"/>
                    <a:gd name="T11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0" h="19">
                      <a:moveTo>
                        <a:pt x="30" y="0"/>
                      </a:moveTo>
                      <a:lnTo>
                        <a:pt x="0" y="0"/>
                      </a:lnTo>
                      <a:lnTo>
                        <a:pt x="0" y="5"/>
                      </a:lnTo>
                      <a:lnTo>
                        <a:pt x="0" y="19"/>
                      </a:lnTo>
                      <a:lnTo>
                        <a:pt x="22" y="5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solidFill>
                  <a:srgbClr val="2E31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361" name="Freeform 205"/>
                <p:cNvSpPr/>
                <p:nvPr/>
              </p:nvSpPr>
              <p:spPr bwMode="auto">
                <a:xfrm>
                  <a:off x="2986088" y="3768725"/>
                  <a:ext cx="47625" cy="30163"/>
                </a:xfrm>
                <a:custGeom>
                  <a:avLst/>
                  <a:gdLst>
                    <a:gd name="T0" fmla="*/ 30 w 30"/>
                    <a:gd name="T1" fmla="*/ 0 h 19"/>
                    <a:gd name="T2" fmla="*/ 0 w 30"/>
                    <a:gd name="T3" fmla="*/ 0 h 19"/>
                    <a:gd name="T4" fmla="*/ 0 w 30"/>
                    <a:gd name="T5" fmla="*/ 5 h 19"/>
                    <a:gd name="T6" fmla="*/ 0 w 30"/>
                    <a:gd name="T7" fmla="*/ 19 h 19"/>
                    <a:gd name="T8" fmla="*/ 22 w 30"/>
                    <a:gd name="T9" fmla="*/ 5 h 19"/>
                    <a:gd name="T10" fmla="*/ 30 w 30"/>
                    <a:gd name="T11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0" h="19">
                      <a:moveTo>
                        <a:pt x="30" y="0"/>
                      </a:moveTo>
                      <a:lnTo>
                        <a:pt x="0" y="0"/>
                      </a:lnTo>
                      <a:lnTo>
                        <a:pt x="0" y="5"/>
                      </a:lnTo>
                      <a:lnTo>
                        <a:pt x="0" y="19"/>
                      </a:lnTo>
                      <a:lnTo>
                        <a:pt x="22" y="5"/>
                      </a:lnTo>
                      <a:lnTo>
                        <a:pt x="3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362" name="Freeform 206"/>
                <p:cNvSpPr>
                  <a:spLocks noEditPoints="1"/>
                </p:cNvSpPr>
                <p:nvPr/>
              </p:nvSpPr>
              <p:spPr bwMode="auto">
                <a:xfrm>
                  <a:off x="854075" y="4292600"/>
                  <a:ext cx="455613" cy="590550"/>
                </a:xfrm>
                <a:custGeom>
                  <a:avLst/>
                  <a:gdLst>
                    <a:gd name="T0" fmla="*/ 55 w 107"/>
                    <a:gd name="T1" fmla="*/ 94 h 139"/>
                    <a:gd name="T2" fmla="*/ 55 w 107"/>
                    <a:gd name="T3" fmla="*/ 45 h 139"/>
                    <a:gd name="T4" fmla="*/ 97 w 107"/>
                    <a:gd name="T5" fmla="*/ 70 h 139"/>
                    <a:gd name="T6" fmla="*/ 55 w 107"/>
                    <a:gd name="T7" fmla="*/ 94 h 139"/>
                    <a:gd name="T8" fmla="*/ 69 w 107"/>
                    <a:gd name="T9" fmla="*/ 0 h 139"/>
                    <a:gd name="T10" fmla="*/ 0 w 107"/>
                    <a:gd name="T11" fmla="*/ 70 h 139"/>
                    <a:gd name="T12" fmla="*/ 69 w 107"/>
                    <a:gd name="T13" fmla="*/ 139 h 139"/>
                    <a:gd name="T14" fmla="*/ 107 w 107"/>
                    <a:gd name="T15" fmla="*/ 128 h 139"/>
                    <a:gd name="T16" fmla="*/ 107 w 107"/>
                    <a:gd name="T17" fmla="*/ 12 h 139"/>
                    <a:gd name="T18" fmla="*/ 69 w 107"/>
                    <a:gd name="T19" fmla="*/ 0 h 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7" h="139">
                      <a:moveTo>
                        <a:pt x="55" y="94"/>
                      </a:moveTo>
                      <a:cubicBezTo>
                        <a:pt x="55" y="45"/>
                        <a:pt x="55" y="45"/>
                        <a:pt x="55" y="45"/>
                      </a:cubicBezTo>
                      <a:cubicBezTo>
                        <a:pt x="97" y="70"/>
                        <a:pt x="97" y="70"/>
                        <a:pt x="97" y="70"/>
                      </a:cubicBezTo>
                      <a:cubicBezTo>
                        <a:pt x="55" y="94"/>
                        <a:pt x="55" y="94"/>
                        <a:pt x="55" y="94"/>
                      </a:cubicBezTo>
                      <a:moveTo>
                        <a:pt x="69" y="0"/>
                      </a:moveTo>
                      <a:cubicBezTo>
                        <a:pt x="31" y="0"/>
                        <a:pt x="0" y="31"/>
                        <a:pt x="0" y="70"/>
                      </a:cubicBezTo>
                      <a:cubicBezTo>
                        <a:pt x="0" y="108"/>
                        <a:pt x="31" y="139"/>
                        <a:pt x="69" y="139"/>
                      </a:cubicBezTo>
                      <a:cubicBezTo>
                        <a:pt x="83" y="139"/>
                        <a:pt x="96" y="135"/>
                        <a:pt x="107" y="128"/>
                      </a:cubicBezTo>
                      <a:cubicBezTo>
                        <a:pt x="107" y="12"/>
                        <a:pt x="107" y="12"/>
                        <a:pt x="107" y="12"/>
                      </a:cubicBezTo>
                      <a:cubicBezTo>
                        <a:pt x="96" y="4"/>
                        <a:pt x="83" y="0"/>
                        <a:pt x="69" y="0"/>
                      </a:cubicBezTo>
                    </a:path>
                  </a:pathLst>
                </a:custGeom>
                <a:solidFill>
                  <a:srgbClr val="F9563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363" name="Freeform 207"/>
                <p:cNvSpPr/>
                <p:nvPr/>
              </p:nvSpPr>
              <p:spPr bwMode="auto">
                <a:xfrm>
                  <a:off x="1309688" y="4343400"/>
                  <a:ext cx="88900" cy="492125"/>
                </a:xfrm>
                <a:custGeom>
                  <a:avLst/>
                  <a:gdLst>
                    <a:gd name="T0" fmla="*/ 0 w 21"/>
                    <a:gd name="T1" fmla="*/ 0 h 116"/>
                    <a:gd name="T2" fmla="*/ 0 w 21"/>
                    <a:gd name="T3" fmla="*/ 116 h 116"/>
                    <a:gd name="T4" fmla="*/ 21 w 21"/>
                    <a:gd name="T5" fmla="*/ 94 h 116"/>
                    <a:gd name="T6" fmla="*/ 21 w 21"/>
                    <a:gd name="T7" fmla="*/ 21 h 116"/>
                    <a:gd name="T8" fmla="*/ 0 w 21"/>
                    <a:gd name="T9" fmla="*/ 0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116">
                      <a:moveTo>
                        <a:pt x="0" y="0"/>
                      </a:moveTo>
                      <a:cubicBezTo>
                        <a:pt x="0" y="116"/>
                        <a:pt x="0" y="116"/>
                        <a:pt x="0" y="116"/>
                      </a:cubicBezTo>
                      <a:cubicBezTo>
                        <a:pt x="9" y="110"/>
                        <a:pt x="16" y="103"/>
                        <a:pt x="21" y="94"/>
                      </a:cubicBezTo>
                      <a:cubicBezTo>
                        <a:pt x="21" y="21"/>
                        <a:pt x="21" y="21"/>
                        <a:pt x="21" y="21"/>
                      </a:cubicBezTo>
                      <a:cubicBezTo>
                        <a:pt x="16" y="13"/>
                        <a:pt x="9" y="5"/>
                        <a:pt x="0" y="0"/>
                      </a:cubicBezTo>
                    </a:path>
                  </a:pathLst>
                </a:custGeom>
                <a:solidFill>
                  <a:srgbClr val="C949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364" name="Freeform 208"/>
                <p:cNvSpPr/>
                <p:nvPr/>
              </p:nvSpPr>
              <p:spPr bwMode="auto">
                <a:xfrm>
                  <a:off x="1423988" y="4483100"/>
                  <a:ext cx="22225" cy="207963"/>
                </a:xfrm>
                <a:custGeom>
                  <a:avLst/>
                  <a:gdLst>
                    <a:gd name="T0" fmla="*/ 0 w 5"/>
                    <a:gd name="T1" fmla="*/ 0 h 49"/>
                    <a:gd name="T2" fmla="*/ 0 w 5"/>
                    <a:gd name="T3" fmla="*/ 49 h 49"/>
                    <a:gd name="T4" fmla="*/ 5 w 5"/>
                    <a:gd name="T5" fmla="*/ 25 h 49"/>
                    <a:gd name="T6" fmla="*/ 0 w 5"/>
                    <a:gd name="T7" fmla="*/ 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49">
                      <a:moveTo>
                        <a:pt x="0" y="0"/>
                      </a:moveTo>
                      <a:cubicBezTo>
                        <a:pt x="0" y="49"/>
                        <a:pt x="0" y="49"/>
                        <a:pt x="0" y="49"/>
                      </a:cubicBezTo>
                      <a:cubicBezTo>
                        <a:pt x="3" y="41"/>
                        <a:pt x="5" y="33"/>
                        <a:pt x="5" y="25"/>
                      </a:cubicBezTo>
                      <a:cubicBezTo>
                        <a:pt x="5" y="16"/>
                        <a:pt x="3" y="8"/>
                        <a:pt x="0" y="0"/>
                      </a:cubicBezTo>
                    </a:path>
                  </a:pathLst>
                </a:custGeom>
                <a:solidFill>
                  <a:srgbClr val="2D110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365" name="Freeform 209"/>
                <p:cNvSpPr/>
                <p:nvPr/>
              </p:nvSpPr>
              <p:spPr bwMode="auto">
                <a:xfrm>
                  <a:off x="1398588" y="4432300"/>
                  <a:ext cx="25400" cy="311150"/>
                </a:xfrm>
                <a:custGeom>
                  <a:avLst/>
                  <a:gdLst>
                    <a:gd name="T0" fmla="*/ 0 w 6"/>
                    <a:gd name="T1" fmla="*/ 0 h 73"/>
                    <a:gd name="T2" fmla="*/ 0 w 6"/>
                    <a:gd name="T3" fmla="*/ 73 h 73"/>
                    <a:gd name="T4" fmla="*/ 6 w 6"/>
                    <a:gd name="T5" fmla="*/ 61 h 73"/>
                    <a:gd name="T6" fmla="*/ 6 w 6"/>
                    <a:gd name="T7" fmla="*/ 12 h 73"/>
                    <a:gd name="T8" fmla="*/ 0 w 6"/>
                    <a:gd name="T9" fmla="*/ 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73">
                      <a:moveTo>
                        <a:pt x="0" y="0"/>
                      </a:move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3" y="69"/>
                        <a:pt x="5" y="65"/>
                        <a:pt x="6" y="61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5" y="8"/>
                        <a:pt x="3" y="4"/>
                        <a:pt x="0" y="0"/>
                      </a:cubicBezTo>
                    </a:path>
                  </a:pathLst>
                </a:custGeom>
                <a:solidFill>
                  <a:srgbClr val="240E0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366" name="Freeform 210"/>
                <p:cNvSpPr/>
                <p:nvPr/>
              </p:nvSpPr>
              <p:spPr bwMode="auto">
                <a:xfrm>
                  <a:off x="1089025" y="4483100"/>
                  <a:ext cx="177800" cy="207963"/>
                </a:xfrm>
                <a:custGeom>
                  <a:avLst/>
                  <a:gdLst>
                    <a:gd name="T0" fmla="*/ 0 w 112"/>
                    <a:gd name="T1" fmla="*/ 0 h 131"/>
                    <a:gd name="T2" fmla="*/ 0 w 112"/>
                    <a:gd name="T3" fmla="*/ 131 h 131"/>
                    <a:gd name="T4" fmla="*/ 112 w 112"/>
                    <a:gd name="T5" fmla="*/ 67 h 131"/>
                    <a:gd name="T6" fmla="*/ 0 w 112"/>
                    <a:gd name="T7" fmla="*/ 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2" h="131">
                      <a:moveTo>
                        <a:pt x="0" y="0"/>
                      </a:moveTo>
                      <a:lnTo>
                        <a:pt x="0" y="131"/>
                      </a:lnTo>
                      <a:lnTo>
                        <a:pt x="112" y="6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367" name="Freeform 211"/>
                <p:cNvSpPr/>
                <p:nvPr/>
              </p:nvSpPr>
              <p:spPr bwMode="auto">
                <a:xfrm>
                  <a:off x="1089025" y="4483100"/>
                  <a:ext cx="177800" cy="207963"/>
                </a:xfrm>
                <a:custGeom>
                  <a:avLst/>
                  <a:gdLst>
                    <a:gd name="T0" fmla="*/ 0 w 112"/>
                    <a:gd name="T1" fmla="*/ 0 h 131"/>
                    <a:gd name="T2" fmla="*/ 0 w 112"/>
                    <a:gd name="T3" fmla="*/ 131 h 131"/>
                    <a:gd name="T4" fmla="*/ 112 w 112"/>
                    <a:gd name="T5" fmla="*/ 67 h 131"/>
                    <a:gd name="T6" fmla="*/ 0 w 112"/>
                    <a:gd name="T7" fmla="*/ 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2" h="131">
                      <a:moveTo>
                        <a:pt x="0" y="0"/>
                      </a:moveTo>
                      <a:lnTo>
                        <a:pt x="0" y="131"/>
                      </a:lnTo>
                      <a:lnTo>
                        <a:pt x="112" y="6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368" name="Freeform 212"/>
                <p:cNvSpPr/>
                <p:nvPr/>
              </p:nvSpPr>
              <p:spPr bwMode="auto">
                <a:xfrm>
                  <a:off x="1190625" y="3330575"/>
                  <a:ext cx="430213" cy="336550"/>
                </a:xfrm>
                <a:custGeom>
                  <a:avLst/>
                  <a:gdLst>
                    <a:gd name="T0" fmla="*/ 271 w 271"/>
                    <a:gd name="T1" fmla="*/ 212 h 212"/>
                    <a:gd name="T2" fmla="*/ 0 w 271"/>
                    <a:gd name="T3" fmla="*/ 212 h 212"/>
                    <a:gd name="T4" fmla="*/ 0 w 271"/>
                    <a:gd name="T5" fmla="*/ 0 h 212"/>
                    <a:gd name="T6" fmla="*/ 271 w 271"/>
                    <a:gd name="T7" fmla="*/ 0 h 212"/>
                    <a:gd name="T8" fmla="*/ 271 w 271"/>
                    <a:gd name="T9" fmla="*/ 83 h 212"/>
                    <a:gd name="T10" fmla="*/ 239 w 271"/>
                    <a:gd name="T11" fmla="*/ 83 h 212"/>
                    <a:gd name="T12" fmla="*/ 239 w 271"/>
                    <a:gd name="T13" fmla="*/ 32 h 212"/>
                    <a:gd name="T14" fmla="*/ 32 w 271"/>
                    <a:gd name="T15" fmla="*/ 32 h 212"/>
                    <a:gd name="T16" fmla="*/ 32 w 271"/>
                    <a:gd name="T17" fmla="*/ 180 h 212"/>
                    <a:gd name="T18" fmla="*/ 239 w 271"/>
                    <a:gd name="T19" fmla="*/ 180 h 212"/>
                    <a:gd name="T20" fmla="*/ 239 w 271"/>
                    <a:gd name="T21" fmla="*/ 129 h 212"/>
                    <a:gd name="T22" fmla="*/ 271 w 271"/>
                    <a:gd name="T23" fmla="*/ 129 h 212"/>
                    <a:gd name="T24" fmla="*/ 271 w 271"/>
                    <a:gd name="T25" fmla="*/ 212 h 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71" h="212">
                      <a:moveTo>
                        <a:pt x="271" y="212"/>
                      </a:moveTo>
                      <a:lnTo>
                        <a:pt x="0" y="212"/>
                      </a:lnTo>
                      <a:lnTo>
                        <a:pt x="0" y="0"/>
                      </a:lnTo>
                      <a:lnTo>
                        <a:pt x="271" y="0"/>
                      </a:lnTo>
                      <a:lnTo>
                        <a:pt x="271" y="83"/>
                      </a:lnTo>
                      <a:lnTo>
                        <a:pt x="239" y="83"/>
                      </a:lnTo>
                      <a:lnTo>
                        <a:pt x="239" y="32"/>
                      </a:lnTo>
                      <a:lnTo>
                        <a:pt x="32" y="32"/>
                      </a:lnTo>
                      <a:lnTo>
                        <a:pt x="32" y="180"/>
                      </a:lnTo>
                      <a:lnTo>
                        <a:pt x="239" y="180"/>
                      </a:lnTo>
                      <a:lnTo>
                        <a:pt x="239" y="129"/>
                      </a:lnTo>
                      <a:lnTo>
                        <a:pt x="271" y="129"/>
                      </a:lnTo>
                      <a:lnTo>
                        <a:pt x="271" y="212"/>
                      </a:lnTo>
                      <a:close/>
                    </a:path>
                  </a:pathLst>
                </a:custGeom>
                <a:solidFill>
                  <a:srgbClr val="2E31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369" name="Freeform 213"/>
                <p:cNvSpPr>
                  <a:spLocks noEditPoints="1"/>
                </p:cNvSpPr>
                <p:nvPr/>
              </p:nvSpPr>
              <p:spPr bwMode="auto">
                <a:xfrm>
                  <a:off x="1408113" y="3381375"/>
                  <a:ext cx="349250" cy="234950"/>
                </a:xfrm>
                <a:custGeom>
                  <a:avLst/>
                  <a:gdLst>
                    <a:gd name="T0" fmla="*/ 220 w 220"/>
                    <a:gd name="T1" fmla="*/ 148 h 148"/>
                    <a:gd name="T2" fmla="*/ 0 w 220"/>
                    <a:gd name="T3" fmla="*/ 73 h 148"/>
                    <a:gd name="T4" fmla="*/ 220 w 220"/>
                    <a:gd name="T5" fmla="*/ 0 h 148"/>
                    <a:gd name="T6" fmla="*/ 220 w 220"/>
                    <a:gd name="T7" fmla="*/ 148 h 148"/>
                    <a:gd name="T8" fmla="*/ 102 w 220"/>
                    <a:gd name="T9" fmla="*/ 73 h 148"/>
                    <a:gd name="T10" fmla="*/ 187 w 220"/>
                    <a:gd name="T11" fmla="*/ 102 h 148"/>
                    <a:gd name="T12" fmla="*/ 187 w 220"/>
                    <a:gd name="T13" fmla="*/ 46 h 148"/>
                    <a:gd name="T14" fmla="*/ 102 w 220"/>
                    <a:gd name="T15" fmla="*/ 73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20" h="148">
                      <a:moveTo>
                        <a:pt x="220" y="148"/>
                      </a:moveTo>
                      <a:lnTo>
                        <a:pt x="0" y="73"/>
                      </a:lnTo>
                      <a:lnTo>
                        <a:pt x="220" y="0"/>
                      </a:lnTo>
                      <a:lnTo>
                        <a:pt x="220" y="148"/>
                      </a:lnTo>
                      <a:close/>
                      <a:moveTo>
                        <a:pt x="102" y="73"/>
                      </a:moveTo>
                      <a:lnTo>
                        <a:pt x="187" y="102"/>
                      </a:lnTo>
                      <a:lnTo>
                        <a:pt x="187" y="46"/>
                      </a:lnTo>
                      <a:lnTo>
                        <a:pt x="102" y="73"/>
                      </a:lnTo>
                      <a:close/>
                    </a:path>
                  </a:pathLst>
                </a:custGeom>
                <a:solidFill>
                  <a:srgbClr val="2E31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</p:grpSp>
        </p:grpSp>
      </p:grpSp>
      <p:grpSp>
        <p:nvGrpSpPr>
          <p:cNvPr id="794" name="组合 793"/>
          <p:cNvGrpSpPr/>
          <p:nvPr/>
        </p:nvGrpSpPr>
        <p:grpSpPr>
          <a:xfrm>
            <a:off x="11346388" y="837594"/>
            <a:ext cx="251975" cy="251975"/>
            <a:chOff x="6573135" y="2487386"/>
            <a:chExt cx="406898" cy="406898"/>
          </a:xfrm>
        </p:grpSpPr>
        <p:cxnSp>
          <p:nvCxnSpPr>
            <p:cNvPr id="822" name="直接连接符 821"/>
            <p:cNvCxnSpPr/>
            <p:nvPr/>
          </p:nvCxnSpPr>
          <p:spPr>
            <a:xfrm rot="16200000">
              <a:off x="6624184" y="2639786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3" name="直接连接符 822"/>
            <p:cNvCxnSpPr/>
            <p:nvPr/>
          </p:nvCxnSpPr>
          <p:spPr>
            <a:xfrm rot="13500000">
              <a:off x="6668821" y="2747549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4" name="直接连接符 823"/>
            <p:cNvCxnSpPr/>
            <p:nvPr/>
          </p:nvCxnSpPr>
          <p:spPr>
            <a:xfrm rot="10800000">
              <a:off x="6776584" y="2792186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5" name="直接连接符 824"/>
            <p:cNvCxnSpPr/>
            <p:nvPr/>
          </p:nvCxnSpPr>
          <p:spPr>
            <a:xfrm rot="8100000">
              <a:off x="6884347" y="2747549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6" name="直接连接符 825"/>
            <p:cNvCxnSpPr/>
            <p:nvPr/>
          </p:nvCxnSpPr>
          <p:spPr>
            <a:xfrm rot="5400000">
              <a:off x="6928984" y="2639786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7" name="直接连接符 826"/>
            <p:cNvCxnSpPr/>
            <p:nvPr/>
          </p:nvCxnSpPr>
          <p:spPr>
            <a:xfrm rot="2700000">
              <a:off x="6884347" y="2532023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8" name="直接连接符 827"/>
            <p:cNvCxnSpPr/>
            <p:nvPr/>
          </p:nvCxnSpPr>
          <p:spPr>
            <a:xfrm>
              <a:off x="6776584" y="2487386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9" name="直接连接符 828"/>
            <p:cNvCxnSpPr/>
            <p:nvPr/>
          </p:nvCxnSpPr>
          <p:spPr>
            <a:xfrm rot="18900000">
              <a:off x="6668821" y="2532023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8" name="椭圆 797"/>
          <p:cNvSpPr/>
          <p:nvPr/>
        </p:nvSpPr>
        <p:spPr>
          <a:xfrm>
            <a:off x="11766666" y="1661235"/>
            <a:ext cx="227838" cy="227838"/>
          </a:xfrm>
          <a:prstGeom prst="ellipse">
            <a:avLst/>
          </a:prstGeom>
          <a:noFill/>
          <a:ln w="63500">
            <a:solidFill>
              <a:srgbClr val="FE7D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1" name="椭圆 800"/>
          <p:cNvSpPr/>
          <p:nvPr/>
        </p:nvSpPr>
        <p:spPr>
          <a:xfrm flipV="1">
            <a:off x="11618025" y="1082269"/>
            <a:ext cx="61169" cy="64389"/>
          </a:xfrm>
          <a:prstGeom prst="ellipse">
            <a:avLst/>
          </a:prstGeom>
          <a:solidFill>
            <a:srgbClr val="FEDF1F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3" name="椭圆 802"/>
          <p:cNvSpPr/>
          <p:nvPr/>
        </p:nvSpPr>
        <p:spPr>
          <a:xfrm>
            <a:off x="10564831" y="419609"/>
            <a:ext cx="101692" cy="107045"/>
          </a:xfrm>
          <a:prstGeom prst="ellipse">
            <a:avLst/>
          </a:prstGeom>
          <a:solidFill>
            <a:srgbClr val="FF8504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46" name="组合 845"/>
          <p:cNvGrpSpPr/>
          <p:nvPr/>
        </p:nvGrpSpPr>
        <p:grpSpPr>
          <a:xfrm>
            <a:off x="3111423" y="332952"/>
            <a:ext cx="3063710" cy="1355908"/>
            <a:chOff x="3111423" y="332952"/>
            <a:chExt cx="3063710" cy="1355908"/>
          </a:xfrm>
        </p:grpSpPr>
        <p:sp>
          <p:nvSpPr>
            <p:cNvPr id="789" name="椭圆 788"/>
            <p:cNvSpPr/>
            <p:nvPr/>
          </p:nvSpPr>
          <p:spPr>
            <a:xfrm>
              <a:off x="5362701" y="837594"/>
              <a:ext cx="275259" cy="275259"/>
            </a:xfrm>
            <a:prstGeom prst="ellipse">
              <a:avLst/>
            </a:prstGeom>
            <a:noFill/>
            <a:ln w="57150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0" name="椭圆 789"/>
            <p:cNvSpPr/>
            <p:nvPr/>
          </p:nvSpPr>
          <p:spPr>
            <a:xfrm>
              <a:off x="4788403" y="837594"/>
              <a:ext cx="145275" cy="152922"/>
            </a:xfrm>
            <a:prstGeom prst="ellipse">
              <a:avLst/>
            </a:prstGeom>
            <a:noFill/>
            <a:ln w="47625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2" name="椭圆 791"/>
            <p:cNvSpPr/>
            <p:nvPr/>
          </p:nvSpPr>
          <p:spPr>
            <a:xfrm>
              <a:off x="6066983" y="837594"/>
              <a:ext cx="108150" cy="113842"/>
            </a:xfrm>
            <a:prstGeom prst="ellipse">
              <a:avLst/>
            </a:prstGeom>
            <a:solidFill>
              <a:srgbClr val="47BEFE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97" name="组合 796"/>
            <p:cNvGrpSpPr/>
            <p:nvPr/>
          </p:nvGrpSpPr>
          <p:grpSpPr>
            <a:xfrm>
              <a:off x="3266289" y="930803"/>
              <a:ext cx="251975" cy="251975"/>
              <a:chOff x="6573135" y="2487386"/>
              <a:chExt cx="406898" cy="406898"/>
            </a:xfrm>
          </p:grpSpPr>
          <p:cxnSp>
            <p:nvCxnSpPr>
              <p:cNvPr id="810" name="直接连接符 809"/>
              <p:cNvCxnSpPr/>
              <p:nvPr/>
            </p:nvCxnSpPr>
            <p:spPr>
              <a:xfrm rot="16200000">
                <a:off x="66241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1" name="直接连接符 810"/>
              <p:cNvCxnSpPr/>
              <p:nvPr/>
            </p:nvCxnSpPr>
            <p:spPr>
              <a:xfrm rot="13500000">
                <a:off x="6668821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2" name="直接连接符 811"/>
              <p:cNvCxnSpPr/>
              <p:nvPr/>
            </p:nvCxnSpPr>
            <p:spPr>
              <a:xfrm rot="10800000">
                <a:off x="6776584" y="27921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3" name="直接连接符 812"/>
              <p:cNvCxnSpPr/>
              <p:nvPr/>
            </p:nvCxnSpPr>
            <p:spPr>
              <a:xfrm rot="8100000">
                <a:off x="6884347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4" name="直接连接符 813"/>
              <p:cNvCxnSpPr/>
              <p:nvPr/>
            </p:nvCxnSpPr>
            <p:spPr>
              <a:xfrm rot="5400000">
                <a:off x="69289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5" name="直接连接符 814"/>
              <p:cNvCxnSpPr/>
              <p:nvPr/>
            </p:nvCxnSpPr>
            <p:spPr>
              <a:xfrm rot="2700000">
                <a:off x="6884347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6" name="直接连接符 815"/>
              <p:cNvCxnSpPr/>
              <p:nvPr/>
            </p:nvCxnSpPr>
            <p:spPr>
              <a:xfrm>
                <a:off x="6776584" y="24873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7" name="直接连接符 816"/>
              <p:cNvCxnSpPr/>
              <p:nvPr/>
            </p:nvCxnSpPr>
            <p:spPr>
              <a:xfrm rot="18900000">
                <a:off x="6668821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99" name="组合 798"/>
            <p:cNvGrpSpPr/>
            <p:nvPr/>
          </p:nvGrpSpPr>
          <p:grpSpPr>
            <a:xfrm>
              <a:off x="4903388" y="930803"/>
              <a:ext cx="207294" cy="207294"/>
              <a:chOff x="3765599" y="622300"/>
              <a:chExt cx="1134533" cy="1134533"/>
            </a:xfrm>
            <a:solidFill>
              <a:srgbClr val="FFFF00"/>
            </a:solidFill>
          </p:grpSpPr>
          <p:sp>
            <p:nvSpPr>
              <p:cNvPr id="808" name="圆角矩形 807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9" name="圆角矩形 808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02" name="椭圆 801"/>
            <p:cNvSpPr/>
            <p:nvPr/>
          </p:nvSpPr>
          <p:spPr>
            <a:xfrm flipV="1">
              <a:off x="3111423" y="332952"/>
              <a:ext cx="61169" cy="64389"/>
            </a:xfrm>
            <a:prstGeom prst="ellipse">
              <a:avLst/>
            </a:prstGeom>
            <a:solidFill>
              <a:srgbClr val="FEDF1F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4" name="椭圆 803"/>
            <p:cNvSpPr/>
            <p:nvPr/>
          </p:nvSpPr>
          <p:spPr>
            <a:xfrm>
              <a:off x="5013768" y="419609"/>
              <a:ext cx="101692" cy="107045"/>
            </a:xfrm>
            <a:prstGeom prst="ellipse">
              <a:avLst/>
            </a:prstGeom>
            <a:solidFill>
              <a:srgbClr val="FF8504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5" name="椭圆 804"/>
            <p:cNvSpPr/>
            <p:nvPr/>
          </p:nvSpPr>
          <p:spPr>
            <a:xfrm>
              <a:off x="3239874" y="1581815"/>
              <a:ext cx="101692" cy="107045"/>
            </a:xfrm>
            <a:prstGeom prst="ellipse">
              <a:avLst/>
            </a:prstGeom>
            <a:solidFill>
              <a:srgbClr val="FF8504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6" name="椭圆 805"/>
            <p:cNvSpPr/>
            <p:nvPr/>
          </p:nvSpPr>
          <p:spPr>
            <a:xfrm>
              <a:off x="5588623" y="468444"/>
              <a:ext cx="227838" cy="227838"/>
            </a:xfrm>
            <a:prstGeom prst="ellipse">
              <a:avLst/>
            </a:prstGeom>
            <a:noFill/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32" name="组合 831"/>
          <p:cNvGrpSpPr/>
          <p:nvPr/>
        </p:nvGrpSpPr>
        <p:grpSpPr>
          <a:xfrm>
            <a:off x="6604155" y="376691"/>
            <a:ext cx="3299986" cy="668197"/>
            <a:chOff x="6604155" y="376691"/>
            <a:chExt cx="3299986" cy="668197"/>
          </a:xfrm>
        </p:grpSpPr>
        <p:grpSp>
          <p:nvGrpSpPr>
            <p:cNvPr id="791" name="组合 790"/>
            <p:cNvGrpSpPr/>
            <p:nvPr/>
          </p:nvGrpSpPr>
          <p:grpSpPr>
            <a:xfrm>
              <a:off x="7098310" y="837594"/>
              <a:ext cx="207294" cy="207294"/>
              <a:chOff x="3765599" y="622300"/>
              <a:chExt cx="1134533" cy="1134533"/>
            </a:xfrm>
            <a:solidFill>
              <a:srgbClr val="FF8300"/>
            </a:solidFill>
          </p:grpSpPr>
          <p:sp>
            <p:nvSpPr>
              <p:cNvPr id="830" name="圆角矩形 829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1" name="圆角矩形 830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93" name="椭圆 792"/>
            <p:cNvSpPr/>
            <p:nvPr/>
          </p:nvSpPr>
          <p:spPr>
            <a:xfrm>
              <a:off x="6604155" y="837594"/>
              <a:ext cx="65133" cy="68561"/>
            </a:xfrm>
            <a:prstGeom prst="ellipse">
              <a:avLst/>
            </a:prstGeom>
            <a:solidFill>
              <a:srgbClr val="FEDF1F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95" name="直接连接符 794"/>
            <p:cNvCxnSpPr/>
            <p:nvPr/>
          </p:nvCxnSpPr>
          <p:spPr>
            <a:xfrm>
              <a:off x="8370942" y="837594"/>
              <a:ext cx="0" cy="2549"/>
            </a:xfrm>
            <a:prstGeom prst="line">
              <a:avLst/>
            </a:prstGeom>
            <a:ln w="76200" cap="rnd">
              <a:solidFill>
                <a:srgbClr val="FDE47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96" name="组合 795"/>
            <p:cNvGrpSpPr/>
            <p:nvPr/>
          </p:nvGrpSpPr>
          <p:grpSpPr>
            <a:xfrm>
              <a:off x="9795640" y="837594"/>
              <a:ext cx="108501" cy="108501"/>
              <a:chOff x="6388327" y="3617686"/>
              <a:chExt cx="135164" cy="135164"/>
            </a:xfrm>
          </p:grpSpPr>
          <p:cxnSp>
            <p:nvCxnSpPr>
              <p:cNvPr id="818" name="直接连接符 817"/>
              <p:cNvCxnSpPr/>
              <p:nvPr/>
            </p:nvCxnSpPr>
            <p:spPr>
              <a:xfrm rot="16200000">
                <a:off x="6399059" y="367453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9" name="直接连接符 818"/>
              <p:cNvCxnSpPr/>
              <p:nvPr/>
            </p:nvCxnSpPr>
            <p:spPr>
              <a:xfrm>
                <a:off x="6455909" y="361768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0" name="直接连接符 819"/>
              <p:cNvCxnSpPr/>
              <p:nvPr/>
            </p:nvCxnSpPr>
            <p:spPr>
              <a:xfrm rot="5400000">
                <a:off x="6512759" y="367453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1" name="直接连接符 820"/>
              <p:cNvCxnSpPr/>
              <p:nvPr/>
            </p:nvCxnSpPr>
            <p:spPr>
              <a:xfrm rot="10800000">
                <a:off x="6455909" y="373138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00" name="椭圆 799"/>
            <p:cNvSpPr/>
            <p:nvPr/>
          </p:nvSpPr>
          <p:spPr>
            <a:xfrm flipV="1">
              <a:off x="9155983" y="975224"/>
              <a:ext cx="61169" cy="64389"/>
            </a:xfrm>
            <a:prstGeom prst="ellipse">
              <a:avLst/>
            </a:prstGeom>
            <a:solidFill>
              <a:srgbClr val="FEDF1F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7" name="椭圆 806"/>
            <p:cNvSpPr/>
            <p:nvPr/>
          </p:nvSpPr>
          <p:spPr>
            <a:xfrm>
              <a:off x="9702221" y="376691"/>
              <a:ext cx="134670" cy="134670"/>
            </a:xfrm>
            <a:prstGeom prst="ellipse">
              <a:avLst/>
            </a:prstGeom>
            <a:noFill/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33" name="组合 832"/>
          <p:cNvGrpSpPr/>
          <p:nvPr/>
        </p:nvGrpSpPr>
        <p:grpSpPr>
          <a:xfrm rot="5122910">
            <a:off x="-994984" y="2643640"/>
            <a:ext cx="3299986" cy="668197"/>
            <a:chOff x="6604155" y="376691"/>
            <a:chExt cx="3299986" cy="668197"/>
          </a:xfrm>
        </p:grpSpPr>
        <p:grpSp>
          <p:nvGrpSpPr>
            <p:cNvPr id="834" name="组合 833"/>
            <p:cNvGrpSpPr/>
            <p:nvPr/>
          </p:nvGrpSpPr>
          <p:grpSpPr>
            <a:xfrm>
              <a:off x="7098310" y="837594"/>
              <a:ext cx="207294" cy="207294"/>
              <a:chOff x="3765599" y="622300"/>
              <a:chExt cx="1134533" cy="1134533"/>
            </a:xfrm>
            <a:solidFill>
              <a:srgbClr val="FF8300"/>
            </a:solidFill>
          </p:grpSpPr>
          <p:sp>
            <p:nvSpPr>
              <p:cNvPr id="844" name="圆角矩形 843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5" name="圆角矩形 844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35" name="椭圆 834"/>
            <p:cNvSpPr/>
            <p:nvPr/>
          </p:nvSpPr>
          <p:spPr>
            <a:xfrm>
              <a:off x="6604155" y="837594"/>
              <a:ext cx="65133" cy="68561"/>
            </a:xfrm>
            <a:prstGeom prst="ellipse">
              <a:avLst/>
            </a:prstGeom>
            <a:solidFill>
              <a:srgbClr val="FEDF1F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36" name="直接连接符 835"/>
            <p:cNvCxnSpPr/>
            <p:nvPr/>
          </p:nvCxnSpPr>
          <p:spPr>
            <a:xfrm>
              <a:off x="8370942" y="837594"/>
              <a:ext cx="0" cy="2549"/>
            </a:xfrm>
            <a:prstGeom prst="line">
              <a:avLst/>
            </a:prstGeom>
            <a:ln w="76200" cap="rnd">
              <a:solidFill>
                <a:srgbClr val="FDE47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37" name="组合 836"/>
            <p:cNvGrpSpPr/>
            <p:nvPr/>
          </p:nvGrpSpPr>
          <p:grpSpPr>
            <a:xfrm>
              <a:off x="9795640" y="837594"/>
              <a:ext cx="108501" cy="108501"/>
              <a:chOff x="6388327" y="3617686"/>
              <a:chExt cx="135164" cy="135164"/>
            </a:xfrm>
          </p:grpSpPr>
          <p:cxnSp>
            <p:nvCxnSpPr>
              <p:cNvPr id="840" name="直接连接符 839"/>
              <p:cNvCxnSpPr/>
              <p:nvPr/>
            </p:nvCxnSpPr>
            <p:spPr>
              <a:xfrm rot="16200000">
                <a:off x="6399059" y="367453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1" name="直接连接符 840"/>
              <p:cNvCxnSpPr/>
              <p:nvPr/>
            </p:nvCxnSpPr>
            <p:spPr>
              <a:xfrm>
                <a:off x="6455909" y="361768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2" name="直接连接符 841"/>
              <p:cNvCxnSpPr/>
              <p:nvPr/>
            </p:nvCxnSpPr>
            <p:spPr>
              <a:xfrm rot="5400000">
                <a:off x="6512759" y="367453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3" name="直接连接符 842"/>
              <p:cNvCxnSpPr/>
              <p:nvPr/>
            </p:nvCxnSpPr>
            <p:spPr>
              <a:xfrm rot="10800000">
                <a:off x="6455909" y="373138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38" name="椭圆 837"/>
            <p:cNvSpPr/>
            <p:nvPr/>
          </p:nvSpPr>
          <p:spPr>
            <a:xfrm flipV="1">
              <a:off x="9155983" y="975224"/>
              <a:ext cx="61169" cy="64389"/>
            </a:xfrm>
            <a:prstGeom prst="ellipse">
              <a:avLst/>
            </a:prstGeom>
            <a:solidFill>
              <a:srgbClr val="FEDF1F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9" name="椭圆 838"/>
            <p:cNvSpPr/>
            <p:nvPr/>
          </p:nvSpPr>
          <p:spPr>
            <a:xfrm>
              <a:off x="9702221" y="376691"/>
              <a:ext cx="134670" cy="134670"/>
            </a:xfrm>
            <a:prstGeom prst="ellipse">
              <a:avLst/>
            </a:prstGeom>
            <a:noFill/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7" name="组合 846"/>
          <p:cNvGrpSpPr/>
          <p:nvPr/>
        </p:nvGrpSpPr>
        <p:grpSpPr>
          <a:xfrm rot="16200000">
            <a:off x="9699790" y="2333202"/>
            <a:ext cx="3063710" cy="1355908"/>
            <a:chOff x="3111423" y="332952"/>
            <a:chExt cx="3063710" cy="1355908"/>
          </a:xfrm>
        </p:grpSpPr>
        <p:sp>
          <p:nvSpPr>
            <p:cNvPr id="848" name="椭圆 847"/>
            <p:cNvSpPr/>
            <p:nvPr/>
          </p:nvSpPr>
          <p:spPr>
            <a:xfrm>
              <a:off x="5362701" y="837594"/>
              <a:ext cx="275259" cy="275259"/>
            </a:xfrm>
            <a:prstGeom prst="ellipse">
              <a:avLst/>
            </a:prstGeom>
            <a:noFill/>
            <a:ln w="57150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9" name="椭圆 848"/>
            <p:cNvSpPr/>
            <p:nvPr/>
          </p:nvSpPr>
          <p:spPr>
            <a:xfrm>
              <a:off x="4788403" y="837594"/>
              <a:ext cx="145275" cy="152922"/>
            </a:xfrm>
            <a:prstGeom prst="ellipse">
              <a:avLst/>
            </a:prstGeom>
            <a:noFill/>
            <a:ln w="47625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0" name="椭圆 849"/>
            <p:cNvSpPr/>
            <p:nvPr/>
          </p:nvSpPr>
          <p:spPr>
            <a:xfrm>
              <a:off x="6066983" y="837594"/>
              <a:ext cx="108150" cy="113842"/>
            </a:xfrm>
            <a:prstGeom prst="ellipse">
              <a:avLst/>
            </a:prstGeom>
            <a:solidFill>
              <a:srgbClr val="47BEFE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51" name="组合 850"/>
            <p:cNvGrpSpPr/>
            <p:nvPr/>
          </p:nvGrpSpPr>
          <p:grpSpPr>
            <a:xfrm>
              <a:off x="3266289" y="930803"/>
              <a:ext cx="251975" cy="251975"/>
              <a:chOff x="6573135" y="2487386"/>
              <a:chExt cx="406898" cy="406898"/>
            </a:xfrm>
          </p:grpSpPr>
          <p:cxnSp>
            <p:nvCxnSpPr>
              <p:cNvPr id="859" name="直接连接符 858"/>
              <p:cNvCxnSpPr/>
              <p:nvPr/>
            </p:nvCxnSpPr>
            <p:spPr>
              <a:xfrm rot="16200000">
                <a:off x="66241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0" name="直接连接符 859"/>
              <p:cNvCxnSpPr/>
              <p:nvPr/>
            </p:nvCxnSpPr>
            <p:spPr>
              <a:xfrm rot="13500000">
                <a:off x="6668821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1" name="直接连接符 860"/>
              <p:cNvCxnSpPr/>
              <p:nvPr/>
            </p:nvCxnSpPr>
            <p:spPr>
              <a:xfrm rot="10800000">
                <a:off x="6776584" y="27921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2" name="直接连接符 861"/>
              <p:cNvCxnSpPr/>
              <p:nvPr/>
            </p:nvCxnSpPr>
            <p:spPr>
              <a:xfrm rot="8100000">
                <a:off x="6884347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3" name="直接连接符 862"/>
              <p:cNvCxnSpPr/>
              <p:nvPr/>
            </p:nvCxnSpPr>
            <p:spPr>
              <a:xfrm rot="5400000">
                <a:off x="69289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4" name="直接连接符 863"/>
              <p:cNvCxnSpPr/>
              <p:nvPr/>
            </p:nvCxnSpPr>
            <p:spPr>
              <a:xfrm rot="2700000">
                <a:off x="6884347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5" name="直接连接符 864"/>
              <p:cNvCxnSpPr/>
              <p:nvPr/>
            </p:nvCxnSpPr>
            <p:spPr>
              <a:xfrm>
                <a:off x="6776584" y="24873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6" name="直接连接符 865"/>
              <p:cNvCxnSpPr/>
              <p:nvPr/>
            </p:nvCxnSpPr>
            <p:spPr>
              <a:xfrm rot="18900000">
                <a:off x="6668821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52" name="组合 851"/>
            <p:cNvGrpSpPr/>
            <p:nvPr/>
          </p:nvGrpSpPr>
          <p:grpSpPr>
            <a:xfrm>
              <a:off x="4903388" y="930803"/>
              <a:ext cx="207294" cy="207294"/>
              <a:chOff x="3765599" y="622300"/>
              <a:chExt cx="1134533" cy="1134533"/>
            </a:xfrm>
            <a:solidFill>
              <a:srgbClr val="FFFF00"/>
            </a:solidFill>
          </p:grpSpPr>
          <p:sp>
            <p:nvSpPr>
              <p:cNvPr id="857" name="圆角矩形 856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8" name="圆角矩形 857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53" name="椭圆 852"/>
            <p:cNvSpPr/>
            <p:nvPr/>
          </p:nvSpPr>
          <p:spPr>
            <a:xfrm flipV="1">
              <a:off x="3111423" y="332952"/>
              <a:ext cx="61169" cy="64389"/>
            </a:xfrm>
            <a:prstGeom prst="ellipse">
              <a:avLst/>
            </a:prstGeom>
            <a:solidFill>
              <a:srgbClr val="FEDF1F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4" name="椭圆 853"/>
            <p:cNvSpPr/>
            <p:nvPr/>
          </p:nvSpPr>
          <p:spPr>
            <a:xfrm>
              <a:off x="5013768" y="419609"/>
              <a:ext cx="101692" cy="107045"/>
            </a:xfrm>
            <a:prstGeom prst="ellipse">
              <a:avLst/>
            </a:prstGeom>
            <a:solidFill>
              <a:srgbClr val="FF8504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5" name="椭圆 854"/>
            <p:cNvSpPr/>
            <p:nvPr/>
          </p:nvSpPr>
          <p:spPr>
            <a:xfrm>
              <a:off x="3239874" y="1581815"/>
              <a:ext cx="101692" cy="107045"/>
            </a:xfrm>
            <a:prstGeom prst="ellipse">
              <a:avLst/>
            </a:prstGeom>
            <a:solidFill>
              <a:srgbClr val="FF8504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6" name="椭圆 855"/>
            <p:cNvSpPr/>
            <p:nvPr/>
          </p:nvSpPr>
          <p:spPr>
            <a:xfrm>
              <a:off x="5588623" y="468444"/>
              <a:ext cx="227838" cy="227838"/>
            </a:xfrm>
            <a:prstGeom prst="ellipse">
              <a:avLst/>
            </a:prstGeom>
            <a:noFill/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8BE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598089" y="2082626"/>
            <a:ext cx="341019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 smtClean="0">
                <a:solidFill>
                  <a:schemeClr val="bg1"/>
                </a:solidFill>
                <a:latin typeface="Packet" panose="00000400000000000000" pitchFamily="2" charset="0"/>
              </a:rPr>
              <a:t>37%</a:t>
            </a:r>
            <a:endParaRPr lang="zh-CN" altLang="en-US" sz="13800" dirty="0">
              <a:solidFill>
                <a:schemeClr val="bg1"/>
              </a:solidFill>
              <a:latin typeface="Packet" panose="00000400000000000000" pitchFamily="2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736979" y="4963043"/>
            <a:ext cx="435493" cy="0"/>
          </a:xfrm>
          <a:prstGeom prst="line">
            <a:avLst/>
          </a:prstGeom>
          <a:noFill/>
          <a:ln w="95250" cap="rnd"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0" name="文本框 19"/>
          <p:cNvSpPr txBox="1"/>
          <p:nvPr/>
        </p:nvSpPr>
        <p:spPr>
          <a:xfrm>
            <a:off x="598089" y="5226784"/>
            <a:ext cx="443623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Everything is </a:t>
            </a:r>
            <a:r>
              <a:rPr lang="en-US" altLang="zh-CN" sz="2000" dirty="0" err="1">
                <a:solidFill>
                  <a:schemeClr val="bg1"/>
                </a:solidFill>
              </a:rPr>
              <a:t>gonna</a:t>
            </a:r>
            <a:r>
              <a:rPr lang="en-US" altLang="zh-CN" sz="2000" dirty="0">
                <a:solidFill>
                  <a:schemeClr val="bg1"/>
                </a:solidFill>
              </a:rPr>
              <a:t> be </a:t>
            </a:r>
            <a:r>
              <a:rPr lang="en-US" altLang="zh-CN" sz="2000" dirty="0" smtClean="0">
                <a:solidFill>
                  <a:schemeClr val="bg1"/>
                </a:solidFill>
              </a:rPr>
              <a:t>better</a:t>
            </a:r>
          </a:p>
          <a:p>
            <a:r>
              <a:rPr lang="en-US" altLang="zh-CN" sz="2000" dirty="0" smtClean="0">
                <a:solidFill>
                  <a:schemeClr val="bg1"/>
                </a:solidFill>
              </a:rPr>
              <a:t>Everything </a:t>
            </a:r>
            <a:r>
              <a:rPr lang="en-US" altLang="zh-CN" sz="2000" dirty="0">
                <a:solidFill>
                  <a:schemeClr val="bg1"/>
                </a:solidFill>
              </a:rPr>
              <a:t>is </a:t>
            </a:r>
            <a:r>
              <a:rPr lang="en-US" altLang="zh-CN" sz="2000" dirty="0" err="1">
                <a:solidFill>
                  <a:schemeClr val="bg1"/>
                </a:solidFill>
              </a:rPr>
              <a:t>gonna</a:t>
            </a:r>
            <a:r>
              <a:rPr lang="en-US" altLang="zh-CN" sz="2000" dirty="0">
                <a:solidFill>
                  <a:schemeClr val="bg1"/>
                </a:solidFill>
              </a:rPr>
              <a:t> be </a:t>
            </a:r>
            <a:r>
              <a:rPr lang="en-US" altLang="zh-CN" sz="2000" dirty="0" smtClean="0">
                <a:solidFill>
                  <a:schemeClr val="bg1"/>
                </a:solidFill>
              </a:rPr>
              <a:t>better</a:t>
            </a:r>
          </a:p>
          <a:p>
            <a:r>
              <a:rPr lang="en-US" altLang="zh-CN" sz="2000" dirty="0">
                <a:solidFill>
                  <a:schemeClr val="bg1"/>
                </a:solidFill>
              </a:rPr>
              <a:t>Everything is </a:t>
            </a:r>
            <a:r>
              <a:rPr lang="en-US" altLang="zh-CN" sz="2000" dirty="0" err="1">
                <a:solidFill>
                  <a:schemeClr val="bg1"/>
                </a:solidFill>
              </a:rPr>
              <a:t>gonna</a:t>
            </a:r>
            <a:r>
              <a:rPr lang="en-US" altLang="zh-CN" sz="2000" dirty="0">
                <a:solidFill>
                  <a:schemeClr val="bg1"/>
                </a:solidFill>
              </a:rPr>
              <a:t> be better</a:t>
            </a:r>
            <a:endParaRPr lang="zh-CN" altLang="en-US" sz="2000" dirty="0">
              <a:solidFill>
                <a:schemeClr val="bg1"/>
              </a:solidFill>
            </a:endParaRPr>
          </a:p>
          <a:p>
            <a:endParaRPr lang="zh-CN" altLang="en-US" sz="2000" dirty="0">
              <a:solidFill>
                <a:schemeClr val="bg1"/>
              </a:solidFill>
            </a:endParaRPr>
          </a:p>
          <a:p>
            <a:endParaRPr lang="zh-CN" altLang="en-US" sz="2000" dirty="0">
              <a:solidFill>
                <a:schemeClr val="bg1"/>
              </a:solidFill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4194784" y="1529888"/>
            <a:ext cx="3832678" cy="4599750"/>
            <a:chOff x="4194784" y="1529888"/>
            <a:chExt cx="3832678" cy="4599750"/>
          </a:xfrm>
        </p:grpSpPr>
        <p:sp>
          <p:nvSpPr>
            <p:cNvPr id="25" name="任意多边形 24"/>
            <p:cNvSpPr/>
            <p:nvPr/>
          </p:nvSpPr>
          <p:spPr>
            <a:xfrm>
              <a:off x="4743604" y="1813748"/>
              <a:ext cx="3283858" cy="3501186"/>
            </a:xfrm>
            <a:custGeom>
              <a:avLst/>
              <a:gdLst>
                <a:gd name="connsiteX0" fmla="*/ 1562220 w 3283858"/>
                <a:gd name="connsiteY0" fmla="*/ 0 h 3501186"/>
                <a:gd name="connsiteX1" fmla="*/ 1707193 w 3283858"/>
                <a:gd name="connsiteY1" fmla="*/ 7320 h 3501186"/>
                <a:gd name="connsiteX2" fmla="*/ 3283858 w 3283858"/>
                <a:gd name="connsiteY2" fmla="*/ 1754482 h 3501186"/>
                <a:gd name="connsiteX3" fmla="*/ 3071891 w 3283858"/>
                <a:gd name="connsiteY3" fmla="*/ 2591605 h 3501186"/>
                <a:gd name="connsiteX4" fmla="*/ 3038862 w 3283858"/>
                <a:gd name="connsiteY4" fmla="*/ 2645973 h 3501186"/>
                <a:gd name="connsiteX5" fmla="*/ 3109628 w 3283858"/>
                <a:gd name="connsiteY5" fmla="*/ 2688965 h 3501186"/>
                <a:gd name="connsiteX6" fmla="*/ 3193052 w 3283858"/>
                <a:gd name="connsiteY6" fmla="*/ 2752917 h 3501186"/>
                <a:gd name="connsiteX7" fmla="*/ 3111421 w 3283858"/>
                <a:gd name="connsiteY7" fmla="*/ 2862082 h 3501186"/>
                <a:gd name="connsiteX8" fmla="*/ 1756229 w 3283858"/>
                <a:gd name="connsiteY8" fmla="*/ 3501186 h 3501186"/>
                <a:gd name="connsiteX9" fmla="*/ 0 w 3283858"/>
                <a:gd name="connsiteY9" fmla="*/ 1744957 h 3501186"/>
                <a:gd name="connsiteX10" fmla="*/ 1402288 w 3283858"/>
                <a:gd name="connsiteY10" fmla="*/ 24408 h 3501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83858" h="3501186">
                  <a:moveTo>
                    <a:pt x="1562220" y="0"/>
                  </a:moveTo>
                  <a:lnTo>
                    <a:pt x="1707193" y="7320"/>
                  </a:lnTo>
                  <a:cubicBezTo>
                    <a:pt x="2592782" y="97257"/>
                    <a:pt x="3283858" y="845165"/>
                    <a:pt x="3283858" y="1754482"/>
                  </a:cubicBezTo>
                  <a:cubicBezTo>
                    <a:pt x="3283858" y="2057588"/>
                    <a:pt x="3207072" y="2342759"/>
                    <a:pt x="3071891" y="2591605"/>
                  </a:cubicBezTo>
                  <a:lnTo>
                    <a:pt x="3038862" y="2645973"/>
                  </a:lnTo>
                  <a:lnTo>
                    <a:pt x="3109628" y="2688965"/>
                  </a:lnTo>
                  <a:lnTo>
                    <a:pt x="3193052" y="2752917"/>
                  </a:lnTo>
                  <a:lnTo>
                    <a:pt x="3111421" y="2862082"/>
                  </a:lnTo>
                  <a:cubicBezTo>
                    <a:pt x="2789302" y="3252399"/>
                    <a:pt x="2301819" y="3501186"/>
                    <a:pt x="1756229" y="3501186"/>
                  </a:cubicBezTo>
                  <a:cubicBezTo>
                    <a:pt x="786291" y="3501186"/>
                    <a:pt x="0" y="2714895"/>
                    <a:pt x="0" y="1744957"/>
                  </a:cubicBezTo>
                  <a:cubicBezTo>
                    <a:pt x="0" y="896261"/>
                    <a:pt x="602004" y="188170"/>
                    <a:pt x="1402288" y="24408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4642004" y="1846019"/>
              <a:ext cx="3280229" cy="32802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12196175">
              <a:off x="4615982" y="1529888"/>
              <a:ext cx="2711946" cy="3195423"/>
            </a:xfrm>
            <a:custGeom>
              <a:avLst/>
              <a:gdLst>
                <a:gd name="connsiteX0" fmla="*/ 1720693 w 2641431"/>
                <a:gd name="connsiteY0" fmla="*/ 0 h 3112337"/>
                <a:gd name="connsiteX1" fmla="*/ 1783093 w 2641431"/>
                <a:gd name="connsiteY1" fmla="*/ 30060 h 3112337"/>
                <a:gd name="connsiteX2" fmla="*/ 2641431 w 2641431"/>
                <a:gd name="connsiteY2" fmla="*/ 1472222 h 3112337"/>
                <a:gd name="connsiteX3" fmla="*/ 1001316 w 2641431"/>
                <a:gd name="connsiteY3" fmla="*/ 3112337 h 3112337"/>
                <a:gd name="connsiteX4" fmla="*/ 84312 w 2641431"/>
                <a:gd name="connsiteY4" fmla="*/ 2832231 h 3112337"/>
                <a:gd name="connsiteX5" fmla="*/ 0 w 2641431"/>
                <a:gd name="connsiteY5" fmla="*/ 2769184 h 3112337"/>
                <a:gd name="connsiteX6" fmla="*/ 80969 w 2641431"/>
                <a:gd name="connsiteY6" fmla="*/ 2808189 h 3112337"/>
                <a:gd name="connsiteX7" fmla="*/ 719376 w 2641431"/>
                <a:gd name="connsiteY7" fmla="*/ 2937077 h 3112337"/>
                <a:gd name="connsiteX8" fmla="*/ 2359491 w 2641431"/>
                <a:gd name="connsiteY8" fmla="*/ 1296962 h 3112337"/>
                <a:gd name="connsiteX9" fmla="*/ 1762642 w 2641431"/>
                <a:gd name="connsiteY9" fmla="*/ 31369 h 3112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41431" h="3112337">
                  <a:moveTo>
                    <a:pt x="1720693" y="0"/>
                  </a:moveTo>
                  <a:lnTo>
                    <a:pt x="1783093" y="30060"/>
                  </a:lnTo>
                  <a:cubicBezTo>
                    <a:pt x="2294358" y="307796"/>
                    <a:pt x="2641431" y="849477"/>
                    <a:pt x="2641431" y="1472222"/>
                  </a:cubicBezTo>
                  <a:cubicBezTo>
                    <a:pt x="2641431" y="2378033"/>
                    <a:pt x="1907127" y="3112337"/>
                    <a:pt x="1001316" y="3112337"/>
                  </a:cubicBezTo>
                  <a:cubicBezTo>
                    <a:pt x="661637" y="3112337"/>
                    <a:pt x="346076" y="3009076"/>
                    <a:pt x="84312" y="2832231"/>
                  </a:cubicBezTo>
                  <a:lnTo>
                    <a:pt x="0" y="2769184"/>
                  </a:lnTo>
                  <a:lnTo>
                    <a:pt x="80969" y="2808189"/>
                  </a:lnTo>
                  <a:cubicBezTo>
                    <a:pt x="277190" y="2891183"/>
                    <a:pt x="492923" y="2937077"/>
                    <a:pt x="719376" y="2937077"/>
                  </a:cubicBezTo>
                  <a:cubicBezTo>
                    <a:pt x="1625187" y="2937077"/>
                    <a:pt x="2359491" y="2202773"/>
                    <a:pt x="2359491" y="1296962"/>
                  </a:cubicBezTo>
                  <a:cubicBezTo>
                    <a:pt x="2359491" y="787443"/>
                    <a:pt x="2127153" y="332191"/>
                    <a:pt x="1762642" y="31369"/>
                  </a:cubicBezTo>
                  <a:close/>
                </a:path>
              </a:pathLst>
            </a:custGeom>
            <a:solidFill>
              <a:srgbClr val="48BE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194784" y="1852144"/>
              <a:ext cx="3778190" cy="4277494"/>
              <a:chOff x="1009651" y="1383168"/>
              <a:chExt cx="3778190" cy="4277494"/>
            </a:xfrm>
          </p:grpSpPr>
          <p:grpSp>
            <p:nvGrpSpPr>
              <p:cNvPr id="2" name="组合 1"/>
              <p:cNvGrpSpPr/>
              <p:nvPr/>
            </p:nvGrpSpPr>
            <p:grpSpPr>
              <a:xfrm flipH="1">
                <a:off x="1009651" y="1383168"/>
                <a:ext cx="3778190" cy="3448276"/>
                <a:chOff x="6748176" y="1606325"/>
                <a:chExt cx="3787741" cy="3448276"/>
              </a:xfrm>
            </p:grpSpPr>
            <p:sp>
              <p:nvSpPr>
                <p:cNvPr id="3" name="Freeform 5"/>
                <p:cNvSpPr/>
                <p:nvPr/>
              </p:nvSpPr>
              <p:spPr bwMode="auto">
                <a:xfrm>
                  <a:off x="6748176" y="4115000"/>
                  <a:ext cx="1403261" cy="939601"/>
                </a:xfrm>
                <a:custGeom>
                  <a:avLst/>
                  <a:gdLst>
                    <a:gd name="T0" fmla="*/ 24 w 118"/>
                    <a:gd name="T1" fmla="*/ 0 h 79"/>
                    <a:gd name="T2" fmla="*/ 0 w 118"/>
                    <a:gd name="T3" fmla="*/ 21 h 79"/>
                    <a:gd name="T4" fmla="*/ 114 w 118"/>
                    <a:gd name="T5" fmla="*/ 79 h 79"/>
                    <a:gd name="T6" fmla="*/ 118 w 118"/>
                    <a:gd name="T7" fmla="*/ 79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8" h="79">
                      <a:moveTo>
                        <a:pt x="24" y="0"/>
                      </a:moveTo>
                      <a:cubicBezTo>
                        <a:pt x="17" y="7"/>
                        <a:pt x="9" y="14"/>
                        <a:pt x="0" y="21"/>
                      </a:cubicBezTo>
                      <a:cubicBezTo>
                        <a:pt x="26" y="55"/>
                        <a:pt x="68" y="78"/>
                        <a:pt x="114" y="79"/>
                      </a:cubicBezTo>
                      <a:cubicBezTo>
                        <a:pt x="116" y="79"/>
                        <a:pt x="117" y="79"/>
                        <a:pt x="118" y="79"/>
                      </a:cubicBezTo>
                    </a:path>
                  </a:pathLst>
                </a:custGeom>
                <a:noFill/>
                <a:ln w="95250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4" name="任意多边形 13"/>
                <p:cNvSpPr/>
                <p:nvPr/>
              </p:nvSpPr>
              <p:spPr>
                <a:xfrm rot="391719" flipH="1">
                  <a:off x="10037420" y="2737644"/>
                  <a:ext cx="498497" cy="735807"/>
                </a:xfrm>
                <a:custGeom>
                  <a:avLst/>
                  <a:gdLst>
                    <a:gd name="connsiteX0" fmla="*/ 567769 w 567769"/>
                    <a:gd name="connsiteY0" fmla="*/ 203184 h 899870"/>
                    <a:gd name="connsiteX1" fmla="*/ 1711 w 567769"/>
                    <a:gd name="connsiteY1" fmla="*/ 43527 h 899870"/>
                    <a:gd name="connsiteX2" fmla="*/ 408111 w 567769"/>
                    <a:gd name="connsiteY2" fmla="*/ 899870 h 899870"/>
                    <a:gd name="connsiteX0-1" fmla="*/ 573309 w 573309"/>
                    <a:gd name="connsiteY0-2" fmla="*/ 237127 h 933813"/>
                    <a:gd name="connsiteX1-3" fmla="*/ 7251 w 573309"/>
                    <a:gd name="connsiteY1-4" fmla="*/ 77470 h 933813"/>
                    <a:gd name="connsiteX2-5" fmla="*/ 413651 w 573309"/>
                    <a:gd name="connsiteY2-6" fmla="*/ 933813 h 933813"/>
                    <a:gd name="connsiteX0-7" fmla="*/ 582559 w 582559"/>
                    <a:gd name="connsiteY0-8" fmla="*/ 201260 h 897946"/>
                    <a:gd name="connsiteX1-9" fmla="*/ 7072 w 582559"/>
                    <a:gd name="connsiteY1-10" fmla="*/ 87638 h 897946"/>
                    <a:gd name="connsiteX2-11" fmla="*/ 422901 w 582559"/>
                    <a:gd name="connsiteY2-12" fmla="*/ 897946 h 897946"/>
                    <a:gd name="connsiteX0-13" fmla="*/ 593492 w 593492"/>
                    <a:gd name="connsiteY0-14" fmla="*/ 179795 h 876481"/>
                    <a:gd name="connsiteX1-15" fmla="*/ 18005 w 593492"/>
                    <a:gd name="connsiteY1-16" fmla="*/ 66173 h 876481"/>
                    <a:gd name="connsiteX2-17" fmla="*/ 433834 w 593492"/>
                    <a:gd name="connsiteY2-18" fmla="*/ 876481 h 876481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</a:cxnLst>
                  <a:rect l="l" t="t" r="r" b="b"/>
                  <a:pathLst>
                    <a:path w="593492" h="876481">
                      <a:moveTo>
                        <a:pt x="593492" y="179795"/>
                      </a:moveTo>
                      <a:cubicBezTo>
                        <a:pt x="323768" y="41909"/>
                        <a:pt x="122405" y="-79864"/>
                        <a:pt x="18005" y="66173"/>
                      </a:cubicBezTo>
                      <a:cubicBezTo>
                        <a:pt x="-86395" y="212210"/>
                        <a:pt x="291110" y="733757"/>
                        <a:pt x="433834" y="876481"/>
                      </a:cubicBezTo>
                    </a:path>
                  </a:pathLst>
                </a:custGeom>
                <a:solidFill>
                  <a:srgbClr val="FFFFFF"/>
                </a:solidFill>
                <a:ln w="95250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" name="Freeform 9"/>
                <p:cNvSpPr/>
                <p:nvPr/>
              </p:nvSpPr>
              <p:spPr bwMode="auto">
                <a:xfrm>
                  <a:off x="9137098" y="4733724"/>
                  <a:ext cx="155065" cy="95188"/>
                </a:xfrm>
                <a:custGeom>
                  <a:avLst/>
                  <a:gdLst>
                    <a:gd name="T0" fmla="*/ 0 w 13"/>
                    <a:gd name="T1" fmla="*/ 8 h 8"/>
                    <a:gd name="T2" fmla="*/ 13 w 13"/>
                    <a:gd name="T3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3" h="8">
                      <a:moveTo>
                        <a:pt x="0" y="8"/>
                      </a:moveTo>
                      <a:cubicBezTo>
                        <a:pt x="5" y="5"/>
                        <a:pt x="9" y="3"/>
                        <a:pt x="13" y="0"/>
                      </a:cubicBezTo>
                    </a:path>
                  </a:pathLst>
                </a:custGeom>
                <a:noFill/>
                <a:ln w="95250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" name="Freeform 10"/>
                <p:cNvSpPr/>
                <p:nvPr/>
              </p:nvSpPr>
              <p:spPr bwMode="auto">
                <a:xfrm>
                  <a:off x="8364843" y="4876507"/>
                  <a:ext cx="654036" cy="178094"/>
                </a:xfrm>
                <a:custGeom>
                  <a:avLst/>
                  <a:gdLst>
                    <a:gd name="T0" fmla="*/ 0 w 55"/>
                    <a:gd name="T1" fmla="*/ 15 h 15"/>
                    <a:gd name="T2" fmla="*/ 29 w 55"/>
                    <a:gd name="T3" fmla="*/ 9 h 15"/>
                    <a:gd name="T4" fmla="*/ 55 w 55"/>
                    <a:gd name="T5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5" h="15">
                      <a:moveTo>
                        <a:pt x="0" y="15"/>
                      </a:moveTo>
                      <a:cubicBezTo>
                        <a:pt x="9" y="14"/>
                        <a:pt x="18" y="12"/>
                        <a:pt x="29" y="9"/>
                      </a:cubicBezTo>
                      <a:cubicBezTo>
                        <a:pt x="38" y="7"/>
                        <a:pt x="47" y="4"/>
                        <a:pt x="55" y="0"/>
                      </a:cubicBezTo>
                    </a:path>
                  </a:pathLst>
                </a:custGeom>
                <a:noFill/>
                <a:ln w="95250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" name="椭圆 8"/>
                <p:cNvSpPr/>
                <p:nvPr/>
              </p:nvSpPr>
              <p:spPr>
                <a:xfrm>
                  <a:off x="8676640" y="3248660"/>
                  <a:ext cx="190500" cy="190500"/>
                </a:xfrm>
                <a:prstGeom prst="ellipse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9438640" y="3248660"/>
                  <a:ext cx="190500" cy="190500"/>
                </a:xfrm>
                <a:prstGeom prst="ellipse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任意多边形 10"/>
                <p:cNvSpPr/>
                <p:nvPr/>
              </p:nvSpPr>
              <p:spPr>
                <a:xfrm>
                  <a:off x="9047162" y="3590185"/>
                  <a:ext cx="195263" cy="49951"/>
                </a:xfrm>
                <a:custGeom>
                  <a:avLst/>
                  <a:gdLst>
                    <a:gd name="connsiteX0" fmla="*/ 960 w 857250"/>
                    <a:gd name="connsiteY0" fmla="*/ 0 h 438150"/>
                    <a:gd name="connsiteX1" fmla="*/ 856290 w 857250"/>
                    <a:gd name="connsiteY1" fmla="*/ 0 h 438150"/>
                    <a:gd name="connsiteX2" fmla="*/ 857250 w 857250"/>
                    <a:gd name="connsiteY2" fmla="*/ 9525 h 438150"/>
                    <a:gd name="connsiteX3" fmla="*/ 428625 w 857250"/>
                    <a:gd name="connsiteY3" fmla="*/ 438150 h 438150"/>
                    <a:gd name="connsiteX4" fmla="*/ 0 w 857250"/>
                    <a:gd name="connsiteY4" fmla="*/ 9525 h 438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57250" h="438150">
                      <a:moveTo>
                        <a:pt x="960" y="0"/>
                      </a:moveTo>
                      <a:lnTo>
                        <a:pt x="856290" y="0"/>
                      </a:lnTo>
                      <a:lnTo>
                        <a:pt x="857250" y="9525"/>
                      </a:lnTo>
                      <a:cubicBezTo>
                        <a:pt x="857250" y="246248"/>
                        <a:pt x="665348" y="438150"/>
                        <a:pt x="428625" y="438150"/>
                      </a:cubicBezTo>
                      <a:cubicBezTo>
                        <a:pt x="191902" y="438150"/>
                        <a:pt x="0" y="246248"/>
                        <a:pt x="0" y="9525"/>
                      </a:cubicBezTo>
                      <a:close/>
                    </a:path>
                  </a:pathLst>
                </a:custGeom>
                <a:ln w="165100" cap="rnd">
                  <a:solidFill>
                    <a:schemeClr val="tx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" name="椭圆 11"/>
                <p:cNvSpPr/>
                <p:nvPr/>
              </p:nvSpPr>
              <p:spPr>
                <a:xfrm>
                  <a:off x="9095264" y="3626167"/>
                  <a:ext cx="99058" cy="45719"/>
                </a:xfrm>
                <a:prstGeom prst="ellipse">
                  <a:avLst/>
                </a:prstGeom>
                <a:ln w="63500" cap="rnd">
                  <a:solidFill>
                    <a:srgbClr val="FFA30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" name="任意多边形 12"/>
                <p:cNvSpPr/>
                <p:nvPr/>
              </p:nvSpPr>
              <p:spPr>
                <a:xfrm>
                  <a:off x="7354304" y="2692784"/>
                  <a:ext cx="599525" cy="906759"/>
                </a:xfrm>
                <a:custGeom>
                  <a:avLst/>
                  <a:gdLst>
                    <a:gd name="connsiteX0" fmla="*/ 567769 w 567769"/>
                    <a:gd name="connsiteY0" fmla="*/ 203184 h 899870"/>
                    <a:gd name="connsiteX1" fmla="*/ 1711 w 567769"/>
                    <a:gd name="connsiteY1" fmla="*/ 43527 h 899870"/>
                    <a:gd name="connsiteX2" fmla="*/ 408111 w 567769"/>
                    <a:gd name="connsiteY2" fmla="*/ 899870 h 899870"/>
                    <a:gd name="connsiteX0-1" fmla="*/ 573309 w 573309"/>
                    <a:gd name="connsiteY0-2" fmla="*/ 237127 h 933813"/>
                    <a:gd name="connsiteX1-3" fmla="*/ 7251 w 573309"/>
                    <a:gd name="connsiteY1-4" fmla="*/ 77470 h 933813"/>
                    <a:gd name="connsiteX2-5" fmla="*/ 413651 w 573309"/>
                    <a:gd name="connsiteY2-6" fmla="*/ 933813 h 933813"/>
                    <a:gd name="connsiteX0-7" fmla="*/ 582559 w 582559"/>
                    <a:gd name="connsiteY0-8" fmla="*/ 201260 h 897946"/>
                    <a:gd name="connsiteX1-9" fmla="*/ 7072 w 582559"/>
                    <a:gd name="connsiteY1-10" fmla="*/ 87638 h 897946"/>
                    <a:gd name="connsiteX2-11" fmla="*/ 422901 w 582559"/>
                    <a:gd name="connsiteY2-12" fmla="*/ 897946 h 897946"/>
                    <a:gd name="connsiteX0-13" fmla="*/ 593492 w 593492"/>
                    <a:gd name="connsiteY0-14" fmla="*/ 179795 h 876481"/>
                    <a:gd name="connsiteX1-15" fmla="*/ 18005 w 593492"/>
                    <a:gd name="connsiteY1-16" fmla="*/ 66173 h 876481"/>
                    <a:gd name="connsiteX2-17" fmla="*/ 433834 w 593492"/>
                    <a:gd name="connsiteY2-18" fmla="*/ 876481 h 876481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</a:cxnLst>
                  <a:rect l="l" t="t" r="r" b="b"/>
                  <a:pathLst>
                    <a:path w="593492" h="876481">
                      <a:moveTo>
                        <a:pt x="593492" y="179795"/>
                      </a:moveTo>
                      <a:cubicBezTo>
                        <a:pt x="323768" y="41909"/>
                        <a:pt x="122405" y="-79864"/>
                        <a:pt x="18005" y="66173"/>
                      </a:cubicBezTo>
                      <a:cubicBezTo>
                        <a:pt x="-86395" y="212210"/>
                        <a:pt x="291110" y="733757"/>
                        <a:pt x="433834" y="876481"/>
                      </a:cubicBezTo>
                    </a:path>
                  </a:pathLst>
                </a:custGeom>
                <a:noFill/>
                <a:ln w="95250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" name="Freeform 8"/>
                <p:cNvSpPr/>
                <p:nvPr/>
              </p:nvSpPr>
              <p:spPr bwMode="auto">
                <a:xfrm>
                  <a:off x="7675495" y="1606325"/>
                  <a:ext cx="2425769" cy="2912458"/>
                </a:xfrm>
                <a:custGeom>
                  <a:avLst/>
                  <a:gdLst>
                    <a:gd name="T0" fmla="*/ 160 w 204"/>
                    <a:gd name="T1" fmla="*/ 245 h 245"/>
                    <a:gd name="T2" fmla="*/ 204 w 204"/>
                    <a:gd name="T3" fmla="*/ 142 h 245"/>
                    <a:gd name="T4" fmla="*/ 62 w 204"/>
                    <a:gd name="T5" fmla="*/ 0 h 245"/>
                    <a:gd name="T6" fmla="*/ 0 w 204"/>
                    <a:gd name="T7" fmla="*/ 14 h 2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4" h="245">
                      <a:moveTo>
                        <a:pt x="160" y="245"/>
                      </a:moveTo>
                      <a:cubicBezTo>
                        <a:pt x="187" y="219"/>
                        <a:pt x="204" y="183"/>
                        <a:pt x="204" y="142"/>
                      </a:cubicBezTo>
                      <a:cubicBezTo>
                        <a:pt x="204" y="64"/>
                        <a:pt x="140" y="0"/>
                        <a:pt x="62" y="0"/>
                      </a:cubicBezTo>
                      <a:cubicBezTo>
                        <a:pt x="40" y="0"/>
                        <a:pt x="19" y="5"/>
                        <a:pt x="0" y="14"/>
                      </a:cubicBezTo>
                    </a:path>
                  </a:pathLst>
                </a:custGeom>
                <a:noFill/>
                <a:ln w="95250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sp>
            <p:nvSpPr>
              <p:cNvPr id="15" name="椭圆 14"/>
              <p:cNvSpPr/>
              <p:nvPr/>
            </p:nvSpPr>
            <p:spPr>
              <a:xfrm flipH="1">
                <a:off x="2372148" y="5356696"/>
                <a:ext cx="1697056" cy="30396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弧形 38"/>
            <p:cNvSpPr/>
            <p:nvPr/>
          </p:nvSpPr>
          <p:spPr>
            <a:xfrm rot="17253042">
              <a:off x="4639972" y="1855821"/>
              <a:ext cx="3381479" cy="3381479"/>
            </a:xfrm>
            <a:prstGeom prst="arc">
              <a:avLst>
                <a:gd name="adj1" fmla="val 961690"/>
                <a:gd name="adj2" fmla="val 1323214"/>
              </a:avLst>
            </a:prstGeom>
            <a:noFill/>
            <a:ln w="9525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弧形 39"/>
            <p:cNvSpPr/>
            <p:nvPr/>
          </p:nvSpPr>
          <p:spPr>
            <a:xfrm rot="17253042">
              <a:off x="4639972" y="1855821"/>
              <a:ext cx="3381479" cy="3381479"/>
            </a:xfrm>
            <a:prstGeom prst="arc">
              <a:avLst>
                <a:gd name="adj1" fmla="val 1726604"/>
                <a:gd name="adj2" fmla="val 2773138"/>
              </a:avLst>
            </a:prstGeom>
            <a:noFill/>
            <a:ln w="9525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44" name="图表 43"/>
          <p:cNvGraphicFramePr/>
          <p:nvPr/>
        </p:nvGraphicFramePr>
        <p:xfrm>
          <a:off x="7428746" y="2861656"/>
          <a:ext cx="4615543" cy="15376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68" name="组合 67"/>
          <p:cNvGrpSpPr/>
          <p:nvPr/>
        </p:nvGrpSpPr>
        <p:grpSpPr>
          <a:xfrm rot="10800000">
            <a:off x="7610022" y="-1895513"/>
            <a:ext cx="5353050" cy="285826"/>
            <a:chOff x="6610350" y="1828724"/>
            <a:chExt cx="5353050" cy="285826"/>
          </a:xfrm>
          <a:solidFill>
            <a:srgbClr val="0070C0"/>
          </a:solidFill>
        </p:grpSpPr>
        <p:sp>
          <p:nvSpPr>
            <p:cNvPr id="69" name="圆角矩形 68"/>
            <p:cNvSpPr/>
            <p:nvPr/>
          </p:nvSpPr>
          <p:spPr>
            <a:xfrm flipV="1">
              <a:off x="7639050" y="1828724"/>
              <a:ext cx="1895475" cy="285826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95250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0" name="圆角矩形 69"/>
            <p:cNvSpPr/>
            <p:nvPr/>
          </p:nvSpPr>
          <p:spPr>
            <a:xfrm flipV="1">
              <a:off x="9715500" y="1828724"/>
              <a:ext cx="733425" cy="285826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95250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1" name="圆角矩形 70"/>
            <p:cNvSpPr/>
            <p:nvPr/>
          </p:nvSpPr>
          <p:spPr>
            <a:xfrm flipV="1">
              <a:off x="10629900" y="1828724"/>
              <a:ext cx="1333500" cy="285826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95250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圆角矩形 71"/>
            <p:cNvSpPr/>
            <p:nvPr/>
          </p:nvSpPr>
          <p:spPr>
            <a:xfrm flipV="1">
              <a:off x="6610350" y="1828724"/>
              <a:ext cx="733425" cy="285826"/>
            </a:xfrm>
            <a:prstGeom prst="roundRect">
              <a:avLst>
                <a:gd name="adj" fmla="val 50000"/>
              </a:avLst>
            </a:prstGeom>
            <a:solidFill>
              <a:srgbClr val="FFC000"/>
            </a:solidFill>
            <a:ln w="95250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 rot="10800000">
            <a:off x="7610022" y="-1133513"/>
            <a:ext cx="5353050" cy="285826"/>
            <a:chOff x="6610350" y="1828724"/>
            <a:chExt cx="5353050" cy="285826"/>
          </a:xfrm>
          <a:solidFill>
            <a:srgbClr val="FFFFFF"/>
          </a:solidFill>
        </p:grpSpPr>
        <p:sp>
          <p:nvSpPr>
            <p:cNvPr id="74" name="圆角矩形 73"/>
            <p:cNvSpPr/>
            <p:nvPr/>
          </p:nvSpPr>
          <p:spPr>
            <a:xfrm flipV="1">
              <a:off x="7639050" y="1828724"/>
              <a:ext cx="1895475" cy="285826"/>
            </a:xfrm>
            <a:prstGeom prst="roundRect">
              <a:avLst>
                <a:gd name="adj" fmla="val 50000"/>
              </a:avLst>
            </a:prstGeom>
            <a:grpFill/>
            <a:ln w="95250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5" name="圆角矩形 74"/>
            <p:cNvSpPr/>
            <p:nvPr/>
          </p:nvSpPr>
          <p:spPr>
            <a:xfrm flipV="1">
              <a:off x="9715500" y="1828724"/>
              <a:ext cx="733425" cy="285826"/>
            </a:xfrm>
            <a:prstGeom prst="roundRect">
              <a:avLst>
                <a:gd name="adj" fmla="val 50000"/>
              </a:avLst>
            </a:prstGeom>
            <a:grpFill/>
            <a:ln w="95250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6" name="圆角矩形 75"/>
            <p:cNvSpPr/>
            <p:nvPr/>
          </p:nvSpPr>
          <p:spPr>
            <a:xfrm flipV="1">
              <a:off x="10629900" y="1828724"/>
              <a:ext cx="1333500" cy="285826"/>
            </a:xfrm>
            <a:prstGeom prst="roundRect">
              <a:avLst>
                <a:gd name="adj" fmla="val 50000"/>
              </a:avLst>
            </a:prstGeom>
            <a:grpFill/>
            <a:ln w="95250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7" name="圆角矩形 76"/>
            <p:cNvSpPr/>
            <p:nvPr/>
          </p:nvSpPr>
          <p:spPr>
            <a:xfrm flipV="1">
              <a:off x="6610350" y="1828724"/>
              <a:ext cx="733425" cy="285826"/>
            </a:xfrm>
            <a:prstGeom prst="roundRect">
              <a:avLst>
                <a:gd name="adj" fmla="val 50000"/>
              </a:avLst>
            </a:prstGeom>
            <a:grpFill/>
            <a:ln w="95250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11346388" y="837594"/>
            <a:ext cx="251975" cy="251975"/>
            <a:chOff x="6573135" y="2487386"/>
            <a:chExt cx="406898" cy="406898"/>
          </a:xfrm>
        </p:grpSpPr>
        <p:cxnSp>
          <p:nvCxnSpPr>
            <p:cNvPr id="81" name="直接连接符 80"/>
            <p:cNvCxnSpPr/>
            <p:nvPr/>
          </p:nvCxnSpPr>
          <p:spPr>
            <a:xfrm rot="16200000">
              <a:off x="6624184" y="2639786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rot="13500000">
              <a:off x="6668821" y="2747549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rot="10800000">
              <a:off x="6776584" y="2792186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rot="8100000">
              <a:off x="6884347" y="2747549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rot="5400000">
              <a:off x="6928984" y="2639786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rot="2700000">
              <a:off x="6884347" y="2532023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>
              <a:off x="6776584" y="2487386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rot="18900000">
              <a:off x="6668821" y="2532023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" name="椭圆 88"/>
          <p:cNvSpPr/>
          <p:nvPr/>
        </p:nvSpPr>
        <p:spPr>
          <a:xfrm>
            <a:off x="11766666" y="1661235"/>
            <a:ext cx="227838" cy="227838"/>
          </a:xfrm>
          <a:prstGeom prst="ellipse">
            <a:avLst/>
          </a:prstGeom>
          <a:noFill/>
          <a:ln w="63500">
            <a:solidFill>
              <a:srgbClr val="FE7D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 flipV="1">
            <a:off x="11618025" y="1082269"/>
            <a:ext cx="61169" cy="64389"/>
          </a:xfrm>
          <a:prstGeom prst="ellipse">
            <a:avLst/>
          </a:prstGeom>
          <a:solidFill>
            <a:srgbClr val="FEDF1F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>
            <a:off x="10564831" y="419609"/>
            <a:ext cx="101692" cy="107045"/>
          </a:xfrm>
          <a:prstGeom prst="ellipse">
            <a:avLst/>
          </a:prstGeom>
          <a:solidFill>
            <a:srgbClr val="FF8504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2" name="组合 91"/>
          <p:cNvGrpSpPr/>
          <p:nvPr/>
        </p:nvGrpSpPr>
        <p:grpSpPr>
          <a:xfrm>
            <a:off x="3111423" y="332952"/>
            <a:ext cx="3063710" cy="1355908"/>
            <a:chOff x="3111423" y="332952"/>
            <a:chExt cx="3063710" cy="1355908"/>
          </a:xfrm>
        </p:grpSpPr>
        <p:sp>
          <p:nvSpPr>
            <p:cNvPr id="93" name="椭圆 92"/>
            <p:cNvSpPr/>
            <p:nvPr/>
          </p:nvSpPr>
          <p:spPr>
            <a:xfrm>
              <a:off x="5362701" y="837594"/>
              <a:ext cx="275259" cy="275259"/>
            </a:xfrm>
            <a:prstGeom prst="ellipse">
              <a:avLst/>
            </a:prstGeom>
            <a:noFill/>
            <a:ln w="57150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4788403" y="837594"/>
              <a:ext cx="145275" cy="152922"/>
            </a:xfrm>
            <a:prstGeom prst="ellipse">
              <a:avLst/>
            </a:prstGeom>
            <a:noFill/>
            <a:ln w="47625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6066983" y="837594"/>
              <a:ext cx="108150" cy="113842"/>
            </a:xfrm>
            <a:prstGeom prst="ellipse">
              <a:avLst/>
            </a:prstGeom>
            <a:solidFill>
              <a:srgbClr val="47BEFE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6" name="组合 95"/>
            <p:cNvGrpSpPr/>
            <p:nvPr/>
          </p:nvGrpSpPr>
          <p:grpSpPr>
            <a:xfrm>
              <a:off x="3266289" y="930803"/>
              <a:ext cx="251975" cy="251975"/>
              <a:chOff x="6573135" y="2487386"/>
              <a:chExt cx="406898" cy="406898"/>
            </a:xfrm>
          </p:grpSpPr>
          <p:cxnSp>
            <p:nvCxnSpPr>
              <p:cNvPr id="104" name="直接连接符 103"/>
              <p:cNvCxnSpPr/>
              <p:nvPr/>
            </p:nvCxnSpPr>
            <p:spPr>
              <a:xfrm rot="16200000">
                <a:off x="66241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104"/>
              <p:cNvCxnSpPr/>
              <p:nvPr/>
            </p:nvCxnSpPr>
            <p:spPr>
              <a:xfrm rot="13500000">
                <a:off x="6668821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直接连接符 105"/>
              <p:cNvCxnSpPr/>
              <p:nvPr/>
            </p:nvCxnSpPr>
            <p:spPr>
              <a:xfrm rot="10800000">
                <a:off x="6776584" y="27921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接连接符 106"/>
              <p:cNvCxnSpPr/>
              <p:nvPr/>
            </p:nvCxnSpPr>
            <p:spPr>
              <a:xfrm rot="8100000">
                <a:off x="6884347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接连接符 107"/>
              <p:cNvCxnSpPr/>
              <p:nvPr/>
            </p:nvCxnSpPr>
            <p:spPr>
              <a:xfrm rot="5400000">
                <a:off x="69289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108"/>
              <p:cNvCxnSpPr/>
              <p:nvPr/>
            </p:nvCxnSpPr>
            <p:spPr>
              <a:xfrm rot="2700000">
                <a:off x="6884347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09"/>
              <p:cNvCxnSpPr/>
              <p:nvPr/>
            </p:nvCxnSpPr>
            <p:spPr>
              <a:xfrm>
                <a:off x="6776584" y="24873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接连接符 110"/>
              <p:cNvCxnSpPr/>
              <p:nvPr/>
            </p:nvCxnSpPr>
            <p:spPr>
              <a:xfrm rot="18900000">
                <a:off x="6668821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7" name="组合 96"/>
            <p:cNvGrpSpPr/>
            <p:nvPr/>
          </p:nvGrpSpPr>
          <p:grpSpPr>
            <a:xfrm>
              <a:off x="4903388" y="930803"/>
              <a:ext cx="207294" cy="207294"/>
              <a:chOff x="3765599" y="622300"/>
              <a:chExt cx="1134533" cy="1134533"/>
            </a:xfrm>
            <a:solidFill>
              <a:srgbClr val="FFFF00"/>
            </a:solidFill>
          </p:grpSpPr>
          <p:sp>
            <p:nvSpPr>
              <p:cNvPr id="102" name="圆角矩形 101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圆角矩形 102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8" name="椭圆 97"/>
            <p:cNvSpPr/>
            <p:nvPr/>
          </p:nvSpPr>
          <p:spPr>
            <a:xfrm flipV="1">
              <a:off x="3111423" y="332952"/>
              <a:ext cx="61169" cy="64389"/>
            </a:xfrm>
            <a:prstGeom prst="ellipse">
              <a:avLst/>
            </a:prstGeom>
            <a:solidFill>
              <a:srgbClr val="FEDF1F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5013768" y="419609"/>
              <a:ext cx="101692" cy="107045"/>
            </a:xfrm>
            <a:prstGeom prst="ellipse">
              <a:avLst/>
            </a:prstGeom>
            <a:solidFill>
              <a:srgbClr val="FF8504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3239874" y="1581815"/>
              <a:ext cx="101692" cy="107045"/>
            </a:xfrm>
            <a:prstGeom prst="ellipse">
              <a:avLst/>
            </a:prstGeom>
            <a:solidFill>
              <a:srgbClr val="FF8504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5588623" y="468444"/>
              <a:ext cx="227838" cy="227838"/>
            </a:xfrm>
            <a:prstGeom prst="ellipse">
              <a:avLst/>
            </a:prstGeom>
            <a:noFill/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6604155" y="376691"/>
            <a:ext cx="3299986" cy="668197"/>
            <a:chOff x="6604155" y="376691"/>
            <a:chExt cx="3299986" cy="668197"/>
          </a:xfrm>
        </p:grpSpPr>
        <p:grpSp>
          <p:nvGrpSpPr>
            <p:cNvPr id="113" name="组合 112"/>
            <p:cNvGrpSpPr/>
            <p:nvPr/>
          </p:nvGrpSpPr>
          <p:grpSpPr>
            <a:xfrm>
              <a:off x="7098310" y="837594"/>
              <a:ext cx="207294" cy="207294"/>
              <a:chOff x="3765599" y="622300"/>
              <a:chExt cx="1134533" cy="1134533"/>
            </a:xfrm>
            <a:solidFill>
              <a:srgbClr val="FF8300"/>
            </a:solidFill>
          </p:grpSpPr>
          <p:sp>
            <p:nvSpPr>
              <p:cNvPr id="123" name="圆角矩形 122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圆角矩形 123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4" name="椭圆 113"/>
            <p:cNvSpPr/>
            <p:nvPr/>
          </p:nvSpPr>
          <p:spPr>
            <a:xfrm>
              <a:off x="6604155" y="837594"/>
              <a:ext cx="65133" cy="68561"/>
            </a:xfrm>
            <a:prstGeom prst="ellipse">
              <a:avLst/>
            </a:prstGeom>
            <a:solidFill>
              <a:srgbClr val="FEDF1F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5" name="直接连接符 114"/>
            <p:cNvCxnSpPr/>
            <p:nvPr/>
          </p:nvCxnSpPr>
          <p:spPr>
            <a:xfrm>
              <a:off x="8370942" y="837594"/>
              <a:ext cx="0" cy="2549"/>
            </a:xfrm>
            <a:prstGeom prst="line">
              <a:avLst/>
            </a:prstGeom>
            <a:ln w="76200" cap="rnd">
              <a:solidFill>
                <a:srgbClr val="FDE47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6" name="组合 115"/>
            <p:cNvGrpSpPr/>
            <p:nvPr/>
          </p:nvGrpSpPr>
          <p:grpSpPr>
            <a:xfrm>
              <a:off x="9795640" y="837594"/>
              <a:ext cx="108501" cy="108501"/>
              <a:chOff x="6388327" y="3617686"/>
              <a:chExt cx="135164" cy="135164"/>
            </a:xfrm>
          </p:grpSpPr>
          <p:cxnSp>
            <p:nvCxnSpPr>
              <p:cNvPr id="119" name="直接连接符 118"/>
              <p:cNvCxnSpPr/>
              <p:nvPr/>
            </p:nvCxnSpPr>
            <p:spPr>
              <a:xfrm rot="16200000">
                <a:off x="6399059" y="367453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直接连接符 119"/>
              <p:cNvCxnSpPr/>
              <p:nvPr/>
            </p:nvCxnSpPr>
            <p:spPr>
              <a:xfrm>
                <a:off x="6455909" y="361768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直接连接符 120"/>
              <p:cNvCxnSpPr/>
              <p:nvPr/>
            </p:nvCxnSpPr>
            <p:spPr>
              <a:xfrm rot="5400000">
                <a:off x="6512759" y="367453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直接连接符 121"/>
              <p:cNvCxnSpPr/>
              <p:nvPr/>
            </p:nvCxnSpPr>
            <p:spPr>
              <a:xfrm rot="10800000">
                <a:off x="6455909" y="373138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7" name="椭圆 116"/>
            <p:cNvSpPr/>
            <p:nvPr/>
          </p:nvSpPr>
          <p:spPr>
            <a:xfrm flipV="1">
              <a:off x="9155983" y="975224"/>
              <a:ext cx="61169" cy="64389"/>
            </a:xfrm>
            <a:prstGeom prst="ellipse">
              <a:avLst/>
            </a:prstGeom>
            <a:solidFill>
              <a:srgbClr val="FEDF1F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/>
            <p:cNvSpPr/>
            <p:nvPr/>
          </p:nvSpPr>
          <p:spPr>
            <a:xfrm>
              <a:off x="9702221" y="376691"/>
              <a:ext cx="134670" cy="134670"/>
            </a:xfrm>
            <a:prstGeom prst="ellipse">
              <a:avLst/>
            </a:prstGeom>
            <a:noFill/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5" name="组合 124"/>
          <p:cNvGrpSpPr/>
          <p:nvPr/>
        </p:nvGrpSpPr>
        <p:grpSpPr>
          <a:xfrm rot="6134267">
            <a:off x="-994984" y="2643640"/>
            <a:ext cx="3299986" cy="668197"/>
            <a:chOff x="6604155" y="376691"/>
            <a:chExt cx="3299986" cy="668197"/>
          </a:xfrm>
        </p:grpSpPr>
        <p:grpSp>
          <p:nvGrpSpPr>
            <p:cNvPr id="126" name="组合 125"/>
            <p:cNvGrpSpPr/>
            <p:nvPr/>
          </p:nvGrpSpPr>
          <p:grpSpPr>
            <a:xfrm>
              <a:off x="7098310" y="837594"/>
              <a:ext cx="207294" cy="207294"/>
              <a:chOff x="3765599" y="622300"/>
              <a:chExt cx="1134533" cy="1134533"/>
            </a:xfrm>
            <a:solidFill>
              <a:srgbClr val="FF8300"/>
            </a:solidFill>
          </p:grpSpPr>
          <p:sp>
            <p:nvSpPr>
              <p:cNvPr id="136" name="圆角矩形 135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圆角矩形 136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7" name="椭圆 126"/>
            <p:cNvSpPr/>
            <p:nvPr/>
          </p:nvSpPr>
          <p:spPr>
            <a:xfrm>
              <a:off x="6604155" y="837594"/>
              <a:ext cx="65133" cy="68561"/>
            </a:xfrm>
            <a:prstGeom prst="ellipse">
              <a:avLst/>
            </a:prstGeom>
            <a:solidFill>
              <a:srgbClr val="FEDF1F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8" name="直接连接符 127"/>
            <p:cNvCxnSpPr/>
            <p:nvPr/>
          </p:nvCxnSpPr>
          <p:spPr>
            <a:xfrm>
              <a:off x="8370942" y="837594"/>
              <a:ext cx="0" cy="2549"/>
            </a:xfrm>
            <a:prstGeom prst="line">
              <a:avLst/>
            </a:prstGeom>
            <a:ln w="76200" cap="rnd">
              <a:solidFill>
                <a:srgbClr val="FDE47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9" name="组合 128"/>
            <p:cNvGrpSpPr/>
            <p:nvPr/>
          </p:nvGrpSpPr>
          <p:grpSpPr>
            <a:xfrm>
              <a:off x="9795640" y="837594"/>
              <a:ext cx="108501" cy="108501"/>
              <a:chOff x="6388327" y="3617686"/>
              <a:chExt cx="135164" cy="135164"/>
            </a:xfrm>
          </p:grpSpPr>
          <p:cxnSp>
            <p:nvCxnSpPr>
              <p:cNvPr id="132" name="直接连接符 131"/>
              <p:cNvCxnSpPr/>
              <p:nvPr/>
            </p:nvCxnSpPr>
            <p:spPr>
              <a:xfrm rot="16200000">
                <a:off x="6399059" y="367453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直接连接符 132"/>
              <p:cNvCxnSpPr/>
              <p:nvPr/>
            </p:nvCxnSpPr>
            <p:spPr>
              <a:xfrm>
                <a:off x="6455909" y="361768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直接连接符 133"/>
              <p:cNvCxnSpPr/>
              <p:nvPr/>
            </p:nvCxnSpPr>
            <p:spPr>
              <a:xfrm rot="5400000">
                <a:off x="6512759" y="367453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直接连接符 134"/>
              <p:cNvCxnSpPr/>
              <p:nvPr/>
            </p:nvCxnSpPr>
            <p:spPr>
              <a:xfrm rot="10800000">
                <a:off x="6455909" y="373138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0" name="椭圆 129"/>
            <p:cNvSpPr/>
            <p:nvPr/>
          </p:nvSpPr>
          <p:spPr>
            <a:xfrm flipV="1">
              <a:off x="9155983" y="975224"/>
              <a:ext cx="61169" cy="64389"/>
            </a:xfrm>
            <a:prstGeom prst="ellipse">
              <a:avLst/>
            </a:prstGeom>
            <a:solidFill>
              <a:srgbClr val="FEDF1F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椭圆 130"/>
            <p:cNvSpPr/>
            <p:nvPr/>
          </p:nvSpPr>
          <p:spPr>
            <a:xfrm>
              <a:off x="9702221" y="376691"/>
              <a:ext cx="134670" cy="134670"/>
            </a:xfrm>
            <a:prstGeom prst="ellipse">
              <a:avLst/>
            </a:prstGeom>
            <a:noFill/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8" name="组合 137"/>
          <p:cNvGrpSpPr/>
          <p:nvPr/>
        </p:nvGrpSpPr>
        <p:grpSpPr>
          <a:xfrm rot="19973324">
            <a:off x="1927390" y="824443"/>
            <a:ext cx="3063710" cy="1355908"/>
            <a:chOff x="3111423" y="332952"/>
            <a:chExt cx="3063710" cy="1355908"/>
          </a:xfrm>
        </p:grpSpPr>
        <p:sp>
          <p:nvSpPr>
            <p:cNvPr id="139" name="椭圆 138"/>
            <p:cNvSpPr/>
            <p:nvPr/>
          </p:nvSpPr>
          <p:spPr>
            <a:xfrm>
              <a:off x="5362701" y="837594"/>
              <a:ext cx="275259" cy="275259"/>
            </a:xfrm>
            <a:prstGeom prst="ellipse">
              <a:avLst/>
            </a:prstGeom>
            <a:noFill/>
            <a:ln w="57150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椭圆 139"/>
            <p:cNvSpPr/>
            <p:nvPr/>
          </p:nvSpPr>
          <p:spPr>
            <a:xfrm>
              <a:off x="4788403" y="837594"/>
              <a:ext cx="145275" cy="152922"/>
            </a:xfrm>
            <a:prstGeom prst="ellipse">
              <a:avLst/>
            </a:prstGeom>
            <a:noFill/>
            <a:ln w="47625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6066983" y="837594"/>
              <a:ext cx="108150" cy="113842"/>
            </a:xfrm>
            <a:prstGeom prst="ellipse">
              <a:avLst/>
            </a:prstGeom>
            <a:solidFill>
              <a:srgbClr val="47BEFE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2" name="组合 141"/>
            <p:cNvGrpSpPr/>
            <p:nvPr/>
          </p:nvGrpSpPr>
          <p:grpSpPr>
            <a:xfrm>
              <a:off x="3266289" y="930803"/>
              <a:ext cx="251975" cy="251975"/>
              <a:chOff x="6573135" y="2487386"/>
              <a:chExt cx="406898" cy="406898"/>
            </a:xfrm>
          </p:grpSpPr>
          <p:cxnSp>
            <p:nvCxnSpPr>
              <p:cNvPr id="150" name="直接连接符 149"/>
              <p:cNvCxnSpPr/>
              <p:nvPr/>
            </p:nvCxnSpPr>
            <p:spPr>
              <a:xfrm rot="16200000">
                <a:off x="66241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直接连接符 150"/>
              <p:cNvCxnSpPr/>
              <p:nvPr/>
            </p:nvCxnSpPr>
            <p:spPr>
              <a:xfrm rot="13500000">
                <a:off x="6668821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直接连接符 151"/>
              <p:cNvCxnSpPr/>
              <p:nvPr/>
            </p:nvCxnSpPr>
            <p:spPr>
              <a:xfrm rot="10800000">
                <a:off x="6776584" y="27921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直接连接符 152"/>
              <p:cNvCxnSpPr/>
              <p:nvPr/>
            </p:nvCxnSpPr>
            <p:spPr>
              <a:xfrm rot="8100000">
                <a:off x="6884347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直接连接符 153"/>
              <p:cNvCxnSpPr/>
              <p:nvPr/>
            </p:nvCxnSpPr>
            <p:spPr>
              <a:xfrm rot="5400000">
                <a:off x="69289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直接连接符 154"/>
              <p:cNvCxnSpPr/>
              <p:nvPr/>
            </p:nvCxnSpPr>
            <p:spPr>
              <a:xfrm rot="2700000">
                <a:off x="6884347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直接连接符 155"/>
              <p:cNvCxnSpPr/>
              <p:nvPr/>
            </p:nvCxnSpPr>
            <p:spPr>
              <a:xfrm>
                <a:off x="6776584" y="24873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直接连接符 156"/>
              <p:cNvCxnSpPr/>
              <p:nvPr/>
            </p:nvCxnSpPr>
            <p:spPr>
              <a:xfrm rot="18900000">
                <a:off x="6668821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3" name="组合 142"/>
            <p:cNvGrpSpPr/>
            <p:nvPr/>
          </p:nvGrpSpPr>
          <p:grpSpPr>
            <a:xfrm>
              <a:off x="4903388" y="930803"/>
              <a:ext cx="207294" cy="207294"/>
              <a:chOff x="3765599" y="622300"/>
              <a:chExt cx="1134533" cy="1134533"/>
            </a:xfrm>
            <a:solidFill>
              <a:srgbClr val="FFFF00"/>
            </a:solidFill>
          </p:grpSpPr>
          <p:sp>
            <p:nvSpPr>
              <p:cNvPr id="148" name="圆角矩形 147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9" name="圆角矩形 148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4" name="椭圆 143"/>
            <p:cNvSpPr/>
            <p:nvPr/>
          </p:nvSpPr>
          <p:spPr>
            <a:xfrm flipV="1">
              <a:off x="3111423" y="332952"/>
              <a:ext cx="61169" cy="64389"/>
            </a:xfrm>
            <a:prstGeom prst="ellipse">
              <a:avLst/>
            </a:prstGeom>
            <a:solidFill>
              <a:srgbClr val="FEDF1F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椭圆 144"/>
            <p:cNvSpPr/>
            <p:nvPr/>
          </p:nvSpPr>
          <p:spPr>
            <a:xfrm>
              <a:off x="5013768" y="419609"/>
              <a:ext cx="101692" cy="107045"/>
            </a:xfrm>
            <a:prstGeom prst="ellipse">
              <a:avLst/>
            </a:prstGeom>
            <a:solidFill>
              <a:srgbClr val="FF8504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椭圆 145"/>
            <p:cNvSpPr/>
            <p:nvPr/>
          </p:nvSpPr>
          <p:spPr>
            <a:xfrm>
              <a:off x="3239874" y="1581815"/>
              <a:ext cx="101692" cy="107045"/>
            </a:xfrm>
            <a:prstGeom prst="ellipse">
              <a:avLst/>
            </a:prstGeom>
            <a:solidFill>
              <a:srgbClr val="FF8504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椭圆 146"/>
            <p:cNvSpPr/>
            <p:nvPr/>
          </p:nvSpPr>
          <p:spPr>
            <a:xfrm>
              <a:off x="5588623" y="468444"/>
              <a:ext cx="227838" cy="227838"/>
            </a:xfrm>
            <a:prstGeom prst="ellipse">
              <a:avLst/>
            </a:prstGeom>
            <a:noFill/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-647571" y="310159"/>
            <a:ext cx="3869093" cy="1235113"/>
            <a:chOff x="-647571" y="310159"/>
            <a:chExt cx="3869093" cy="1235113"/>
          </a:xfrm>
        </p:grpSpPr>
        <p:sp>
          <p:nvSpPr>
            <p:cNvPr id="175" name="文本框 174"/>
            <p:cNvSpPr txBox="1"/>
            <p:nvPr/>
          </p:nvSpPr>
          <p:spPr>
            <a:xfrm>
              <a:off x="-647571" y="582162"/>
              <a:ext cx="386909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chemeClr val="bg1"/>
                  </a:solidFill>
                  <a:latin typeface="Packet" panose="00000400000000000000" pitchFamily="2" charset="0"/>
                </a:rPr>
                <a:t>TITLE</a:t>
              </a:r>
              <a:endParaRPr lang="zh-CN" altLang="en-US" sz="4000" dirty="0">
                <a:solidFill>
                  <a:schemeClr val="bg1"/>
                </a:solidFill>
                <a:latin typeface="Packet" panose="00000400000000000000" pitchFamily="2" charset="0"/>
              </a:endParaRPr>
            </a:p>
          </p:txBody>
        </p:sp>
        <p:grpSp>
          <p:nvGrpSpPr>
            <p:cNvPr id="176" name="组合 175"/>
            <p:cNvGrpSpPr/>
            <p:nvPr/>
          </p:nvGrpSpPr>
          <p:grpSpPr>
            <a:xfrm>
              <a:off x="413927" y="310159"/>
              <a:ext cx="1235113" cy="1235113"/>
              <a:chOff x="390863" y="133688"/>
              <a:chExt cx="993318" cy="993318"/>
            </a:xfrm>
          </p:grpSpPr>
          <p:sp>
            <p:nvSpPr>
              <p:cNvPr id="187" name="弧形 186"/>
              <p:cNvSpPr/>
              <p:nvPr/>
            </p:nvSpPr>
            <p:spPr>
              <a:xfrm rot="15070568">
                <a:off x="390863" y="133688"/>
                <a:ext cx="993318" cy="993318"/>
              </a:xfrm>
              <a:prstGeom prst="arc">
                <a:avLst>
                  <a:gd name="adj1" fmla="val 19148643"/>
                  <a:gd name="adj2" fmla="val 4443181"/>
                </a:avLst>
              </a:prstGeom>
              <a:noFill/>
              <a:ln w="57150" cap="rnd">
                <a:solidFill>
                  <a:srgbClr val="FFFFFF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188" name="弧形 187"/>
              <p:cNvSpPr/>
              <p:nvPr/>
            </p:nvSpPr>
            <p:spPr>
              <a:xfrm rot="15070568">
                <a:off x="390863" y="133688"/>
                <a:ext cx="993318" cy="993318"/>
              </a:xfrm>
              <a:prstGeom prst="arc">
                <a:avLst>
                  <a:gd name="adj1" fmla="val 16864331"/>
                  <a:gd name="adj2" fmla="val 18142282"/>
                </a:avLst>
              </a:prstGeom>
              <a:noFill/>
              <a:ln w="57150" cap="rnd">
                <a:solidFill>
                  <a:srgbClr val="FFFFFF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189" name="弧形 188"/>
              <p:cNvSpPr/>
              <p:nvPr/>
            </p:nvSpPr>
            <p:spPr>
              <a:xfrm rot="15070568">
                <a:off x="390863" y="133688"/>
                <a:ext cx="993318" cy="993318"/>
              </a:xfrm>
              <a:prstGeom prst="arc">
                <a:avLst>
                  <a:gd name="adj1" fmla="val 8785529"/>
                  <a:gd name="adj2" fmla="val 15700254"/>
                </a:avLst>
              </a:prstGeom>
              <a:noFill/>
              <a:ln w="57150" cap="rnd">
                <a:solidFill>
                  <a:srgbClr val="FFFFFF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2000"/>
              </a:p>
            </p:txBody>
          </p:sp>
        </p:grpSp>
        <p:grpSp>
          <p:nvGrpSpPr>
            <p:cNvPr id="177" name="组合 176"/>
            <p:cNvGrpSpPr/>
            <p:nvPr/>
          </p:nvGrpSpPr>
          <p:grpSpPr>
            <a:xfrm>
              <a:off x="2124001" y="770787"/>
              <a:ext cx="995989" cy="313856"/>
              <a:chOff x="7149193" y="3540725"/>
              <a:chExt cx="801007" cy="252413"/>
            </a:xfrm>
          </p:grpSpPr>
          <p:grpSp>
            <p:nvGrpSpPr>
              <p:cNvPr id="178" name="组合 177"/>
              <p:cNvGrpSpPr/>
              <p:nvPr/>
            </p:nvGrpSpPr>
            <p:grpSpPr>
              <a:xfrm>
                <a:off x="7149193" y="3540725"/>
                <a:ext cx="519709" cy="0"/>
                <a:chOff x="2313720" y="4258275"/>
                <a:chExt cx="519709" cy="0"/>
              </a:xfrm>
            </p:grpSpPr>
            <p:cxnSp>
              <p:nvCxnSpPr>
                <p:cNvPr id="185" name="直接连接符 184"/>
                <p:cNvCxnSpPr/>
                <p:nvPr/>
              </p:nvCxnSpPr>
              <p:spPr>
                <a:xfrm>
                  <a:off x="2313720" y="4258275"/>
                  <a:ext cx="385308" cy="0"/>
                </a:xfrm>
                <a:prstGeom prst="line">
                  <a:avLst/>
                </a:prstGeom>
                <a:solidFill>
                  <a:srgbClr val="FFFFFF"/>
                </a:solidFill>
                <a:ln w="79375" cap="rnd">
                  <a:solidFill>
                    <a:srgbClr val="FFFFFF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86" name="直接连接符 185"/>
                <p:cNvCxnSpPr/>
                <p:nvPr/>
              </p:nvCxnSpPr>
              <p:spPr>
                <a:xfrm>
                  <a:off x="2813150" y="4258275"/>
                  <a:ext cx="20279" cy="0"/>
                </a:xfrm>
                <a:prstGeom prst="line">
                  <a:avLst/>
                </a:prstGeom>
                <a:solidFill>
                  <a:srgbClr val="FFFFFF"/>
                </a:solidFill>
                <a:ln w="79375" cap="rnd">
                  <a:solidFill>
                    <a:srgbClr val="FFFFFF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179" name="组合 178"/>
              <p:cNvGrpSpPr/>
              <p:nvPr/>
            </p:nvGrpSpPr>
            <p:grpSpPr>
              <a:xfrm>
                <a:off x="7149193" y="3793138"/>
                <a:ext cx="718147" cy="0"/>
                <a:chOff x="2115282" y="4258275"/>
                <a:chExt cx="718147" cy="0"/>
              </a:xfrm>
            </p:grpSpPr>
            <p:cxnSp>
              <p:nvCxnSpPr>
                <p:cNvPr id="183" name="直接连接符 182"/>
                <p:cNvCxnSpPr/>
                <p:nvPr/>
              </p:nvCxnSpPr>
              <p:spPr>
                <a:xfrm>
                  <a:off x="2115282" y="4258275"/>
                  <a:ext cx="568325" cy="0"/>
                </a:xfrm>
                <a:prstGeom prst="line">
                  <a:avLst/>
                </a:prstGeom>
                <a:solidFill>
                  <a:srgbClr val="FFFFFF"/>
                </a:solidFill>
                <a:ln w="79375" cap="rnd">
                  <a:solidFill>
                    <a:srgbClr val="FFFFFF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84" name="直接连接符 183"/>
                <p:cNvCxnSpPr/>
                <p:nvPr/>
              </p:nvCxnSpPr>
              <p:spPr>
                <a:xfrm>
                  <a:off x="2813150" y="4258275"/>
                  <a:ext cx="20279" cy="0"/>
                </a:xfrm>
                <a:prstGeom prst="line">
                  <a:avLst/>
                </a:prstGeom>
                <a:solidFill>
                  <a:srgbClr val="FFFFFF"/>
                </a:solidFill>
                <a:ln w="79375" cap="rnd">
                  <a:solidFill>
                    <a:srgbClr val="FFFFFF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180" name="组合 179"/>
              <p:cNvGrpSpPr/>
              <p:nvPr/>
            </p:nvGrpSpPr>
            <p:grpSpPr>
              <a:xfrm>
                <a:off x="7149193" y="3666932"/>
                <a:ext cx="801007" cy="0"/>
                <a:chOff x="2239107" y="4258275"/>
                <a:chExt cx="801007" cy="0"/>
              </a:xfrm>
            </p:grpSpPr>
            <p:cxnSp>
              <p:nvCxnSpPr>
                <p:cNvPr id="181" name="直接连接符 180"/>
                <p:cNvCxnSpPr/>
                <p:nvPr/>
              </p:nvCxnSpPr>
              <p:spPr>
                <a:xfrm>
                  <a:off x="2239107" y="4258275"/>
                  <a:ext cx="463955" cy="0"/>
                </a:xfrm>
                <a:prstGeom prst="line">
                  <a:avLst/>
                </a:prstGeom>
                <a:solidFill>
                  <a:srgbClr val="FFFFFF"/>
                </a:solidFill>
                <a:ln w="79375" cap="rnd">
                  <a:solidFill>
                    <a:srgbClr val="FFFFFF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82" name="直接连接符 181"/>
                <p:cNvCxnSpPr/>
                <p:nvPr/>
              </p:nvCxnSpPr>
              <p:spPr>
                <a:xfrm>
                  <a:off x="2813150" y="4258275"/>
                  <a:ext cx="226964" cy="0"/>
                </a:xfrm>
                <a:prstGeom prst="line">
                  <a:avLst/>
                </a:prstGeom>
                <a:solidFill>
                  <a:srgbClr val="FFFFFF"/>
                </a:solidFill>
                <a:ln w="79375" cap="rnd">
                  <a:solidFill>
                    <a:srgbClr val="FFFFFF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占位符 27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0" y="0"/>
            <a:ext cx="9055101" cy="6858000"/>
          </a:xfrm>
        </p:spPr>
      </p:pic>
      <p:sp>
        <p:nvSpPr>
          <p:cNvPr id="408" name="任意多边形 407"/>
          <p:cNvSpPr/>
          <p:nvPr/>
        </p:nvSpPr>
        <p:spPr>
          <a:xfrm rot="10800000">
            <a:off x="5939445" y="-16041"/>
            <a:ext cx="6252555" cy="6937139"/>
          </a:xfrm>
          <a:custGeom>
            <a:avLst/>
            <a:gdLst>
              <a:gd name="connsiteX0" fmla="*/ 3599078 w 6252555"/>
              <a:gd name="connsiteY0" fmla="*/ 1061373 h 6937139"/>
              <a:gd name="connsiteX1" fmla="*/ 3862603 w 6252555"/>
              <a:gd name="connsiteY1" fmla="*/ 796260 h 6937139"/>
              <a:gd name="connsiteX2" fmla="*/ 3599078 w 6252555"/>
              <a:gd name="connsiteY2" fmla="*/ 531148 h 6937139"/>
              <a:gd name="connsiteX3" fmla="*/ 3598739 w 6252555"/>
              <a:gd name="connsiteY3" fmla="*/ 1062621 h 6937139"/>
              <a:gd name="connsiteX4" fmla="*/ 3598739 w 6252555"/>
              <a:gd name="connsiteY4" fmla="*/ 529221 h 6937139"/>
              <a:gd name="connsiteX5" fmla="*/ 3420145 w 6252555"/>
              <a:gd name="connsiteY5" fmla="*/ 529221 h 6937139"/>
              <a:gd name="connsiteX6" fmla="*/ 3420145 w 6252555"/>
              <a:gd name="connsiteY6" fmla="*/ 531422 h 6937139"/>
              <a:gd name="connsiteX7" fmla="*/ 3369638 w 6252555"/>
              <a:gd name="connsiteY7" fmla="*/ 536517 h 6937139"/>
              <a:gd name="connsiteX8" fmla="*/ 3159341 w 6252555"/>
              <a:gd name="connsiteY8" fmla="*/ 796260 h 6937139"/>
              <a:gd name="connsiteX9" fmla="*/ 3369638 w 6252555"/>
              <a:gd name="connsiteY9" fmla="*/ 1056004 h 6937139"/>
              <a:gd name="connsiteX10" fmla="*/ 3420145 w 6252555"/>
              <a:gd name="connsiteY10" fmla="*/ 1061098 h 6937139"/>
              <a:gd name="connsiteX11" fmla="*/ 3420145 w 6252555"/>
              <a:gd name="connsiteY11" fmla="*/ 1062621 h 6937139"/>
              <a:gd name="connsiteX12" fmla="*/ 2212600 w 6252555"/>
              <a:gd name="connsiteY12" fmla="*/ 3216382 h 6937139"/>
              <a:gd name="connsiteX13" fmla="*/ 2476125 w 6252555"/>
              <a:gd name="connsiteY13" fmla="*/ 2951269 h 6937139"/>
              <a:gd name="connsiteX14" fmla="*/ 2212600 w 6252555"/>
              <a:gd name="connsiteY14" fmla="*/ 2686157 h 6937139"/>
              <a:gd name="connsiteX15" fmla="*/ 2212261 w 6252555"/>
              <a:gd name="connsiteY15" fmla="*/ 3217630 h 6937139"/>
              <a:gd name="connsiteX16" fmla="*/ 2212261 w 6252555"/>
              <a:gd name="connsiteY16" fmla="*/ 2684230 h 6937139"/>
              <a:gd name="connsiteX17" fmla="*/ 2033667 w 6252555"/>
              <a:gd name="connsiteY17" fmla="*/ 2684230 h 6937139"/>
              <a:gd name="connsiteX18" fmla="*/ 2033667 w 6252555"/>
              <a:gd name="connsiteY18" fmla="*/ 2686431 h 6937139"/>
              <a:gd name="connsiteX19" fmla="*/ 1983160 w 6252555"/>
              <a:gd name="connsiteY19" fmla="*/ 2691526 h 6937139"/>
              <a:gd name="connsiteX20" fmla="*/ 1772863 w 6252555"/>
              <a:gd name="connsiteY20" fmla="*/ 2951269 h 6937139"/>
              <a:gd name="connsiteX21" fmla="*/ 1983160 w 6252555"/>
              <a:gd name="connsiteY21" fmla="*/ 3211013 h 6937139"/>
              <a:gd name="connsiteX22" fmla="*/ 2033667 w 6252555"/>
              <a:gd name="connsiteY22" fmla="*/ 3216107 h 6937139"/>
              <a:gd name="connsiteX23" fmla="*/ 2033667 w 6252555"/>
              <a:gd name="connsiteY23" fmla="*/ 3217630 h 6937139"/>
              <a:gd name="connsiteX24" fmla="*/ 3642620 w 6252555"/>
              <a:gd name="connsiteY24" fmla="*/ 6446173 h 6937139"/>
              <a:gd name="connsiteX25" fmla="*/ 3906145 w 6252555"/>
              <a:gd name="connsiteY25" fmla="*/ 6181060 h 6937139"/>
              <a:gd name="connsiteX26" fmla="*/ 3642620 w 6252555"/>
              <a:gd name="connsiteY26" fmla="*/ 5915948 h 6937139"/>
              <a:gd name="connsiteX27" fmla="*/ 3642281 w 6252555"/>
              <a:gd name="connsiteY27" fmla="*/ 6447421 h 6937139"/>
              <a:gd name="connsiteX28" fmla="*/ 3642281 w 6252555"/>
              <a:gd name="connsiteY28" fmla="*/ 5914021 h 6937139"/>
              <a:gd name="connsiteX29" fmla="*/ 3463687 w 6252555"/>
              <a:gd name="connsiteY29" fmla="*/ 5914021 h 6937139"/>
              <a:gd name="connsiteX30" fmla="*/ 3463687 w 6252555"/>
              <a:gd name="connsiteY30" fmla="*/ 5916222 h 6937139"/>
              <a:gd name="connsiteX31" fmla="*/ 3413180 w 6252555"/>
              <a:gd name="connsiteY31" fmla="*/ 5921317 h 6937139"/>
              <a:gd name="connsiteX32" fmla="*/ 3202883 w 6252555"/>
              <a:gd name="connsiteY32" fmla="*/ 6181060 h 6937139"/>
              <a:gd name="connsiteX33" fmla="*/ 3413180 w 6252555"/>
              <a:gd name="connsiteY33" fmla="*/ 6440804 h 6937139"/>
              <a:gd name="connsiteX34" fmla="*/ 3463687 w 6252555"/>
              <a:gd name="connsiteY34" fmla="*/ 6445898 h 6937139"/>
              <a:gd name="connsiteX35" fmla="*/ 3463687 w 6252555"/>
              <a:gd name="connsiteY35" fmla="*/ 6447421 h 6937139"/>
              <a:gd name="connsiteX36" fmla="*/ 2216268 w 6252555"/>
              <a:gd name="connsiteY36" fmla="*/ 6937139 h 6937139"/>
              <a:gd name="connsiteX37" fmla="*/ 0 w 6252555"/>
              <a:gd name="connsiteY37" fmla="*/ 6937139 h 6937139"/>
              <a:gd name="connsiteX38" fmla="*/ 0 w 6252555"/>
              <a:gd name="connsiteY38" fmla="*/ 0 h 6937139"/>
              <a:gd name="connsiteX39" fmla="*/ 3114545 w 6252555"/>
              <a:gd name="connsiteY39" fmla="*/ 0 h 6937139"/>
              <a:gd name="connsiteX40" fmla="*/ 3459948 w 6252555"/>
              <a:gd name="connsiteY40" fmla="*/ 0 h 6937139"/>
              <a:gd name="connsiteX41" fmla="*/ 5125673 w 6252555"/>
              <a:gd name="connsiteY41" fmla="*/ 0 h 6937139"/>
              <a:gd name="connsiteX42" fmla="*/ 5125673 w 6252555"/>
              <a:gd name="connsiteY42" fmla="*/ 22997 h 6937139"/>
              <a:gd name="connsiteX43" fmla="*/ 5130161 w 6252555"/>
              <a:gd name="connsiteY43" fmla="*/ 23501 h 6937139"/>
              <a:gd name="connsiteX44" fmla="*/ 5166185 w 6252555"/>
              <a:gd name="connsiteY44" fmla="*/ 35988 h 6937139"/>
              <a:gd name="connsiteX45" fmla="*/ 5203410 w 6252555"/>
              <a:gd name="connsiteY45" fmla="*/ 64013 h 6937139"/>
              <a:gd name="connsiteX46" fmla="*/ 5225952 w 6252555"/>
              <a:gd name="connsiteY46" fmla="*/ 64013 h 6937139"/>
              <a:gd name="connsiteX47" fmla="*/ 5225952 w 6252555"/>
              <a:gd name="connsiteY47" fmla="*/ 80985 h 6937139"/>
              <a:gd name="connsiteX48" fmla="*/ 5227187 w 6252555"/>
              <a:gd name="connsiteY48" fmla="*/ 81915 h 6937139"/>
              <a:gd name="connsiteX49" fmla="*/ 5283396 w 6252555"/>
              <a:gd name="connsiteY49" fmla="*/ 233450 h 6937139"/>
              <a:gd name="connsiteX50" fmla="*/ 5227187 w 6252555"/>
              <a:gd name="connsiteY50" fmla="*/ 384984 h 6937139"/>
              <a:gd name="connsiteX51" fmla="*/ 5225952 w 6252555"/>
              <a:gd name="connsiteY51" fmla="*/ 385914 h 6937139"/>
              <a:gd name="connsiteX52" fmla="*/ 5225952 w 6252555"/>
              <a:gd name="connsiteY52" fmla="*/ 455640 h 6937139"/>
              <a:gd name="connsiteX53" fmla="*/ 5173660 w 6252555"/>
              <a:gd name="connsiteY53" fmla="*/ 465792 h 6937139"/>
              <a:gd name="connsiteX54" fmla="*/ 5121320 w 6252555"/>
              <a:gd name="connsiteY54" fmla="*/ 499723 h 6937139"/>
              <a:gd name="connsiteX55" fmla="*/ 5114568 w 6252555"/>
              <a:gd name="connsiteY55" fmla="*/ 509353 h 6937139"/>
              <a:gd name="connsiteX56" fmla="*/ 4194658 w 6252555"/>
              <a:gd name="connsiteY56" fmla="*/ 509353 h 6937139"/>
              <a:gd name="connsiteX57" fmla="*/ 4193605 w 6252555"/>
              <a:gd name="connsiteY57" fmla="*/ 515175 h 6937139"/>
              <a:gd name="connsiteX58" fmla="*/ 4173036 w 6252555"/>
              <a:gd name="connsiteY58" fmla="*/ 549244 h 6937139"/>
              <a:gd name="connsiteX59" fmla="*/ 4173036 w 6252555"/>
              <a:gd name="connsiteY59" fmla="*/ 649449 h 6937139"/>
              <a:gd name="connsiteX60" fmla="*/ 4144965 w 6252555"/>
              <a:gd name="connsiteY60" fmla="*/ 667647 h 6937139"/>
              <a:gd name="connsiteX61" fmla="*/ 4096737 w 6252555"/>
              <a:gd name="connsiteY61" fmla="*/ 779601 h 6937139"/>
              <a:gd name="connsiteX62" fmla="*/ 4144965 w 6252555"/>
              <a:gd name="connsiteY62" fmla="*/ 891555 h 6937139"/>
              <a:gd name="connsiteX63" fmla="*/ 4173036 w 6252555"/>
              <a:gd name="connsiteY63" fmla="*/ 909753 h 6937139"/>
              <a:gd name="connsiteX64" fmla="*/ 4173036 w 6252555"/>
              <a:gd name="connsiteY64" fmla="*/ 983996 h 6937139"/>
              <a:gd name="connsiteX65" fmla="*/ 4219646 w 6252555"/>
              <a:gd name="connsiteY65" fmla="*/ 1019088 h 6937139"/>
              <a:gd name="connsiteX66" fmla="*/ 4234786 w 6252555"/>
              <a:gd name="connsiteY66" fmla="*/ 1044165 h 6937139"/>
              <a:gd name="connsiteX67" fmla="*/ 4825453 w 6252555"/>
              <a:gd name="connsiteY67" fmla="*/ 1044165 h 6937139"/>
              <a:gd name="connsiteX68" fmla="*/ 4816618 w 6252555"/>
              <a:gd name="connsiteY68" fmla="*/ 1056765 h 6937139"/>
              <a:gd name="connsiteX69" fmla="*/ 4809248 w 6252555"/>
              <a:gd name="connsiteY69" fmla="*/ 1091868 h 6937139"/>
              <a:gd name="connsiteX70" fmla="*/ 4842927 w 6252555"/>
              <a:gd name="connsiteY70" fmla="*/ 1101562 h 6937139"/>
              <a:gd name="connsiteX71" fmla="*/ 4955270 w 6252555"/>
              <a:gd name="connsiteY71" fmla="*/ 1205735 h 6937139"/>
              <a:gd name="connsiteX72" fmla="*/ 4957998 w 6252555"/>
              <a:gd name="connsiteY72" fmla="*/ 1218266 h 6937139"/>
              <a:gd name="connsiteX73" fmla="*/ 4969768 w 6252555"/>
              <a:gd name="connsiteY73" fmla="*/ 1215982 h 6937139"/>
              <a:gd name="connsiteX74" fmla="*/ 4991650 w 6252555"/>
              <a:gd name="connsiteY74" fmla="*/ 1253588 h 6937139"/>
              <a:gd name="connsiteX75" fmla="*/ 5003527 w 6252555"/>
              <a:gd name="connsiteY75" fmla="*/ 1321753 h 6937139"/>
              <a:gd name="connsiteX76" fmla="*/ 4959262 w 6252555"/>
              <a:gd name="connsiteY76" fmla="*/ 1445582 h 6937139"/>
              <a:gd name="connsiteX77" fmla="*/ 4941831 w 6252555"/>
              <a:gd name="connsiteY77" fmla="*/ 1459200 h 6937139"/>
              <a:gd name="connsiteX78" fmla="*/ 4941831 w 6252555"/>
              <a:gd name="connsiteY78" fmla="*/ 1508991 h 6937139"/>
              <a:gd name="connsiteX79" fmla="*/ 4930981 w 6252555"/>
              <a:gd name="connsiteY79" fmla="*/ 1511098 h 6937139"/>
              <a:gd name="connsiteX80" fmla="*/ 4864596 w 6252555"/>
              <a:gd name="connsiteY80" fmla="*/ 1574929 h 6937139"/>
              <a:gd name="connsiteX81" fmla="*/ 4863745 w 6252555"/>
              <a:gd name="connsiteY81" fmla="*/ 1578981 h 6937139"/>
              <a:gd name="connsiteX82" fmla="*/ 3593492 w 6252555"/>
              <a:gd name="connsiteY82" fmla="*/ 1578981 h 6937139"/>
              <a:gd name="connsiteX83" fmla="*/ 3586334 w 6252555"/>
              <a:gd name="connsiteY83" fmla="*/ 1590837 h 6937139"/>
              <a:gd name="connsiteX84" fmla="*/ 3489308 w 6252555"/>
              <a:gd name="connsiteY84" fmla="*/ 1649251 h 6937139"/>
              <a:gd name="connsiteX85" fmla="*/ 3459948 w 6252555"/>
              <a:gd name="connsiteY85" fmla="*/ 1652555 h 6937139"/>
              <a:gd name="connsiteX86" fmla="*/ 3459948 w 6252555"/>
              <a:gd name="connsiteY86" fmla="*/ 1727820 h 6937139"/>
              <a:gd name="connsiteX87" fmla="*/ 3449669 w 6252555"/>
              <a:gd name="connsiteY87" fmla="*/ 1729424 h 6937139"/>
              <a:gd name="connsiteX88" fmla="*/ 3337386 w 6252555"/>
              <a:gd name="connsiteY88" fmla="*/ 1860322 h 6937139"/>
              <a:gd name="connsiteX89" fmla="*/ 3449669 w 6252555"/>
              <a:gd name="connsiteY89" fmla="*/ 1991221 h 6937139"/>
              <a:gd name="connsiteX90" fmla="*/ 3459948 w 6252555"/>
              <a:gd name="connsiteY90" fmla="*/ 1992824 h 6937139"/>
              <a:gd name="connsiteX91" fmla="*/ 3459948 w 6252555"/>
              <a:gd name="connsiteY91" fmla="*/ 2022486 h 6937139"/>
              <a:gd name="connsiteX92" fmla="*/ 3489308 w 6252555"/>
              <a:gd name="connsiteY92" fmla="*/ 2025791 h 6937139"/>
              <a:gd name="connsiteX93" fmla="*/ 3604418 w 6252555"/>
              <a:gd name="connsiteY93" fmla="*/ 2107518 h 6937139"/>
              <a:gd name="connsiteX94" fmla="*/ 3618544 w 6252555"/>
              <a:gd name="connsiteY94" fmla="*/ 2134983 h 6937139"/>
              <a:gd name="connsiteX95" fmla="*/ 6063842 w 6252555"/>
              <a:gd name="connsiteY95" fmla="*/ 2134983 h 6937139"/>
              <a:gd name="connsiteX96" fmla="*/ 6063842 w 6252555"/>
              <a:gd name="connsiteY96" fmla="*/ 2168930 h 6937139"/>
              <a:gd name="connsiteX97" fmla="*/ 6099319 w 6252555"/>
              <a:gd name="connsiteY97" fmla="*/ 2172924 h 6937139"/>
              <a:gd name="connsiteX98" fmla="*/ 6116410 w 6252555"/>
              <a:gd name="connsiteY98" fmla="*/ 2178847 h 6937139"/>
              <a:gd name="connsiteX99" fmla="*/ 6212020 w 6252555"/>
              <a:gd name="connsiteY99" fmla="*/ 2178847 h 6937139"/>
              <a:gd name="connsiteX100" fmla="*/ 6212020 w 6252555"/>
              <a:gd name="connsiteY100" fmla="*/ 2257298 h 6937139"/>
              <a:gd name="connsiteX101" fmla="*/ 6237474 w 6252555"/>
              <a:gd name="connsiteY101" fmla="*/ 2299454 h 6937139"/>
              <a:gd name="connsiteX102" fmla="*/ 6252555 w 6252555"/>
              <a:gd name="connsiteY102" fmla="*/ 2382874 h 6937139"/>
              <a:gd name="connsiteX103" fmla="*/ 6237474 w 6252555"/>
              <a:gd name="connsiteY103" fmla="*/ 2466289 h 6937139"/>
              <a:gd name="connsiteX104" fmla="*/ 6216913 w 6252555"/>
              <a:gd name="connsiteY104" fmla="*/ 2500342 h 6937139"/>
              <a:gd name="connsiteX105" fmla="*/ 6212020 w 6252555"/>
              <a:gd name="connsiteY105" fmla="*/ 2522815 h 6937139"/>
              <a:gd name="connsiteX106" fmla="*/ 6212020 w 6252555"/>
              <a:gd name="connsiteY106" fmla="*/ 2550141 h 6937139"/>
              <a:gd name="connsiteX107" fmla="*/ 6205843 w 6252555"/>
              <a:gd name="connsiteY107" fmla="*/ 2548941 h 6937139"/>
              <a:gd name="connsiteX108" fmla="*/ 6161298 w 6252555"/>
              <a:gd name="connsiteY108" fmla="*/ 2610205 h 6937139"/>
              <a:gd name="connsiteX109" fmla="*/ 6054570 w 6252555"/>
              <a:gd name="connsiteY109" fmla="*/ 2663562 h 6937139"/>
              <a:gd name="connsiteX110" fmla="*/ 6049715 w 6252555"/>
              <a:gd name="connsiteY110" fmla="*/ 2664016 h 6937139"/>
              <a:gd name="connsiteX111" fmla="*/ 6053500 w 6252555"/>
              <a:gd name="connsiteY111" fmla="*/ 2682038 h 6937139"/>
              <a:gd name="connsiteX112" fmla="*/ 3996895 w 6252555"/>
              <a:gd name="connsiteY112" fmla="*/ 2682038 h 6937139"/>
              <a:gd name="connsiteX113" fmla="*/ 3970159 w 6252555"/>
              <a:gd name="connsiteY113" fmla="*/ 2726319 h 6937139"/>
              <a:gd name="connsiteX114" fmla="*/ 3939054 w 6252555"/>
              <a:gd name="connsiteY114" fmla="*/ 2749738 h 6937139"/>
              <a:gd name="connsiteX115" fmla="*/ 3939054 w 6252555"/>
              <a:gd name="connsiteY115" fmla="*/ 2805338 h 6937139"/>
              <a:gd name="connsiteX116" fmla="*/ 3933034 w 6252555"/>
              <a:gd name="connsiteY116" fmla="*/ 2806506 h 6937139"/>
              <a:gd name="connsiteX117" fmla="*/ 3856846 w 6252555"/>
              <a:gd name="connsiteY117" fmla="*/ 2917026 h 6937139"/>
              <a:gd name="connsiteX118" fmla="*/ 3933034 w 6252555"/>
              <a:gd name="connsiteY118" fmla="*/ 3027546 h 6937139"/>
              <a:gd name="connsiteX119" fmla="*/ 3939054 w 6252555"/>
              <a:gd name="connsiteY119" fmla="*/ 3028716 h 6937139"/>
              <a:gd name="connsiteX120" fmla="*/ 3939054 w 6252555"/>
              <a:gd name="connsiteY120" fmla="*/ 3132485 h 6937139"/>
              <a:gd name="connsiteX121" fmla="*/ 3963310 w 6252555"/>
              <a:gd name="connsiteY121" fmla="*/ 3172658 h 6937139"/>
              <a:gd name="connsiteX122" fmla="*/ 3965257 w 6252555"/>
              <a:gd name="connsiteY122" fmla="*/ 3183428 h 6937139"/>
              <a:gd name="connsiteX123" fmla="*/ 5331049 w 6252555"/>
              <a:gd name="connsiteY123" fmla="*/ 3183428 h 6937139"/>
              <a:gd name="connsiteX124" fmla="*/ 5325185 w 6252555"/>
              <a:gd name="connsiteY124" fmla="*/ 3191792 h 6937139"/>
              <a:gd name="connsiteX125" fmla="*/ 5315382 w 6252555"/>
              <a:gd name="connsiteY125" fmla="*/ 3238480 h 6937139"/>
              <a:gd name="connsiteX126" fmla="*/ 5317216 w 6252555"/>
              <a:gd name="connsiteY126" fmla="*/ 3247215 h 6937139"/>
              <a:gd name="connsiteX127" fmla="*/ 5317626 w 6252555"/>
              <a:gd name="connsiteY127" fmla="*/ 3247253 h 6937139"/>
              <a:gd name="connsiteX128" fmla="*/ 5424354 w 6252555"/>
              <a:gd name="connsiteY128" fmla="*/ 3300610 h 6937139"/>
              <a:gd name="connsiteX129" fmla="*/ 5463142 w 6252555"/>
              <a:gd name="connsiteY129" fmla="*/ 3353959 h 6937139"/>
              <a:gd name="connsiteX130" fmla="*/ 5482186 w 6252555"/>
              <a:gd name="connsiteY130" fmla="*/ 3350261 h 6937139"/>
              <a:gd name="connsiteX131" fmla="*/ 5508206 w 6252555"/>
              <a:gd name="connsiteY131" fmla="*/ 3393355 h 6937139"/>
              <a:gd name="connsiteX132" fmla="*/ 5523287 w 6252555"/>
              <a:gd name="connsiteY132" fmla="*/ 3476770 h 6937139"/>
              <a:gd name="connsiteX133" fmla="*/ 5508206 w 6252555"/>
              <a:gd name="connsiteY133" fmla="*/ 3560186 h 6937139"/>
              <a:gd name="connsiteX134" fmla="*/ 5476648 w 6252555"/>
              <a:gd name="connsiteY134" fmla="*/ 3612454 h 6937139"/>
              <a:gd name="connsiteX135" fmla="*/ 5476648 w 6252555"/>
              <a:gd name="connsiteY135" fmla="*/ 3614210 h 6937139"/>
              <a:gd name="connsiteX136" fmla="*/ 5468912 w 6252555"/>
              <a:gd name="connsiteY136" fmla="*/ 3612708 h 6937139"/>
              <a:gd name="connsiteX137" fmla="*/ 5437541 w 6252555"/>
              <a:gd name="connsiteY137" fmla="*/ 3618797 h 6937139"/>
              <a:gd name="connsiteX138" fmla="*/ 5419236 w 6252555"/>
              <a:gd name="connsiteY138" fmla="*/ 3643973 h 6937139"/>
              <a:gd name="connsiteX139" fmla="*/ 5355457 w 6252555"/>
              <a:gd name="connsiteY139" fmla="*/ 3683846 h 6937139"/>
              <a:gd name="connsiteX140" fmla="*/ 5353972 w 6252555"/>
              <a:gd name="connsiteY140" fmla="*/ 3685965 h 6937139"/>
              <a:gd name="connsiteX141" fmla="*/ 5344169 w 6252555"/>
              <a:gd name="connsiteY141" fmla="*/ 3732654 h 6937139"/>
              <a:gd name="connsiteX142" fmla="*/ 5348161 w 6252555"/>
              <a:gd name="connsiteY142" fmla="*/ 3751667 h 6937139"/>
              <a:gd name="connsiteX143" fmla="*/ 3459948 w 6252555"/>
              <a:gd name="connsiteY143" fmla="*/ 3751667 h 6937139"/>
              <a:gd name="connsiteX144" fmla="*/ 3459948 w 6252555"/>
              <a:gd name="connsiteY144" fmla="*/ 3880946 h 6937139"/>
              <a:gd name="connsiteX145" fmla="*/ 3442609 w 6252555"/>
              <a:gd name="connsiteY145" fmla="*/ 3892187 h 6937139"/>
              <a:gd name="connsiteX146" fmla="*/ 3391458 w 6252555"/>
              <a:gd name="connsiteY146" fmla="*/ 4010927 h 6937139"/>
              <a:gd name="connsiteX147" fmla="*/ 3442609 w 6252555"/>
              <a:gd name="connsiteY147" fmla="*/ 4129667 h 6937139"/>
              <a:gd name="connsiteX148" fmla="*/ 3459948 w 6252555"/>
              <a:gd name="connsiteY148" fmla="*/ 4140907 h 6937139"/>
              <a:gd name="connsiteX149" fmla="*/ 3459948 w 6252555"/>
              <a:gd name="connsiteY149" fmla="*/ 4223243 h 6937139"/>
              <a:gd name="connsiteX150" fmla="*/ 3477354 w 6252555"/>
              <a:gd name="connsiteY150" fmla="*/ 4229277 h 6937139"/>
              <a:gd name="connsiteX151" fmla="*/ 3538356 w 6252555"/>
              <a:gd name="connsiteY151" fmla="*/ 4275203 h 6937139"/>
              <a:gd name="connsiteX152" fmla="*/ 3564258 w 6252555"/>
              <a:gd name="connsiteY152" fmla="*/ 4318105 h 6937139"/>
              <a:gd name="connsiteX153" fmla="*/ 4763560 w 6252555"/>
              <a:gd name="connsiteY153" fmla="*/ 4318105 h 6937139"/>
              <a:gd name="connsiteX154" fmla="*/ 4763560 w 6252555"/>
              <a:gd name="connsiteY154" fmla="*/ 4711654 h 6937139"/>
              <a:gd name="connsiteX155" fmla="*/ 4721564 w 6252555"/>
              <a:gd name="connsiteY155" fmla="*/ 4719806 h 6937139"/>
              <a:gd name="connsiteX156" fmla="*/ 4628625 w 6252555"/>
              <a:gd name="connsiteY156" fmla="*/ 4809170 h 6937139"/>
              <a:gd name="connsiteX157" fmla="*/ 4626079 w 6252555"/>
              <a:gd name="connsiteY157" fmla="*/ 4821296 h 6937139"/>
              <a:gd name="connsiteX158" fmla="*/ 3521450 w 6252555"/>
              <a:gd name="connsiteY158" fmla="*/ 4821296 h 6937139"/>
              <a:gd name="connsiteX159" fmla="*/ 3477354 w 6252555"/>
              <a:gd name="connsiteY159" fmla="*/ 4854494 h 6937139"/>
              <a:gd name="connsiteX160" fmla="*/ 3459948 w 6252555"/>
              <a:gd name="connsiteY160" fmla="*/ 4860529 h 6937139"/>
              <a:gd name="connsiteX161" fmla="*/ 3459948 w 6252555"/>
              <a:gd name="connsiteY161" fmla="*/ 4954234 h 6937139"/>
              <a:gd name="connsiteX162" fmla="*/ 3433014 w 6252555"/>
              <a:gd name="connsiteY162" fmla="*/ 4971696 h 6937139"/>
              <a:gd name="connsiteX163" fmla="*/ 3381862 w 6252555"/>
              <a:gd name="connsiteY163" fmla="*/ 5090436 h 6937139"/>
              <a:gd name="connsiteX164" fmla="*/ 3433014 w 6252555"/>
              <a:gd name="connsiteY164" fmla="*/ 5209176 h 6937139"/>
              <a:gd name="connsiteX165" fmla="*/ 3459948 w 6252555"/>
              <a:gd name="connsiteY165" fmla="*/ 5226637 h 6937139"/>
              <a:gd name="connsiteX166" fmla="*/ 3459948 w 6252555"/>
              <a:gd name="connsiteY166" fmla="*/ 5283768 h 6937139"/>
              <a:gd name="connsiteX167" fmla="*/ 3509569 w 6252555"/>
              <a:gd name="connsiteY167" fmla="*/ 5321127 h 6937139"/>
              <a:gd name="connsiteX168" fmla="*/ 3531932 w 6252555"/>
              <a:gd name="connsiteY168" fmla="*/ 5358166 h 6937139"/>
              <a:gd name="connsiteX169" fmla="*/ 5840704 w 6252555"/>
              <a:gd name="connsiteY169" fmla="*/ 5358166 h 6937139"/>
              <a:gd name="connsiteX170" fmla="*/ 5860708 w 6252555"/>
              <a:gd name="connsiteY170" fmla="*/ 5386695 h 6937139"/>
              <a:gd name="connsiteX171" fmla="*/ 5916218 w 6252555"/>
              <a:gd name="connsiteY171" fmla="*/ 5422683 h 6937139"/>
              <a:gd name="connsiteX172" fmla="*/ 5927898 w 6252555"/>
              <a:gd name="connsiteY172" fmla="*/ 5424951 h 6937139"/>
              <a:gd name="connsiteX173" fmla="*/ 5927898 w 6252555"/>
              <a:gd name="connsiteY173" fmla="*/ 5492227 h 6937139"/>
              <a:gd name="connsiteX174" fmla="*/ 5946356 w 6252555"/>
              <a:gd name="connsiteY174" fmla="*/ 5503766 h 6937139"/>
              <a:gd name="connsiteX175" fmla="*/ 6008187 w 6252555"/>
              <a:gd name="connsiteY175" fmla="*/ 5642183 h 6937139"/>
              <a:gd name="connsiteX176" fmla="*/ 5946356 w 6252555"/>
              <a:gd name="connsiteY176" fmla="*/ 5780600 h 6937139"/>
              <a:gd name="connsiteX177" fmla="*/ 5927898 w 6252555"/>
              <a:gd name="connsiteY177" fmla="*/ 5792140 h 6937139"/>
              <a:gd name="connsiteX178" fmla="*/ 5927898 w 6252555"/>
              <a:gd name="connsiteY178" fmla="*/ 5843800 h 6937139"/>
              <a:gd name="connsiteX179" fmla="*/ 5902634 w 6252555"/>
              <a:gd name="connsiteY179" fmla="*/ 5838895 h 6937139"/>
              <a:gd name="connsiteX180" fmla="*/ 5779145 w 6252555"/>
              <a:gd name="connsiteY180" fmla="*/ 5888079 h 6937139"/>
              <a:gd name="connsiteX181" fmla="*/ 5745898 w 6252555"/>
              <a:gd name="connsiteY181" fmla="*/ 5935495 h 6937139"/>
              <a:gd name="connsiteX182" fmla="*/ 4518907 w 6252555"/>
              <a:gd name="connsiteY182" fmla="*/ 5935495 h 6937139"/>
              <a:gd name="connsiteX183" fmla="*/ 4517710 w 6252555"/>
              <a:gd name="connsiteY183" fmla="*/ 5940996 h 6937139"/>
              <a:gd name="connsiteX184" fmla="*/ 4472468 w 6252555"/>
              <a:gd name="connsiteY184" fmla="*/ 6003218 h 6937139"/>
              <a:gd name="connsiteX185" fmla="*/ 4418159 w 6252555"/>
              <a:gd name="connsiteY185" fmla="*/ 6037171 h 6937139"/>
              <a:gd name="connsiteX186" fmla="*/ 4418159 w 6252555"/>
              <a:gd name="connsiteY186" fmla="*/ 6332141 h 6937139"/>
              <a:gd name="connsiteX187" fmla="*/ 4472468 w 6252555"/>
              <a:gd name="connsiteY187" fmla="*/ 6366093 h 6937139"/>
              <a:gd name="connsiteX188" fmla="*/ 4517710 w 6252555"/>
              <a:gd name="connsiteY188" fmla="*/ 6428315 h 6937139"/>
              <a:gd name="connsiteX189" fmla="*/ 4520788 w 6252555"/>
              <a:gd name="connsiteY189" fmla="*/ 6442457 h 6937139"/>
              <a:gd name="connsiteX190" fmla="*/ 5459936 w 6252555"/>
              <a:gd name="connsiteY190" fmla="*/ 6442457 h 6937139"/>
              <a:gd name="connsiteX191" fmla="*/ 5459936 w 6252555"/>
              <a:gd name="connsiteY191" fmla="*/ 6534777 h 6937139"/>
              <a:gd name="connsiteX192" fmla="*/ 5474318 w 6252555"/>
              <a:gd name="connsiteY192" fmla="*/ 6545780 h 6937139"/>
              <a:gd name="connsiteX193" fmla="*/ 5545039 w 6252555"/>
              <a:gd name="connsiteY193" fmla="*/ 6704099 h 6937139"/>
              <a:gd name="connsiteX194" fmla="*/ 5474318 w 6252555"/>
              <a:gd name="connsiteY194" fmla="*/ 6862420 h 6937139"/>
              <a:gd name="connsiteX195" fmla="*/ 5459936 w 6252555"/>
              <a:gd name="connsiteY195" fmla="*/ 6873423 h 6937139"/>
              <a:gd name="connsiteX196" fmla="*/ 5459936 w 6252555"/>
              <a:gd name="connsiteY196" fmla="*/ 6923276 h 6937139"/>
              <a:gd name="connsiteX197" fmla="*/ 5352844 w 6252555"/>
              <a:gd name="connsiteY197" fmla="*/ 6923276 h 6937139"/>
              <a:gd name="connsiteX198" fmla="*/ 5352242 w 6252555"/>
              <a:gd name="connsiteY198" fmla="*/ 6923449 h 6937139"/>
              <a:gd name="connsiteX199" fmla="*/ 5303580 w 6252555"/>
              <a:gd name="connsiteY199" fmla="*/ 6927997 h 6937139"/>
              <a:gd name="connsiteX200" fmla="*/ 5254918 w 6252555"/>
              <a:gd name="connsiteY200" fmla="*/ 6923449 h 6937139"/>
              <a:gd name="connsiteX201" fmla="*/ 5254316 w 6252555"/>
              <a:gd name="connsiteY201" fmla="*/ 6923276 h 6937139"/>
              <a:gd name="connsiteX202" fmla="*/ 3459948 w 6252555"/>
              <a:gd name="connsiteY202" fmla="*/ 6923276 h 6937139"/>
              <a:gd name="connsiteX203" fmla="*/ 3459948 w 6252555"/>
              <a:gd name="connsiteY203" fmla="*/ 6927135 h 6937139"/>
              <a:gd name="connsiteX204" fmla="*/ 2216268 w 6252555"/>
              <a:gd name="connsiteY204" fmla="*/ 6927135 h 6937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</a:cxnLst>
            <a:rect l="l" t="t" r="r" b="b"/>
            <a:pathLst>
              <a:path w="6252555" h="6937139">
                <a:moveTo>
                  <a:pt x="3599078" y="1061373"/>
                </a:moveTo>
                <a:cubicBezTo>
                  <a:pt x="3745031" y="1061373"/>
                  <a:pt x="3862603" y="943092"/>
                  <a:pt x="3862603" y="796260"/>
                </a:cubicBezTo>
                <a:cubicBezTo>
                  <a:pt x="3862603" y="649429"/>
                  <a:pt x="3745031" y="531148"/>
                  <a:pt x="3599078" y="531148"/>
                </a:cubicBezTo>
                <a:close/>
                <a:moveTo>
                  <a:pt x="3598739" y="1062621"/>
                </a:moveTo>
                <a:lnTo>
                  <a:pt x="3598739" y="529221"/>
                </a:lnTo>
                <a:lnTo>
                  <a:pt x="3420145" y="529221"/>
                </a:lnTo>
                <a:lnTo>
                  <a:pt x="3420145" y="531422"/>
                </a:lnTo>
                <a:lnTo>
                  <a:pt x="3369638" y="536517"/>
                </a:lnTo>
                <a:cubicBezTo>
                  <a:pt x="3249357" y="561164"/>
                  <a:pt x="3159341" y="667783"/>
                  <a:pt x="3159341" y="796260"/>
                </a:cubicBezTo>
                <a:cubicBezTo>
                  <a:pt x="3159341" y="924738"/>
                  <a:pt x="3249357" y="1031357"/>
                  <a:pt x="3369638" y="1056004"/>
                </a:cubicBezTo>
                <a:lnTo>
                  <a:pt x="3420145" y="1061098"/>
                </a:lnTo>
                <a:lnTo>
                  <a:pt x="3420145" y="1062621"/>
                </a:lnTo>
                <a:close/>
                <a:moveTo>
                  <a:pt x="2212600" y="3216382"/>
                </a:moveTo>
                <a:cubicBezTo>
                  <a:pt x="2358553" y="3216382"/>
                  <a:pt x="2476125" y="3098101"/>
                  <a:pt x="2476125" y="2951269"/>
                </a:cubicBezTo>
                <a:cubicBezTo>
                  <a:pt x="2476125" y="2804438"/>
                  <a:pt x="2358553" y="2686157"/>
                  <a:pt x="2212600" y="2686157"/>
                </a:cubicBezTo>
                <a:close/>
                <a:moveTo>
                  <a:pt x="2212261" y="3217630"/>
                </a:moveTo>
                <a:lnTo>
                  <a:pt x="2212261" y="2684230"/>
                </a:lnTo>
                <a:lnTo>
                  <a:pt x="2033667" y="2684230"/>
                </a:lnTo>
                <a:lnTo>
                  <a:pt x="2033667" y="2686431"/>
                </a:lnTo>
                <a:lnTo>
                  <a:pt x="1983160" y="2691526"/>
                </a:lnTo>
                <a:cubicBezTo>
                  <a:pt x="1862879" y="2716173"/>
                  <a:pt x="1772863" y="2822792"/>
                  <a:pt x="1772863" y="2951269"/>
                </a:cubicBezTo>
                <a:cubicBezTo>
                  <a:pt x="1772863" y="3079747"/>
                  <a:pt x="1862879" y="3186366"/>
                  <a:pt x="1983160" y="3211013"/>
                </a:cubicBezTo>
                <a:lnTo>
                  <a:pt x="2033667" y="3216107"/>
                </a:lnTo>
                <a:lnTo>
                  <a:pt x="2033667" y="3217630"/>
                </a:lnTo>
                <a:close/>
                <a:moveTo>
                  <a:pt x="3642620" y="6446173"/>
                </a:moveTo>
                <a:cubicBezTo>
                  <a:pt x="3788573" y="6446173"/>
                  <a:pt x="3906145" y="6327892"/>
                  <a:pt x="3906145" y="6181060"/>
                </a:cubicBezTo>
                <a:cubicBezTo>
                  <a:pt x="3906145" y="6034229"/>
                  <a:pt x="3788573" y="5915948"/>
                  <a:pt x="3642620" y="5915948"/>
                </a:cubicBezTo>
                <a:close/>
                <a:moveTo>
                  <a:pt x="3642281" y="6447421"/>
                </a:moveTo>
                <a:lnTo>
                  <a:pt x="3642281" y="5914021"/>
                </a:lnTo>
                <a:lnTo>
                  <a:pt x="3463687" y="5914021"/>
                </a:lnTo>
                <a:lnTo>
                  <a:pt x="3463687" y="5916222"/>
                </a:lnTo>
                <a:lnTo>
                  <a:pt x="3413180" y="5921317"/>
                </a:lnTo>
                <a:cubicBezTo>
                  <a:pt x="3292899" y="5945964"/>
                  <a:pt x="3202883" y="6052583"/>
                  <a:pt x="3202883" y="6181060"/>
                </a:cubicBezTo>
                <a:cubicBezTo>
                  <a:pt x="3202883" y="6309538"/>
                  <a:pt x="3292899" y="6416157"/>
                  <a:pt x="3413180" y="6440804"/>
                </a:cubicBezTo>
                <a:lnTo>
                  <a:pt x="3463687" y="6445898"/>
                </a:lnTo>
                <a:lnTo>
                  <a:pt x="3463687" y="6447421"/>
                </a:lnTo>
                <a:close/>
                <a:moveTo>
                  <a:pt x="2216268" y="6937139"/>
                </a:moveTo>
                <a:lnTo>
                  <a:pt x="0" y="6937139"/>
                </a:lnTo>
                <a:lnTo>
                  <a:pt x="0" y="0"/>
                </a:lnTo>
                <a:lnTo>
                  <a:pt x="3114545" y="0"/>
                </a:lnTo>
                <a:lnTo>
                  <a:pt x="3459948" y="0"/>
                </a:lnTo>
                <a:lnTo>
                  <a:pt x="5125673" y="0"/>
                </a:lnTo>
                <a:lnTo>
                  <a:pt x="5125673" y="22997"/>
                </a:lnTo>
                <a:lnTo>
                  <a:pt x="5130161" y="23501"/>
                </a:lnTo>
                <a:cubicBezTo>
                  <a:pt x="5142653" y="26356"/>
                  <a:pt x="5154705" y="30566"/>
                  <a:pt x="5166185" y="35988"/>
                </a:cubicBezTo>
                <a:lnTo>
                  <a:pt x="5203410" y="64013"/>
                </a:lnTo>
                <a:lnTo>
                  <a:pt x="5225952" y="64013"/>
                </a:lnTo>
                <a:lnTo>
                  <a:pt x="5225952" y="80985"/>
                </a:lnTo>
                <a:lnTo>
                  <a:pt x="5227187" y="81915"/>
                </a:lnTo>
                <a:cubicBezTo>
                  <a:pt x="5261915" y="120696"/>
                  <a:pt x="5283396" y="174272"/>
                  <a:pt x="5283396" y="233450"/>
                </a:cubicBezTo>
                <a:cubicBezTo>
                  <a:pt x="5283396" y="292628"/>
                  <a:pt x="5261915" y="346204"/>
                  <a:pt x="5227187" y="384984"/>
                </a:cubicBezTo>
                <a:lnTo>
                  <a:pt x="5225952" y="385914"/>
                </a:lnTo>
                <a:lnTo>
                  <a:pt x="5225952" y="455640"/>
                </a:lnTo>
                <a:lnTo>
                  <a:pt x="5173660" y="465792"/>
                </a:lnTo>
                <a:cubicBezTo>
                  <a:pt x="5153961" y="473804"/>
                  <a:pt x="5136220" y="485397"/>
                  <a:pt x="5121320" y="499723"/>
                </a:cubicBezTo>
                <a:lnTo>
                  <a:pt x="5114568" y="509353"/>
                </a:lnTo>
                <a:lnTo>
                  <a:pt x="4194658" y="509353"/>
                </a:lnTo>
                <a:lnTo>
                  <a:pt x="4193605" y="515175"/>
                </a:lnTo>
                <a:lnTo>
                  <a:pt x="4173036" y="549244"/>
                </a:lnTo>
                <a:lnTo>
                  <a:pt x="4173036" y="649449"/>
                </a:lnTo>
                <a:lnTo>
                  <a:pt x="4144965" y="667647"/>
                </a:lnTo>
                <a:cubicBezTo>
                  <a:pt x="4115168" y="696298"/>
                  <a:pt x="4096737" y="735880"/>
                  <a:pt x="4096737" y="779601"/>
                </a:cubicBezTo>
                <a:cubicBezTo>
                  <a:pt x="4096737" y="823321"/>
                  <a:pt x="4115168" y="862904"/>
                  <a:pt x="4144965" y="891555"/>
                </a:cubicBezTo>
                <a:lnTo>
                  <a:pt x="4173036" y="909753"/>
                </a:lnTo>
                <a:lnTo>
                  <a:pt x="4173036" y="983996"/>
                </a:lnTo>
                <a:lnTo>
                  <a:pt x="4219646" y="1019088"/>
                </a:lnTo>
                <a:lnTo>
                  <a:pt x="4234786" y="1044165"/>
                </a:lnTo>
                <a:lnTo>
                  <a:pt x="4825453" y="1044165"/>
                </a:lnTo>
                <a:lnTo>
                  <a:pt x="4816618" y="1056765"/>
                </a:lnTo>
                <a:lnTo>
                  <a:pt x="4809248" y="1091868"/>
                </a:lnTo>
                <a:lnTo>
                  <a:pt x="4842927" y="1101562"/>
                </a:lnTo>
                <a:cubicBezTo>
                  <a:pt x="4893439" y="1121373"/>
                  <a:pt x="4933905" y="1158896"/>
                  <a:pt x="4955270" y="1205735"/>
                </a:cubicBezTo>
                <a:lnTo>
                  <a:pt x="4957998" y="1218266"/>
                </a:lnTo>
                <a:lnTo>
                  <a:pt x="4969768" y="1215982"/>
                </a:lnTo>
                <a:lnTo>
                  <a:pt x="4991650" y="1253588"/>
                </a:lnTo>
                <a:cubicBezTo>
                  <a:pt x="4999297" y="1274541"/>
                  <a:pt x="5003527" y="1297575"/>
                  <a:pt x="5003527" y="1321753"/>
                </a:cubicBezTo>
                <a:cubicBezTo>
                  <a:pt x="5003527" y="1370112"/>
                  <a:pt x="4986611" y="1413891"/>
                  <a:pt x="4959262" y="1445582"/>
                </a:cubicBezTo>
                <a:lnTo>
                  <a:pt x="4941831" y="1459200"/>
                </a:lnTo>
                <a:lnTo>
                  <a:pt x="4941831" y="1508991"/>
                </a:lnTo>
                <a:lnTo>
                  <a:pt x="4930981" y="1511098"/>
                </a:lnTo>
                <a:cubicBezTo>
                  <a:pt x="4901132" y="1523236"/>
                  <a:pt x="4877221" y="1546228"/>
                  <a:pt x="4864596" y="1574929"/>
                </a:cubicBezTo>
                <a:lnTo>
                  <a:pt x="4863745" y="1578981"/>
                </a:lnTo>
                <a:lnTo>
                  <a:pt x="3593492" y="1578981"/>
                </a:lnTo>
                <a:lnTo>
                  <a:pt x="3586334" y="1590837"/>
                </a:lnTo>
                <a:cubicBezTo>
                  <a:pt x="3560287" y="1619921"/>
                  <a:pt x="3526788" y="1640686"/>
                  <a:pt x="3489308" y="1649251"/>
                </a:cubicBezTo>
                <a:lnTo>
                  <a:pt x="3459948" y="1652555"/>
                </a:lnTo>
                <a:lnTo>
                  <a:pt x="3459948" y="1727820"/>
                </a:lnTo>
                <a:lnTo>
                  <a:pt x="3449669" y="1729424"/>
                </a:lnTo>
                <a:cubicBezTo>
                  <a:pt x="3383684" y="1750989"/>
                  <a:pt x="3337386" y="1801478"/>
                  <a:pt x="3337386" y="1860322"/>
                </a:cubicBezTo>
                <a:cubicBezTo>
                  <a:pt x="3337386" y="1919166"/>
                  <a:pt x="3383684" y="1969654"/>
                  <a:pt x="3449669" y="1991221"/>
                </a:cubicBezTo>
                <a:lnTo>
                  <a:pt x="3459948" y="1992824"/>
                </a:lnTo>
                <a:lnTo>
                  <a:pt x="3459948" y="2022486"/>
                </a:lnTo>
                <a:lnTo>
                  <a:pt x="3489308" y="2025791"/>
                </a:lnTo>
                <a:cubicBezTo>
                  <a:pt x="3536158" y="2036496"/>
                  <a:pt x="3576788" y="2066263"/>
                  <a:pt x="3604418" y="2107518"/>
                </a:cubicBezTo>
                <a:lnTo>
                  <a:pt x="3618544" y="2134983"/>
                </a:lnTo>
                <a:lnTo>
                  <a:pt x="6063842" y="2134983"/>
                </a:lnTo>
                <a:lnTo>
                  <a:pt x="6063842" y="2168930"/>
                </a:lnTo>
                <a:lnTo>
                  <a:pt x="6099319" y="2172924"/>
                </a:lnTo>
                <a:lnTo>
                  <a:pt x="6116410" y="2178847"/>
                </a:lnTo>
                <a:lnTo>
                  <a:pt x="6212020" y="2178847"/>
                </a:lnTo>
                <a:lnTo>
                  <a:pt x="6212020" y="2257298"/>
                </a:lnTo>
                <a:lnTo>
                  <a:pt x="6237474" y="2299454"/>
                </a:lnTo>
                <a:cubicBezTo>
                  <a:pt x="6247184" y="2325093"/>
                  <a:pt x="6252555" y="2353283"/>
                  <a:pt x="6252555" y="2382874"/>
                </a:cubicBezTo>
                <a:cubicBezTo>
                  <a:pt x="6252555" y="2412460"/>
                  <a:pt x="6247184" y="2440650"/>
                  <a:pt x="6237474" y="2466289"/>
                </a:cubicBezTo>
                <a:lnTo>
                  <a:pt x="6216913" y="2500342"/>
                </a:lnTo>
                <a:lnTo>
                  <a:pt x="6212020" y="2522815"/>
                </a:lnTo>
                <a:lnTo>
                  <a:pt x="6212020" y="2550141"/>
                </a:lnTo>
                <a:lnTo>
                  <a:pt x="6205843" y="2548941"/>
                </a:lnTo>
                <a:lnTo>
                  <a:pt x="6161298" y="2610205"/>
                </a:lnTo>
                <a:cubicBezTo>
                  <a:pt x="6132646" y="2636773"/>
                  <a:pt x="6095797" y="2655739"/>
                  <a:pt x="6054570" y="2663562"/>
                </a:cubicBezTo>
                <a:lnTo>
                  <a:pt x="6049715" y="2664016"/>
                </a:lnTo>
                <a:lnTo>
                  <a:pt x="6053500" y="2682038"/>
                </a:lnTo>
                <a:lnTo>
                  <a:pt x="3996895" y="2682038"/>
                </a:lnTo>
                <a:lnTo>
                  <a:pt x="3970159" y="2726319"/>
                </a:lnTo>
                <a:lnTo>
                  <a:pt x="3939054" y="2749738"/>
                </a:lnTo>
                <a:lnTo>
                  <a:pt x="3939054" y="2805338"/>
                </a:lnTo>
                <a:lnTo>
                  <a:pt x="3933034" y="2806506"/>
                </a:lnTo>
                <a:cubicBezTo>
                  <a:pt x="3888261" y="2824715"/>
                  <a:pt x="3856846" y="2867343"/>
                  <a:pt x="3856846" y="2917026"/>
                </a:cubicBezTo>
                <a:cubicBezTo>
                  <a:pt x="3856846" y="2966710"/>
                  <a:pt x="3888261" y="3009338"/>
                  <a:pt x="3933034" y="3027546"/>
                </a:cubicBezTo>
                <a:lnTo>
                  <a:pt x="3939054" y="3028716"/>
                </a:lnTo>
                <a:lnTo>
                  <a:pt x="3939054" y="3132485"/>
                </a:lnTo>
                <a:lnTo>
                  <a:pt x="3963310" y="3172658"/>
                </a:lnTo>
                <a:lnTo>
                  <a:pt x="3965257" y="3183428"/>
                </a:lnTo>
                <a:lnTo>
                  <a:pt x="5331049" y="3183428"/>
                </a:lnTo>
                <a:lnTo>
                  <a:pt x="5325185" y="3191792"/>
                </a:lnTo>
                <a:cubicBezTo>
                  <a:pt x="5318872" y="3206142"/>
                  <a:pt x="5315382" y="3221920"/>
                  <a:pt x="5315382" y="3238480"/>
                </a:cubicBezTo>
                <a:lnTo>
                  <a:pt x="5317216" y="3247215"/>
                </a:lnTo>
                <a:lnTo>
                  <a:pt x="5317626" y="3247253"/>
                </a:lnTo>
                <a:cubicBezTo>
                  <a:pt x="5358853" y="3255077"/>
                  <a:pt x="5395702" y="3274042"/>
                  <a:pt x="5424354" y="3300610"/>
                </a:cubicBezTo>
                <a:lnTo>
                  <a:pt x="5463142" y="3353959"/>
                </a:lnTo>
                <a:lnTo>
                  <a:pt x="5482186" y="3350261"/>
                </a:lnTo>
                <a:lnTo>
                  <a:pt x="5508206" y="3393355"/>
                </a:lnTo>
                <a:cubicBezTo>
                  <a:pt x="5517917" y="3418995"/>
                  <a:pt x="5523287" y="3447183"/>
                  <a:pt x="5523287" y="3476770"/>
                </a:cubicBezTo>
                <a:cubicBezTo>
                  <a:pt x="5523287" y="3506359"/>
                  <a:pt x="5517917" y="3534548"/>
                  <a:pt x="5508206" y="3560186"/>
                </a:cubicBezTo>
                <a:lnTo>
                  <a:pt x="5476648" y="3612454"/>
                </a:lnTo>
                <a:lnTo>
                  <a:pt x="5476648" y="3614210"/>
                </a:lnTo>
                <a:lnTo>
                  <a:pt x="5468912" y="3612708"/>
                </a:lnTo>
                <a:lnTo>
                  <a:pt x="5437541" y="3618797"/>
                </a:lnTo>
                <a:lnTo>
                  <a:pt x="5419236" y="3643973"/>
                </a:lnTo>
                <a:lnTo>
                  <a:pt x="5355457" y="3683846"/>
                </a:lnTo>
                <a:lnTo>
                  <a:pt x="5353972" y="3685965"/>
                </a:lnTo>
                <a:cubicBezTo>
                  <a:pt x="5347659" y="3700315"/>
                  <a:pt x="5344169" y="3716092"/>
                  <a:pt x="5344169" y="3732654"/>
                </a:cubicBezTo>
                <a:lnTo>
                  <a:pt x="5348161" y="3751667"/>
                </a:lnTo>
                <a:lnTo>
                  <a:pt x="3459948" y="3751667"/>
                </a:lnTo>
                <a:lnTo>
                  <a:pt x="3459948" y="3880946"/>
                </a:lnTo>
                <a:lnTo>
                  <a:pt x="3442609" y="3892187"/>
                </a:lnTo>
                <a:cubicBezTo>
                  <a:pt x="3411006" y="3922576"/>
                  <a:pt x="3391458" y="3964557"/>
                  <a:pt x="3391458" y="4010927"/>
                </a:cubicBezTo>
                <a:cubicBezTo>
                  <a:pt x="3391458" y="4057298"/>
                  <a:pt x="3411006" y="4099279"/>
                  <a:pt x="3442609" y="4129667"/>
                </a:cubicBezTo>
                <a:lnTo>
                  <a:pt x="3459948" y="4140907"/>
                </a:lnTo>
                <a:lnTo>
                  <a:pt x="3459948" y="4223243"/>
                </a:lnTo>
                <a:lnTo>
                  <a:pt x="3477354" y="4229277"/>
                </a:lnTo>
                <a:cubicBezTo>
                  <a:pt x="3500314" y="4240121"/>
                  <a:pt x="3520991" y="4255812"/>
                  <a:pt x="3538356" y="4275203"/>
                </a:cubicBezTo>
                <a:lnTo>
                  <a:pt x="3564258" y="4318105"/>
                </a:lnTo>
                <a:lnTo>
                  <a:pt x="4763560" y="4318105"/>
                </a:lnTo>
                <a:lnTo>
                  <a:pt x="4763560" y="4711654"/>
                </a:lnTo>
                <a:lnTo>
                  <a:pt x="4721564" y="4719806"/>
                </a:lnTo>
                <a:cubicBezTo>
                  <a:pt x="4679777" y="4736801"/>
                  <a:pt x="4646300" y="4768990"/>
                  <a:pt x="4628625" y="4809170"/>
                </a:cubicBezTo>
                <a:lnTo>
                  <a:pt x="4626079" y="4821296"/>
                </a:lnTo>
                <a:lnTo>
                  <a:pt x="3521450" y="4821296"/>
                </a:lnTo>
                <a:lnTo>
                  <a:pt x="3477354" y="4854494"/>
                </a:lnTo>
                <a:lnTo>
                  <a:pt x="3459948" y="4860529"/>
                </a:lnTo>
                <a:lnTo>
                  <a:pt x="3459948" y="4954234"/>
                </a:lnTo>
                <a:lnTo>
                  <a:pt x="3433014" y="4971696"/>
                </a:lnTo>
                <a:cubicBezTo>
                  <a:pt x="3401410" y="5002084"/>
                  <a:pt x="3381862" y="5044065"/>
                  <a:pt x="3381862" y="5090436"/>
                </a:cubicBezTo>
                <a:cubicBezTo>
                  <a:pt x="3381862" y="5136807"/>
                  <a:pt x="3401410" y="5178788"/>
                  <a:pt x="3433014" y="5209176"/>
                </a:cubicBezTo>
                <a:lnTo>
                  <a:pt x="3459948" y="5226637"/>
                </a:lnTo>
                <a:lnTo>
                  <a:pt x="3459948" y="5283768"/>
                </a:lnTo>
                <a:lnTo>
                  <a:pt x="3509569" y="5321127"/>
                </a:lnTo>
                <a:lnTo>
                  <a:pt x="3531932" y="5358166"/>
                </a:lnTo>
                <a:lnTo>
                  <a:pt x="5840704" y="5358166"/>
                </a:lnTo>
                <a:lnTo>
                  <a:pt x="5860708" y="5386695"/>
                </a:lnTo>
                <a:cubicBezTo>
                  <a:pt x="5876509" y="5401890"/>
                  <a:pt x="5895326" y="5414186"/>
                  <a:pt x="5916218" y="5422683"/>
                </a:cubicBezTo>
                <a:lnTo>
                  <a:pt x="5927898" y="5424951"/>
                </a:lnTo>
                <a:lnTo>
                  <a:pt x="5927898" y="5492227"/>
                </a:lnTo>
                <a:lnTo>
                  <a:pt x="5946356" y="5503766"/>
                </a:lnTo>
                <a:cubicBezTo>
                  <a:pt x="5984558" y="5539191"/>
                  <a:pt x="6008187" y="5588128"/>
                  <a:pt x="6008187" y="5642183"/>
                </a:cubicBezTo>
                <a:cubicBezTo>
                  <a:pt x="6008187" y="5696238"/>
                  <a:pt x="5984558" y="5745176"/>
                  <a:pt x="5946356" y="5780600"/>
                </a:cubicBezTo>
                <a:lnTo>
                  <a:pt x="5927898" y="5792140"/>
                </a:lnTo>
                <a:lnTo>
                  <a:pt x="5927898" y="5843800"/>
                </a:lnTo>
                <a:lnTo>
                  <a:pt x="5902634" y="5838895"/>
                </a:lnTo>
                <a:cubicBezTo>
                  <a:pt x="5854409" y="5838895"/>
                  <a:pt x="5810749" y="5857690"/>
                  <a:pt x="5779145" y="5888079"/>
                </a:cubicBezTo>
                <a:lnTo>
                  <a:pt x="5745898" y="5935495"/>
                </a:lnTo>
                <a:lnTo>
                  <a:pt x="4518907" y="5935495"/>
                </a:lnTo>
                <a:lnTo>
                  <a:pt x="4517710" y="5940996"/>
                </a:lnTo>
                <a:cubicBezTo>
                  <a:pt x="4507027" y="5964416"/>
                  <a:pt x="4491569" y="5985506"/>
                  <a:pt x="4472468" y="6003218"/>
                </a:cubicBezTo>
                <a:lnTo>
                  <a:pt x="4418159" y="6037171"/>
                </a:lnTo>
                <a:lnTo>
                  <a:pt x="4418159" y="6332141"/>
                </a:lnTo>
                <a:lnTo>
                  <a:pt x="4472468" y="6366093"/>
                </a:lnTo>
                <a:cubicBezTo>
                  <a:pt x="4491569" y="6383806"/>
                  <a:pt x="4507027" y="6404896"/>
                  <a:pt x="4517710" y="6428315"/>
                </a:cubicBezTo>
                <a:lnTo>
                  <a:pt x="4520788" y="6442457"/>
                </a:lnTo>
                <a:lnTo>
                  <a:pt x="5459936" y="6442457"/>
                </a:lnTo>
                <a:lnTo>
                  <a:pt x="5459936" y="6534777"/>
                </a:lnTo>
                <a:lnTo>
                  <a:pt x="5474318" y="6545780"/>
                </a:lnTo>
                <a:cubicBezTo>
                  <a:pt x="5518013" y="6586297"/>
                  <a:pt x="5545039" y="6642272"/>
                  <a:pt x="5545039" y="6704099"/>
                </a:cubicBezTo>
                <a:cubicBezTo>
                  <a:pt x="5545039" y="6765928"/>
                  <a:pt x="5518013" y="6821902"/>
                  <a:pt x="5474318" y="6862420"/>
                </a:cubicBezTo>
                <a:lnTo>
                  <a:pt x="5459936" y="6873423"/>
                </a:lnTo>
                <a:lnTo>
                  <a:pt x="5459936" y="6923276"/>
                </a:lnTo>
                <a:lnTo>
                  <a:pt x="5352844" y="6923276"/>
                </a:lnTo>
                <a:lnTo>
                  <a:pt x="5352242" y="6923449"/>
                </a:lnTo>
                <a:cubicBezTo>
                  <a:pt x="5336524" y="6926432"/>
                  <a:pt x="5320250" y="6927997"/>
                  <a:pt x="5303580" y="6927997"/>
                </a:cubicBezTo>
                <a:cubicBezTo>
                  <a:pt x="5286910" y="6927997"/>
                  <a:pt x="5270635" y="6926432"/>
                  <a:pt x="5254918" y="6923449"/>
                </a:cubicBezTo>
                <a:lnTo>
                  <a:pt x="5254316" y="6923276"/>
                </a:lnTo>
                <a:lnTo>
                  <a:pt x="3459948" y="6923276"/>
                </a:lnTo>
                <a:lnTo>
                  <a:pt x="3459948" y="6927135"/>
                </a:lnTo>
                <a:lnTo>
                  <a:pt x="2216268" y="6927135"/>
                </a:lnTo>
                <a:close/>
              </a:path>
            </a:pathLst>
          </a:custGeom>
          <a:solidFill>
            <a:srgbClr val="48B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8768966" y="833940"/>
            <a:ext cx="3499234" cy="5467952"/>
            <a:chOff x="8912622" y="833940"/>
            <a:chExt cx="3499234" cy="5467952"/>
          </a:xfrm>
        </p:grpSpPr>
        <p:sp>
          <p:nvSpPr>
            <p:cNvPr id="139" name="文本框 138"/>
            <p:cNvSpPr txBox="1"/>
            <p:nvPr/>
          </p:nvSpPr>
          <p:spPr>
            <a:xfrm>
              <a:off x="8976681" y="833940"/>
              <a:ext cx="341019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 smtClean="0">
                  <a:solidFill>
                    <a:schemeClr val="bg1"/>
                  </a:solidFill>
                  <a:latin typeface="Packet" panose="00000400000000000000" pitchFamily="2" charset="0"/>
                </a:rPr>
                <a:t>TITLE</a:t>
              </a:r>
              <a:endParaRPr lang="zh-CN" altLang="en-US" sz="6600" dirty="0">
                <a:solidFill>
                  <a:schemeClr val="bg1"/>
                </a:solidFill>
                <a:latin typeface="Packet" panose="00000400000000000000" pitchFamily="2" charset="0"/>
              </a:endParaRPr>
            </a:p>
          </p:txBody>
        </p:sp>
        <p:sp>
          <p:nvSpPr>
            <p:cNvPr id="136" name="文本框 135"/>
            <p:cNvSpPr txBox="1"/>
            <p:nvPr/>
          </p:nvSpPr>
          <p:spPr>
            <a:xfrm>
              <a:off x="8912622" y="4670676"/>
              <a:ext cx="3499234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</a:rPr>
                <a:t>Everything is </a:t>
              </a:r>
              <a:r>
                <a:rPr lang="en-US" altLang="zh-CN" sz="2000" dirty="0" err="1">
                  <a:solidFill>
                    <a:schemeClr val="bg1"/>
                  </a:solidFill>
                </a:rPr>
                <a:t>gonna</a:t>
              </a:r>
              <a:r>
                <a:rPr lang="en-US" altLang="zh-CN" sz="2000" dirty="0">
                  <a:solidFill>
                    <a:schemeClr val="bg1"/>
                  </a:solidFill>
                </a:rPr>
                <a:t> be </a:t>
              </a:r>
              <a:r>
                <a:rPr lang="en-US" altLang="zh-CN" sz="2000" dirty="0" smtClean="0">
                  <a:solidFill>
                    <a:schemeClr val="bg1"/>
                  </a:solidFill>
                </a:rPr>
                <a:t>better</a:t>
              </a:r>
            </a:p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</a:rPr>
                <a:t>Everything </a:t>
              </a:r>
              <a:r>
                <a:rPr lang="en-US" altLang="zh-CN" sz="2000" dirty="0">
                  <a:solidFill>
                    <a:schemeClr val="bg1"/>
                  </a:solidFill>
                </a:rPr>
                <a:t>is </a:t>
              </a:r>
              <a:r>
                <a:rPr lang="en-US" altLang="zh-CN" sz="2000" dirty="0" err="1">
                  <a:solidFill>
                    <a:schemeClr val="bg1"/>
                  </a:solidFill>
                </a:rPr>
                <a:t>gonna</a:t>
              </a:r>
              <a:r>
                <a:rPr lang="en-US" altLang="zh-CN" sz="2000" dirty="0">
                  <a:solidFill>
                    <a:schemeClr val="bg1"/>
                  </a:solidFill>
                </a:rPr>
                <a:t> be </a:t>
              </a:r>
              <a:r>
                <a:rPr lang="en-US" altLang="zh-CN" sz="2000" dirty="0" smtClean="0">
                  <a:solidFill>
                    <a:schemeClr val="bg1"/>
                  </a:solidFill>
                </a:rPr>
                <a:t>better</a:t>
              </a:r>
            </a:p>
            <a:p>
              <a:pPr algn="ctr"/>
              <a:r>
                <a:rPr lang="en-US" altLang="zh-CN" sz="2000" dirty="0">
                  <a:solidFill>
                    <a:schemeClr val="bg1"/>
                  </a:solidFill>
                </a:rPr>
                <a:t>Everything is </a:t>
              </a:r>
              <a:r>
                <a:rPr lang="en-US" altLang="zh-CN" sz="2000" dirty="0" err="1">
                  <a:solidFill>
                    <a:schemeClr val="bg1"/>
                  </a:solidFill>
                </a:rPr>
                <a:t>gonna</a:t>
              </a:r>
              <a:r>
                <a:rPr lang="en-US" altLang="zh-CN" sz="2000" dirty="0">
                  <a:solidFill>
                    <a:schemeClr val="bg1"/>
                  </a:solidFill>
                </a:rPr>
                <a:t> be better</a:t>
              </a:r>
              <a:endParaRPr lang="zh-CN" altLang="en-US" sz="2000" dirty="0">
                <a:solidFill>
                  <a:schemeClr val="bg1"/>
                </a:solidFill>
              </a:endParaRPr>
            </a:p>
            <a:p>
              <a:pPr algn="ctr"/>
              <a:endParaRPr lang="zh-CN" altLang="en-US" sz="2000" dirty="0">
                <a:solidFill>
                  <a:schemeClr val="bg1"/>
                </a:solidFill>
              </a:endParaRPr>
            </a:p>
            <a:p>
              <a:pPr algn="ctr"/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137" name="文本框 136"/>
            <p:cNvSpPr txBox="1"/>
            <p:nvPr/>
          </p:nvSpPr>
          <p:spPr>
            <a:xfrm>
              <a:off x="8912622" y="2012793"/>
              <a:ext cx="3499234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</a:rPr>
                <a:t>Everything is </a:t>
              </a:r>
              <a:r>
                <a:rPr lang="en-US" altLang="zh-CN" sz="2000" dirty="0" err="1">
                  <a:solidFill>
                    <a:schemeClr val="bg1"/>
                  </a:solidFill>
                </a:rPr>
                <a:t>gonna</a:t>
              </a:r>
              <a:r>
                <a:rPr lang="en-US" altLang="zh-CN" sz="2000" dirty="0">
                  <a:solidFill>
                    <a:schemeClr val="bg1"/>
                  </a:solidFill>
                </a:rPr>
                <a:t> be </a:t>
              </a:r>
              <a:r>
                <a:rPr lang="en-US" altLang="zh-CN" sz="2000" dirty="0" smtClean="0">
                  <a:solidFill>
                    <a:schemeClr val="bg1"/>
                  </a:solidFill>
                </a:rPr>
                <a:t>better</a:t>
              </a:r>
            </a:p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</a:rPr>
                <a:t>Everything </a:t>
              </a:r>
              <a:r>
                <a:rPr lang="en-US" altLang="zh-CN" sz="2000" dirty="0">
                  <a:solidFill>
                    <a:schemeClr val="bg1"/>
                  </a:solidFill>
                </a:rPr>
                <a:t>is </a:t>
              </a:r>
              <a:r>
                <a:rPr lang="en-US" altLang="zh-CN" sz="2000" dirty="0" err="1">
                  <a:solidFill>
                    <a:schemeClr val="bg1"/>
                  </a:solidFill>
                </a:rPr>
                <a:t>gonna</a:t>
              </a:r>
              <a:r>
                <a:rPr lang="en-US" altLang="zh-CN" sz="2000" dirty="0">
                  <a:solidFill>
                    <a:schemeClr val="bg1"/>
                  </a:solidFill>
                </a:rPr>
                <a:t> be </a:t>
              </a:r>
              <a:r>
                <a:rPr lang="en-US" altLang="zh-CN" sz="2000" dirty="0" smtClean="0">
                  <a:solidFill>
                    <a:schemeClr val="bg1"/>
                  </a:solidFill>
                </a:rPr>
                <a:t>better</a:t>
              </a:r>
            </a:p>
            <a:p>
              <a:pPr algn="ctr"/>
              <a:r>
                <a:rPr lang="en-US" altLang="zh-CN" sz="2000" dirty="0">
                  <a:solidFill>
                    <a:schemeClr val="bg1"/>
                  </a:solidFill>
                </a:rPr>
                <a:t>Everything is </a:t>
              </a:r>
              <a:r>
                <a:rPr lang="en-US" altLang="zh-CN" sz="2000" dirty="0" err="1">
                  <a:solidFill>
                    <a:schemeClr val="bg1"/>
                  </a:solidFill>
                </a:rPr>
                <a:t>gonna</a:t>
              </a:r>
              <a:r>
                <a:rPr lang="en-US" altLang="zh-CN" sz="2000" dirty="0">
                  <a:solidFill>
                    <a:schemeClr val="bg1"/>
                  </a:solidFill>
                </a:rPr>
                <a:t> be better</a:t>
              </a:r>
              <a:endParaRPr lang="zh-CN" altLang="en-US" sz="2000" dirty="0">
                <a:solidFill>
                  <a:schemeClr val="bg1"/>
                </a:solidFill>
              </a:endParaRPr>
            </a:p>
            <a:p>
              <a:pPr algn="ctr"/>
              <a:endParaRPr lang="zh-CN" altLang="en-US" sz="2000" dirty="0">
                <a:solidFill>
                  <a:schemeClr val="bg1"/>
                </a:solidFill>
              </a:endParaRPr>
            </a:p>
            <a:p>
              <a:pPr algn="ctr"/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cxnSp>
          <p:nvCxnSpPr>
            <p:cNvPr id="138" name="直接连接符 137"/>
            <p:cNvCxnSpPr/>
            <p:nvPr/>
          </p:nvCxnSpPr>
          <p:spPr>
            <a:xfrm>
              <a:off x="9190554" y="1897742"/>
              <a:ext cx="649968" cy="0"/>
            </a:xfrm>
            <a:prstGeom prst="line">
              <a:avLst/>
            </a:prstGeom>
            <a:noFill/>
            <a:ln w="95250" cap="rnd">
              <a:solidFill>
                <a:srgbClr val="FFFFF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366" name="组合 365"/>
          <p:cNvGrpSpPr/>
          <p:nvPr/>
        </p:nvGrpSpPr>
        <p:grpSpPr>
          <a:xfrm>
            <a:off x="5123680" y="1028474"/>
            <a:ext cx="528002" cy="530225"/>
            <a:chOff x="5272088" y="1062038"/>
            <a:chExt cx="528002" cy="530225"/>
          </a:xfrm>
          <a:solidFill>
            <a:srgbClr val="48BEFE"/>
          </a:solidFill>
        </p:grpSpPr>
        <p:sp>
          <p:nvSpPr>
            <p:cNvPr id="370" name="Freeform 126"/>
            <p:cNvSpPr/>
            <p:nvPr/>
          </p:nvSpPr>
          <p:spPr bwMode="auto">
            <a:xfrm>
              <a:off x="5536565" y="1062038"/>
              <a:ext cx="263525" cy="530225"/>
            </a:xfrm>
            <a:custGeom>
              <a:avLst/>
              <a:gdLst>
                <a:gd name="T0" fmla="*/ 0 w 65"/>
                <a:gd name="T1" fmla="*/ 130 h 130"/>
                <a:gd name="T2" fmla="*/ 65 w 65"/>
                <a:gd name="T3" fmla="*/ 65 h 130"/>
                <a:gd name="T4" fmla="*/ 0 w 65"/>
                <a:gd name="T5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5" h="130">
                  <a:moveTo>
                    <a:pt x="0" y="130"/>
                  </a:moveTo>
                  <a:cubicBezTo>
                    <a:pt x="36" y="130"/>
                    <a:pt x="65" y="101"/>
                    <a:pt x="65" y="65"/>
                  </a:cubicBezTo>
                  <a:cubicBezTo>
                    <a:pt x="65" y="29"/>
                    <a:pt x="36" y="0"/>
                    <a:pt x="0" y="0"/>
                  </a:cubicBezTo>
                </a:path>
              </a:pathLst>
            </a:custGeom>
            <a:grpFill/>
            <a:ln w="9525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72" name="Freeform 129"/>
            <p:cNvSpPr/>
            <p:nvPr/>
          </p:nvSpPr>
          <p:spPr bwMode="auto">
            <a:xfrm>
              <a:off x="5272088" y="1062038"/>
              <a:ext cx="263525" cy="530225"/>
            </a:xfrm>
            <a:custGeom>
              <a:avLst/>
              <a:gdLst>
                <a:gd name="T0" fmla="*/ 65 w 65"/>
                <a:gd name="T1" fmla="*/ 0 h 130"/>
                <a:gd name="T2" fmla="*/ 0 w 65"/>
                <a:gd name="T3" fmla="*/ 65 h 130"/>
                <a:gd name="T4" fmla="*/ 65 w 65"/>
                <a:gd name="T5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5" h="130">
                  <a:moveTo>
                    <a:pt x="65" y="0"/>
                  </a:moveTo>
                  <a:cubicBezTo>
                    <a:pt x="29" y="0"/>
                    <a:pt x="0" y="29"/>
                    <a:pt x="0" y="65"/>
                  </a:cubicBezTo>
                  <a:cubicBezTo>
                    <a:pt x="0" y="101"/>
                    <a:pt x="29" y="130"/>
                    <a:pt x="65" y="130"/>
                  </a:cubicBezTo>
                </a:path>
              </a:pathLst>
            </a:custGeom>
            <a:grpFill/>
            <a:ln w="9525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73" name="Freeform 130"/>
            <p:cNvSpPr/>
            <p:nvPr/>
          </p:nvSpPr>
          <p:spPr bwMode="auto">
            <a:xfrm>
              <a:off x="5272088" y="1062038"/>
              <a:ext cx="263525" cy="530225"/>
            </a:xfrm>
            <a:custGeom>
              <a:avLst/>
              <a:gdLst>
                <a:gd name="T0" fmla="*/ 65 w 65"/>
                <a:gd name="T1" fmla="*/ 0 h 130"/>
                <a:gd name="T2" fmla="*/ 0 w 65"/>
                <a:gd name="T3" fmla="*/ 65 h 130"/>
                <a:gd name="T4" fmla="*/ 65 w 65"/>
                <a:gd name="T5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5" h="130">
                  <a:moveTo>
                    <a:pt x="65" y="0"/>
                  </a:moveTo>
                  <a:cubicBezTo>
                    <a:pt x="29" y="0"/>
                    <a:pt x="0" y="29"/>
                    <a:pt x="0" y="65"/>
                  </a:cubicBezTo>
                  <a:cubicBezTo>
                    <a:pt x="0" y="101"/>
                    <a:pt x="29" y="130"/>
                    <a:pt x="65" y="130"/>
                  </a:cubicBezTo>
                </a:path>
              </a:pathLst>
            </a:custGeom>
            <a:grpFill/>
            <a:ln w="9525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709160" y="4228124"/>
            <a:ext cx="709738" cy="533400"/>
            <a:chOff x="4709160" y="4228124"/>
            <a:chExt cx="709738" cy="533400"/>
          </a:xfrm>
          <a:solidFill>
            <a:srgbClr val="48BEFE"/>
          </a:solidFill>
        </p:grpSpPr>
        <p:sp>
          <p:nvSpPr>
            <p:cNvPr id="407" name="任意多边形 406"/>
            <p:cNvSpPr/>
            <p:nvPr/>
          </p:nvSpPr>
          <p:spPr>
            <a:xfrm>
              <a:off x="4709160" y="4228124"/>
              <a:ext cx="703262" cy="533400"/>
            </a:xfrm>
            <a:custGeom>
              <a:avLst/>
              <a:gdLst>
                <a:gd name="connsiteX0" fmla="*/ 263525 w 703262"/>
                <a:gd name="connsiteY0" fmla="*/ 1248 h 533400"/>
                <a:gd name="connsiteX1" fmla="*/ 263525 w 703262"/>
                <a:gd name="connsiteY1" fmla="*/ 531473 h 533400"/>
                <a:gd name="connsiteX2" fmla="*/ 0 w 703262"/>
                <a:gd name="connsiteY2" fmla="*/ 266361 h 533400"/>
                <a:gd name="connsiteX3" fmla="*/ 263525 w 703262"/>
                <a:gd name="connsiteY3" fmla="*/ 1248 h 533400"/>
                <a:gd name="connsiteX4" fmla="*/ 263864 w 703262"/>
                <a:gd name="connsiteY4" fmla="*/ 0 h 533400"/>
                <a:gd name="connsiteX5" fmla="*/ 442458 w 703262"/>
                <a:gd name="connsiteY5" fmla="*/ 0 h 533400"/>
                <a:gd name="connsiteX6" fmla="*/ 442458 w 703262"/>
                <a:gd name="connsiteY6" fmla="*/ 1523 h 533400"/>
                <a:gd name="connsiteX7" fmla="*/ 492965 w 703262"/>
                <a:gd name="connsiteY7" fmla="*/ 6617 h 533400"/>
                <a:gd name="connsiteX8" fmla="*/ 703262 w 703262"/>
                <a:gd name="connsiteY8" fmla="*/ 266361 h 533400"/>
                <a:gd name="connsiteX9" fmla="*/ 492965 w 703262"/>
                <a:gd name="connsiteY9" fmla="*/ 526104 h 533400"/>
                <a:gd name="connsiteX10" fmla="*/ 442458 w 703262"/>
                <a:gd name="connsiteY10" fmla="*/ 531199 h 533400"/>
                <a:gd name="connsiteX11" fmla="*/ 442458 w 703262"/>
                <a:gd name="connsiteY11" fmla="*/ 533400 h 533400"/>
                <a:gd name="connsiteX12" fmla="*/ 263864 w 703262"/>
                <a:gd name="connsiteY12" fmla="*/ 53340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03262" h="533400">
                  <a:moveTo>
                    <a:pt x="263525" y="1248"/>
                  </a:moveTo>
                  <a:lnTo>
                    <a:pt x="263525" y="531473"/>
                  </a:lnTo>
                  <a:cubicBezTo>
                    <a:pt x="117572" y="531473"/>
                    <a:pt x="0" y="413192"/>
                    <a:pt x="0" y="266361"/>
                  </a:cubicBezTo>
                  <a:cubicBezTo>
                    <a:pt x="0" y="119529"/>
                    <a:pt x="117572" y="1248"/>
                    <a:pt x="263525" y="1248"/>
                  </a:cubicBezTo>
                  <a:close/>
                  <a:moveTo>
                    <a:pt x="263864" y="0"/>
                  </a:moveTo>
                  <a:lnTo>
                    <a:pt x="442458" y="0"/>
                  </a:lnTo>
                  <a:lnTo>
                    <a:pt x="442458" y="1523"/>
                  </a:lnTo>
                  <a:lnTo>
                    <a:pt x="492965" y="6617"/>
                  </a:lnTo>
                  <a:cubicBezTo>
                    <a:pt x="613246" y="31264"/>
                    <a:pt x="703262" y="137883"/>
                    <a:pt x="703262" y="266361"/>
                  </a:cubicBezTo>
                  <a:cubicBezTo>
                    <a:pt x="703262" y="394838"/>
                    <a:pt x="613246" y="501457"/>
                    <a:pt x="492965" y="526104"/>
                  </a:cubicBezTo>
                  <a:lnTo>
                    <a:pt x="442458" y="531199"/>
                  </a:lnTo>
                  <a:lnTo>
                    <a:pt x="442458" y="533400"/>
                  </a:lnTo>
                  <a:lnTo>
                    <a:pt x="263864" y="5334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99" name="组合 398"/>
            <p:cNvGrpSpPr/>
            <p:nvPr/>
          </p:nvGrpSpPr>
          <p:grpSpPr>
            <a:xfrm>
              <a:off x="4714048" y="4231001"/>
              <a:ext cx="704850" cy="530225"/>
              <a:chOff x="5626100" y="5297488"/>
              <a:chExt cx="704850" cy="530225"/>
            </a:xfrm>
            <a:grpFill/>
          </p:grpSpPr>
          <p:sp>
            <p:nvSpPr>
              <p:cNvPr id="400" name="Freeform 115"/>
              <p:cNvSpPr/>
              <p:nvPr/>
            </p:nvSpPr>
            <p:spPr bwMode="auto">
              <a:xfrm>
                <a:off x="5886450" y="5827713"/>
                <a:ext cx="179387" cy="0"/>
              </a:xfrm>
              <a:custGeom>
                <a:avLst/>
                <a:gdLst>
                  <a:gd name="T0" fmla="*/ 0 w 113"/>
                  <a:gd name="T1" fmla="*/ 113 w 113"/>
                  <a:gd name="T2" fmla="*/ 0 w 11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13">
                    <a:moveTo>
                      <a:pt x="0" y="0"/>
                    </a:moveTo>
                    <a:lnTo>
                      <a:pt x="11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01" name="Line 116"/>
              <p:cNvSpPr>
                <a:spLocks noChangeShapeType="1"/>
              </p:cNvSpPr>
              <p:nvPr/>
            </p:nvSpPr>
            <p:spPr bwMode="auto">
              <a:xfrm>
                <a:off x="5886450" y="5827713"/>
                <a:ext cx="179387" cy="0"/>
              </a:xfrm>
              <a:prstGeom prst="line">
                <a:avLst/>
              </a:prstGeom>
              <a:grp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02" name="Freeform 117"/>
              <p:cNvSpPr/>
              <p:nvPr/>
            </p:nvSpPr>
            <p:spPr bwMode="auto">
              <a:xfrm>
                <a:off x="6065838" y="5297488"/>
                <a:ext cx="265112" cy="530225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grp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03" name="Freeform 118"/>
              <p:cNvSpPr/>
              <p:nvPr/>
            </p:nvSpPr>
            <p:spPr bwMode="auto">
              <a:xfrm>
                <a:off x="6065838" y="5297488"/>
                <a:ext cx="265112" cy="530225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grp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04" name="Line 120"/>
              <p:cNvSpPr>
                <a:spLocks noChangeShapeType="1"/>
              </p:cNvSpPr>
              <p:nvPr/>
            </p:nvSpPr>
            <p:spPr bwMode="auto">
              <a:xfrm>
                <a:off x="5886450" y="5297488"/>
                <a:ext cx="179387" cy="0"/>
              </a:xfrm>
              <a:prstGeom prst="line">
                <a:avLst/>
              </a:prstGeom>
              <a:grp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05" name="Freeform 121"/>
              <p:cNvSpPr/>
              <p:nvPr/>
            </p:nvSpPr>
            <p:spPr bwMode="auto">
              <a:xfrm>
                <a:off x="5626100" y="5297488"/>
                <a:ext cx="265112" cy="530225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grp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06" name="Freeform 122"/>
              <p:cNvSpPr/>
              <p:nvPr/>
            </p:nvSpPr>
            <p:spPr bwMode="auto">
              <a:xfrm>
                <a:off x="5626100" y="5297488"/>
                <a:ext cx="265112" cy="530225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grp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grpSp>
        <p:nvGrpSpPr>
          <p:cNvPr id="409" name="组合 408"/>
          <p:cNvGrpSpPr/>
          <p:nvPr/>
        </p:nvGrpSpPr>
        <p:grpSpPr>
          <a:xfrm>
            <a:off x="5928852" y="-51511"/>
            <a:ext cx="9673713" cy="6998079"/>
            <a:chOff x="5928852" y="-51511"/>
            <a:chExt cx="9673713" cy="6998079"/>
          </a:xfrm>
        </p:grpSpPr>
        <p:sp>
          <p:nvSpPr>
            <p:cNvPr id="410" name="Line 62"/>
            <p:cNvSpPr>
              <a:spLocks noChangeShapeType="1"/>
            </p:cNvSpPr>
            <p:nvPr/>
          </p:nvSpPr>
          <p:spPr bwMode="auto">
            <a:xfrm rot="10800000">
              <a:off x="6193664" y="4254875"/>
              <a:ext cx="1852052" cy="0"/>
            </a:xfrm>
            <a:prstGeom prst="line">
              <a:avLst/>
            </a:prstGeom>
            <a:noFill/>
            <a:ln w="9525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11" name="Freeform 63"/>
            <p:cNvSpPr/>
            <p:nvPr/>
          </p:nvSpPr>
          <p:spPr bwMode="auto">
            <a:xfrm rot="10800000" flipH="1">
              <a:off x="6193665" y="4794182"/>
              <a:ext cx="2376827" cy="0"/>
            </a:xfrm>
            <a:custGeom>
              <a:avLst/>
              <a:gdLst>
                <a:gd name="T0" fmla="*/ 1472 w 1472"/>
                <a:gd name="T1" fmla="*/ 0 w 1472"/>
                <a:gd name="T2" fmla="*/ 1472 w 147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472">
                  <a:moveTo>
                    <a:pt x="1472" y="0"/>
                  </a:moveTo>
                  <a:lnTo>
                    <a:pt x="0" y="0"/>
                  </a:lnTo>
                  <a:lnTo>
                    <a:pt x="1472" y="0"/>
                  </a:lnTo>
                  <a:close/>
                </a:path>
              </a:pathLst>
            </a:custGeom>
            <a:noFill/>
            <a:ln w="9525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12" name="Freeform 102"/>
            <p:cNvSpPr/>
            <p:nvPr/>
          </p:nvSpPr>
          <p:spPr bwMode="auto">
            <a:xfrm rot="10800000" flipH="1">
              <a:off x="5928852" y="4254875"/>
              <a:ext cx="268039" cy="539307"/>
            </a:xfrm>
            <a:custGeom>
              <a:avLst/>
              <a:gdLst>
                <a:gd name="T0" fmla="*/ 65 w 65"/>
                <a:gd name="T1" fmla="*/ 0 h 130"/>
                <a:gd name="T2" fmla="*/ 0 w 65"/>
                <a:gd name="T3" fmla="*/ 65 h 130"/>
                <a:gd name="T4" fmla="*/ 65 w 65"/>
                <a:gd name="T5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5" h="130">
                  <a:moveTo>
                    <a:pt x="65" y="0"/>
                  </a:moveTo>
                  <a:cubicBezTo>
                    <a:pt x="29" y="0"/>
                    <a:pt x="0" y="29"/>
                    <a:pt x="0" y="65"/>
                  </a:cubicBezTo>
                  <a:cubicBezTo>
                    <a:pt x="0" y="101"/>
                    <a:pt x="29" y="130"/>
                    <a:pt x="65" y="130"/>
                  </a:cubicBezTo>
                </a:path>
              </a:pathLst>
            </a:custGeom>
            <a:noFill/>
            <a:ln w="9525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413" name="组合 412"/>
            <p:cNvGrpSpPr/>
            <p:nvPr/>
          </p:nvGrpSpPr>
          <p:grpSpPr>
            <a:xfrm>
              <a:off x="6209806" y="-51511"/>
              <a:ext cx="9392759" cy="6998079"/>
              <a:chOff x="6209806" y="-51511"/>
              <a:chExt cx="9392759" cy="6998079"/>
            </a:xfrm>
          </p:grpSpPr>
          <p:sp>
            <p:nvSpPr>
              <p:cNvPr id="414" name="Freeform 59"/>
              <p:cNvSpPr/>
              <p:nvPr/>
            </p:nvSpPr>
            <p:spPr bwMode="auto">
              <a:xfrm rot="10800000" flipH="1">
                <a:off x="6905743" y="6408873"/>
                <a:ext cx="269654" cy="537693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15" name="Freeform 60"/>
              <p:cNvSpPr/>
              <p:nvPr/>
            </p:nvSpPr>
            <p:spPr bwMode="auto">
              <a:xfrm rot="10800000" flipH="1">
                <a:off x="6905743" y="6408873"/>
                <a:ext cx="269654" cy="537693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16" name="Freeform 65"/>
              <p:cNvSpPr/>
              <p:nvPr/>
            </p:nvSpPr>
            <p:spPr bwMode="auto">
              <a:xfrm rot="10800000" flipH="1">
                <a:off x="7456354" y="5331874"/>
                <a:ext cx="1114138" cy="0"/>
              </a:xfrm>
              <a:custGeom>
                <a:avLst/>
                <a:gdLst>
                  <a:gd name="T0" fmla="*/ 690 w 690"/>
                  <a:gd name="T1" fmla="*/ 0 w 690"/>
                  <a:gd name="T2" fmla="*/ 690 w 69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90">
                    <a:moveTo>
                      <a:pt x="690" y="0"/>
                    </a:moveTo>
                    <a:lnTo>
                      <a:pt x="0" y="0"/>
                    </a:lnTo>
                    <a:lnTo>
                      <a:pt x="690" y="0"/>
                    </a:lnTo>
                    <a:close/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17" name="Line 66"/>
              <p:cNvSpPr>
                <a:spLocks noChangeShapeType="1"/>
              </p:cNvSpPr>
              <p:nvPr/>
            </p:nvSpPr>
            <p:spPr bwMode="auto">
              <a:xfrm rot="10800000">
                <a:off x="7456354" y="5331874"/>
                <a:ext cx="1114138" cy="0"/>
              </a:xfrm>
              <a:prstGeom prst="line">
                <a:avLst/>
              </a:pr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18" name="Freeform 67"/>
              <p:cNvSpPr/>
              <p:nvPr/>
            </p:nvSpPr>
            <p:spPr bwMode="auto">
              <a:xfrm rot="10800000" flipH="1">
                <a:off x="7456352" y="5871181"/>
                <a:ext cx="385912" cy="0"/>
              </a:xfrm>
              <a:custGeom>
                <a:avLst/>
                <a:gdLst>
                  <a:gd name="T0" fmla="*/ 239 w 239"/>
                  <a:gd name="T1" fmla="*/ 0 w 239"/>
                  <a:gd name="T2" fmla="*/ 239 w 23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39">
                    <a:moveTo>
                      <a:pt x="239" y="0"/>
                    </a:moveTo>
                    <a:lnTo>
                      <a:pt x="0" y="0"/>
                    </a:lnTo>
                    <a:lnTo>
                      <a:pt x="239" y="0"/>
                    </a:lnTo>
                    <a:close/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19" name="Line 68"/>
              <p:cNvSpPr>
                <a:spLocks noChangeShapeType="1"/>
              </p:cNvSpPr>
              <p:nvPr/>
            </p:nvSpPr>
            <p:spPr bwMode="auto">
              <a:xfrm rot="10800000">
                <a:off x="7456352" y="5871181"/>
                <a:ext cx="385912" cy="0"/>
              </a:xfrm>
              <a:prstGeom prst="line">
                <a:avLst/>
              </a:pr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20" name="Freeform 69"/>
              <p:cNvSpPr/>
              <p:nvPr/>
            </p:nvSpPr>
            <p:spPr bwMode="auto">
              <a:xfrm rot="10800000" flipH="1">
                <a:off x="7170552" y="6408875"/>
                <a:ext cx="671713" cy="0"/>
              </a:xfrm>
              <a:custGeom>
                <a:avLst/>
                <a:gdLst>
                  <a:gd name="T0" fmla="*/ 416 w 416"/>
                  <a:gd name="T1" fmla="*/ 0 w 416"/>
                  <a:gd name="T2" fmla="*/ 416 w 41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416">
                    <a:moveTo>
                      <a:pt x="416" y="0"/>
                    </a:moveTo>
                    <a:lnTo>
                      <a:pt x="0" y="0"/>
                    </a:lnTo>
                    <a:lnTo>
                      <a:pt x="416" y="0"/>
                    </a:lnTo>
                    <a:close/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21" name="Line 70"/>
              <p:cNvSpPr>
                <a:spLocks noChangeShapeType="1"/>
              </p:cNvSpPr>
              <p:nvPr/>
            </p:nvSpPr>
            <p:spPr bwMode="auto">
              <a:xfrm rot="10800000">
                <a:off x="7170552" y="6408875"/>
                <a:ext cx="671713" cy="0"/>
              </a:xfrm>
              <a:prstGeom prst="line">
                <a:avLst/>
              </a:pr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22" name="Freeform 71"/>
              <p:cNvSpPr/>
              <p:nvPr/>
            </p:nvSpPr>
            <p:spPr bwMode="auto">
              <a:xfrm rot="10800000" flipH="1">
                <a:off x="7170552" y="6946566"/>
                <a:ext cx="1370875" cy="0"/>
              </a:xfrm>
              <a:custGeom>
                <a:avLst/>
                <a:gdLst>
                  <a:gd name="T0" fmla="*/ 849 w 849"/>
                  <a:gd name="T1" fmla="*/ 0 w 849"/>
                  <a:gd name="T2" fmla="*/ 849 w 84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849">
                    <a:moveTo>
                      <a:pt x="849" y="0"/>
                    </a:moveTo>
                    <a:lnTo>
                      <a:pt x="0" y="0"/>
                    </a:lnTo>
                    <a:lnTo>
                      <a:pt x="849" y="0"/>
                    </a:lnTo>
                    <a:close/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23" name="Freeform 73"/>
              <p:cNvSpPr/>
              <p:nvPr/>
            </p:nvSpPr>
            <p:spPr bwMode="auto">
              <a:xfrm rot="10800000" flipH="1">
                <a:off x="8045717" y="3717182"/>
                <a:ext cx="268039" cy="537693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24" name="Freeform 74"/>
              <p:cNvSpPr/>
              <p:nvPr/>
            </p:nvSpPr>
            <p:spPr bwMode="auto">
              <a:xfrm rot="10800000" flipH="1">
                <a:off x="8045717" y="3717182"/>
                <a:ext cx="268039" cy="537693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25" name="Freeform 75"/>
              <p:cNvSpPr/>
              <p:nvPr/>
            </p:nvSpPr>
            <p:spPr bwMode="auto">
              <a:xfrm rot="10800000" flipH="1">
                <a:off x="8541426" y="2640181"/>
                <a:ext cx="269654" cy="537693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26" name="Freeform 76"/>
              <p:cNvSpPr/>
              <p:nvPr/>
            </p:nvSpPr>
            <p:spPr bwMode="auto">
              <a:xfrm rot="10800000" flipH="1">
                <a:off x="8541426" y="2640181"/>
                <a:ext cx="269654" cy="537693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27" name="Freeform 77"/>
              <p:cNvSpPr/>
              <p:nvPr/>
            </p:nvSpPr>
            <p:spPr bwMode="auto">
              <a:xfrm rot="10800000" flipH="1">
                <a:off x="8541426" y="1563182"/>
                <a:ext cx="269654" cy="537693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28" name="Freeform 78"/>
              <p:cNvSpPr/>
              <p:nvPr/>
            </p:nvSpPr>
            <p:spPr bwMode="auto">
              <a:xfrm rot="10800000" flipH="1">
                <a:off x="8541426" y="1563182"/>
                <a:ext cx="269654" cy="537693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29" name="Freeform 79"/>
              <p:cNvSpPr/>
              <p:nvPr/>
            </p:nvSpPr>
            <p:spPr bwMode="auto">
              <a:xfrm rot="10800000" flipH="1">
                <a:off x="7519327" y="486181"/>
                <a:ext cx="269654" cy="537693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5" y="130"/>
                      <a:pt x="65" y="101"/>
                      <a:pt x="65" y="65"/>
                    </a:cubicBezTo>
                    <a:cubicBezTo>
                      <a:pt x="65" y="29"/>
                      <a:pt x="35" y="0"/>
                      <a:pt x="0" y="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30" name="Freeform 80"/>
              <p:cNvSpPr/>
              <p:nvPr/>
            </p:nvSpPr>
            <p:spPr bwMode="auto">
              <a:xfrm rot="10800000" flipH="1">
                <a:off x="7519327" y="486181"/>
                <a:ext cx="269654" cy="537693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5" y="130"/>
                      <a:pt x="65" y="101"/>
                      <a:pt x="65" y="65"/>
                    </a:cubicBezTo>
                    <a:cubicBezTo>
                      <a:pt x="65" y="29"/>
                      <a:pt x="35" y="0"/>
                      <a:pt x="0" y="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31" name="Freeform 81"/>
              <p:cNvSpPr/>
              <p:nvPr/>
            </p:nvSpPr>
            <p:spPr bwMode="auto">
              <a:xfrm rot="10800000" flipH="1">
                <a:off x="6905743" y="3717181"/>
                <a:ext cx="1139974" cy="0"/>
              </a:xfrm>
              <a:custGeom>
                <a:avLst/>
                <a:gdLst>
                  <a:gd name="T0" fmla="*/ 0 w 706"/>
                  <a:gd name="T1" fmla="*/ 706 w 706"/>
                  <a:gd name="T2" fmla="*/ 0 w 70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706">
                    <a:moveTo>
                      <a:pt x="0" y="0"/>
                    </a:moveTo>
                    <a:lnTo>
                      <a:pt x="706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32" name="Line 82"/>
              <p:cNvSpPr>
                <a:spLocks noChangeShapeType="1"/>
              </p:cNvSpPr>
              <p:nvPr/>
            </p:nvSpPr>
            <p:spPr bwMode="auto">
              <a:xfrm rot="10800000" flipH="1">
                <a:off x="6905743" y="3717181"/>
                <a:ext cx="1139974" cy="0"/>
              </a:xfrm>
              <a:prstGeom prst="line">
                <a:avLst/>
              </a:pr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33" name="Freeform 83"/>
              <p:cNvSpPr/>
              <p:nvPr/>
            </p:nvSpPr>
            <p:spPr bwMode="auto">
              <a:xfrm rot="10800000" flipH="1">
                <a:off x="6905744" y="3177874"/>
                <a:ext cx="1635683" cy="0"/>
              </a:xfrm>
              <a:custGeom>
                <a:avLst/>
                <a:gdLst>
                  <a:gd name="T0" fmla="*/ 0 w 1013"/>
                  <a:gd name="T1" fmla="*/ 1013 w 1013"/>
                  <a:gd name="T2" fmla="*/ 0 w 101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013">
                    <a:moveTo>
                      <a:pt x="0" y="0"/>
                    </a:moveTo>
                    <a:lnTo>
                      <a:pt x="1013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34" name="Line 84"/>
              <p:cNvSpPr>
                <a:spLocks noChangeShapeType="1"/>
              </p:cNvSpPr>
              <p:nvPr/>
            </p:nvSpPr>
            <p:spPr bwMode="auto">
              <a:xfrm rot="10800000" flipH="1">
                <a:off x="6905744" y="3177874"/>
                <a:ext cx="1635683" cy="0"/>
              </a:xfrm>
              <a:prstGeom prst="line">
                <a:avLst/>
              </a:pr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35" name="Freeform 85"/>
              <p:cNvSpPr/>
              <p:nvPr/>
            </p:nvSpPr>
            <p:spPr bwMode="auto">
              <a:xfrm rot="10800000" flipH="1">
                <a:off x="7646886" y="2640182"/>
                <a:ext cx="894540" cy="0"/>
              </a:xfrm>
              <a:custGeom>
                <a:avLst/>
                <a:gdLst>
                  <a:gd name="T0" fmla="*/ 0 w 554"/>
                  <a:gd name="T1" fmla="*/ 554 w 554"/>
                  <a:gd name="T2" fmla="*/ 0 w 55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554">
                    <a:moveTo>
                      <a:pt x="0" y="0"/>
                    </a:moveTo>
                    <a:lnTo>
                      <a:pt x="554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36" name="Line 86"/>
              <p:cNvSpPr>
                <a:spLocks noChangeShapeType="1"/>
              </p:cNvSpPr>
              <p:nvPr/>
            </p:nvSpPr>
            <p:spPr bwMode="auto">
              <a:xfrm rot="10800000" flipH="1">
                <a:off x="7646886" y="2640182"/>
                <a:ext cx="894540" cy="0"/>
              </a:xfrm>
              <a:prstGeom prst="line">
                <a:avLst/>
              </a:pr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37" name="Freeform 87"/>
              <p:cNvSpPr/>
              <p:nvPr/>
            </p:nvSpPr>
            <p:spPr bwMode="auto">
              <a:xfrm rot="10800000" flipH="1">
                <a:off x="7646886" y="2100875"/>
                <a:ext cx="894540" cy="0"/>
              </a:xfrm>
              <a:custGeom>
                <a:avLst/>
                <a:gdLst>
                  <a:gd name="T0" fmla="*/ 0 w 554"/>
                  <a:gd name="T1" fmla="*/ 554 w 554"/>
                  <a:gd name="T2" fmla="*/ 0 w 55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554">
                    <a:moveTo>
                      <a:pt x="0" y="0"/>
                    </a:moveTo>
                    <a:lnTo>
                      <a:pt x="554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38" name="Line 88"/>
              <p:cNvSpPr>
                <a:spLocks noChangeShapeType="1"/>
              </p:cNvSpPr>
              <p:nvPr/>
            </p:nvSpPr>
            <p:spPr bwMode="auto">
              <a:xfrm rot="10800000" flipH="1">
                <a:off x="7646886" y="2100875"/>
                <a:ext cx="894540" cy="0"/>
              </a:xfrm>
              <a:prstGeom prst="line">
                <a:avLst/>
              </a:pr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39" name="Freeform 89"/>
              <p:cNvSpPr/>
              <p:nvPr/>
            </p:nvSpPr>
            <p:spPr bwMode="auto">
              <a:xfrm rot="10800000" flipH="1">
                <a:off x="6474619" y="1563181"/>
                <a:ext cx="2066807" cy="0"/>
              </a:xfrm>
              <a:custGeom>
                <a:avLst/>
                <a:gdLst>
                  <a:gd name="T0" fmla="*/ 0 w 1280"/>
                  <a:gd name="T1" fmla="*/ 1280 w 1280"/>
                  <a:gd name="T2" fmla="*/ 0 w 128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280">
                    <a:moveTo>
                      <a:pt x="0" y="0"/>
                    </a:moveTo>
                    <a:lnTo>
                      <a:pt x="128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40" name="Line 90"/>
              <p:cNvSpPr>
                <a:spLocks noChangeShapeType="1"/>
              </p:cNvSpPr>
              <p:nvPr/>
            </p:nvSpPr>
            <p:spPr bwMode="auto">
              <a:xfrm rot="10800000" flipH="1">
                <a:off x="6474619" y="1563181"/>
                <a:ext cx="2066807" cy="0"/>
              </a:xfrm>
              <a:prstGeom prst="line">
                <a:avLst/>
              </a:pr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41" name="Freeform 91"/>
              <p:cNvSpPr/>
              <p:nvPr/>
            </p:nvSpPr>
            <p:spPr bwMode="auto">
              <a:xfrm rot="10800000" flipH="1">
                <a:off x="6474618" y="1023874"/>
                <a:ext cx="1044707" cy="0"/>
              </a:xfrm>
              <a:custGeom>
                <a:avLst/>
                <a:gdLst>
                  <a:gd name="T0" fmla="*/ 0 w 647"/>
                  <a:gd name="T1" fmla="*/ 647 w 647"/>
                  <a:gd name="T2" fmla="*/ 0 w 64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47">
                    <a:moveTo>
                      <a:pt x="0" y="0"/>
                    </a:moveTo>
                    <a:lnTo>
                      <a:pt x="647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42" name="Line 92"/>
              <p:cNvSpPr>
                <a:spLocks noChangeShapeType="1"/>
              </p:cNvSpPr>
              <p:nvPr/>
            </p:nvSpPr>
            <p:spPr bwMode="auto">
              <a:xfrm rot="10800000" flipH="1">
                <a:off x="6474618" y="1023874"/>
                <a:ext cx="1044707" cy="0"/>
              </a:xfrm>
              <a:prstGeom prst="line">
                <a:avLst/>
              </a:pr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43" name="Freeform 93"/>
              <p:cNvSpPr/>
              <p:nvPr/>
            </p:nvSpPr>
            <p:spPr bwMode="auto">
              <a:xfrm rot="10800000" flipH="1">
                <a:off x="6905744" y="486182"/>
                <a:ext cx="613583" cy="0"/>
              </a:xfrm>
              <a:custGeom>
                <a:avLst/>
                <a:gdLst>
                  <a:gd name="T0" fmla="*/ 0 w 380"/>
                  <a:gd name="T1" fmla="*/ 380 w 380"/>
                  <a:gd name="T2" fmla="*/ 0 w 38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80">
                    <a:moveTo>
                      <a:pt x="0" y="0"/>
                    </a:moveTo>
                    <a:lnTo>
                      <a:pt x="38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44" name="Line 94"/>
              <p:cNvSpPr>
                <a:spLocks noChangeShapeType="1"/>
              </p:cNvSpPr>
              <p:nvPr/>
            </p:nvSpPr>
            <p:spPr bwMode="auto">
              <a:xfrm rot="10800000" flipH="1">
                <a:off x="6905744" y="486182"/>
                <a:ext cx="613583" cy="0"/>
              </a:xfrm>
              <a:prstGeom prst="line">
                <a:avLst/>
              </a:pr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45" name="Freeform 95"/>
              <p:cNvSpPr/>
              <p:nvPr/>
            </p:nvSpPr>
            <p:spPr bwMode="auto">
              <a:xfrm rot="10800000" flipH="1">
                <a:off x="6905744" y="-51511"/>
                <a:ext cx="1635683" cy="0"/>
              </a:xfrm>
              <a:custGeom>
                <a:avLst/>
                <a:gdLst>
                  <a:gd name="T0" fmla="*/ 0 w 1013"/>
                  <a:gd name="T1" fmla="*/ 1013 w 1013"/>
                  <a:gd name="T2" fmla="*/ 0 w 101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013">
                    <a:moveTo>
                      <a:pt x="0" y="0"/>
                    </a:moveTo>
                    <a:lnTo>
                      <a:pt x="1013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46" name="Line 96"/>
              <p:cNvSpPr>
                <a:spLocks noChangeShapeType="1"/>
              </p:cNvSpPr>
              <p:nvPr/>
            </p:nvSpPr>
            <p:spPr bwMode="auto">
              <a:xfrm rot="10800000" flipH="1">
                <a:off x="6905744" y="-51511"/>
                <a:ext cx="1635683" cy="0"/>
              </a:xfrm>
              <a:prstGeom prst="line">
                <a:avLst/>
              </a:pr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47" name="Freeform 97"/>
              <p:cNvSpPr/>
              <p:nvPr/>
            </p:nvSpPr>
            <p:spPr bwMode="auto">
              <a:xfrm rot="10800000" flipH="1">
                <a:off x="7188313" y="5331875"/>
                <a:ext cx="268039" cy="539307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48" name="Freeform 98"/>
              <p:cNvSpPr/>
              <p:nvPr/>
            </p:nvSpPr>
            <p:spPr bwMode="auto">
              <a:xfrm rot="10800000" flipH="1">
                <a:off x="7188313" y="5331875"/>
                <a:ext cx="268039" cy="539307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49" name="Freeform 99"/>
              <p:cNvSpPr/>
              <p:nvPr/>
            </p:nvSpPr>
            <p:spPr bwMode="auto">
              <a:xfrm rot="10800000" flipH="1">
                <a:off x="8559188" y="4794181"/>
                <a:ext cx="269654" cy="537693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50" name="Freeform 100"/>
              <p:cNvSpPr/>
              <p:nvPr/>
            </p:nvSpPr>
            <p:spPr bwMode="auto">
              <a:xfrm rot="10800000" flipH="1">
                <a:off x="8559188" y="4794181"/>
                <a:ext cx="269654" cy="537693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51" name="Freeform 103"/>
              <p:cNvSpPr/>
              <p:nvPr/>
            </p:nvSpPr>
            <p:spPr bwMode="auto">
              <a:xfrm rot="10800000" flipH="1">
                <a:off x="7829347" y="5871182"/>
                <a:ext cx="269654" cy="537693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52" name="Freeform 104"/>
              <p:cNvSpPr/>
              <p:nvPr/>
            </p:nvSpPr>
            <p:spPr bwMode="auto">
              <a:xfrm rot="10800000" flipH="1">
                <a:off x="7829348" y="5871182"/>
                <a:ext cx="269654" cy="537693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53" name="Freeform 105"/>
              <p:cNvSpPr/>
              <p:nvPr/>
            </p:nvSpPr>
            <p:spPr bwMode="auto">
              <a:xfrm rot="10800000" flipH="1">
                <a:off x="6640934" y="3177875"/>
                <a:ext cx="269654" cy="539307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54" name="Freeform 106"/>
              <p:cNvSpPr/>
              <p:nvPr/>
            </p:nvSpPr>
            <p:spPr bwMode="auto">
              <a:xfrm rot="10800000" flipH="1">
                <a:off x="6640934" y="3177875"/>
                <a:ext cx="269654" cy="539307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55" name="Freeform 131"/>
              <p:cNvSpPr/>
              <p:nvPr/>
            </p:nvSpPr>
            <p:spPr bwMode="auto">
              <a:xfrm rot="10800000" flipH="1">
                <a:off x="7382077" y="2100875"/>
                <a:ext cx="269654" cy="539307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56" name="Freeform 132"/>
              <p:cNvSpPr/>
              <p:nvPr/>
            </p:nvSpPr>
            <p:spPr bwMode="auto">
              <a:xfrm rot="10800000" flipH="1">
                <a:off x="7382077" y="2100875"/>
                <a:ext cx="269654" cy="539307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57" name="Freeform 133"/>
              <p:cNvSpPr/>
              <p:nvPr/>
            </p:nvSpPr>
            <p:spPr bwMode="auto">
              <a:xfrm rot="10800000" flipH="1">
                <a:off x="6209810" y="1023877"/>
                <a:ext cx="269654" cy="539307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58" name="Freeform 134"/>
              <p:cNvSpPr/>
              <p:nvPr/>
            </p:nvSpPr>
            <p:spPr bwMode="auto">
              <a:xfrm rot="10800000" flipH="1">
                <a:off x="6209806" y="1023875"/>
                <a:ext cx="269654" cy="539307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59" name="Freeform 135"/>
              <p:cNvSpPr/>
              <p:nvPr/>
            </p:nvSpPr>
            <p:spPr bwMode="auto">
              <a:xfrm rot="10800000" flipH="1">
                <a:off x="6640932" y="-51507"/>
                <a:ext cx="269654" cy="537693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60" name="Freeform 136"/>
              <p:cNvSpPr/>
              <p:nvPr/>
            </p:nvSpPr>
            <p:spPr bwMode="auto">
              <a:xfrm rot="10800000" flipH="1">
                <a:off x="6640920" y="-51509"/>
                <a:ext cx="269654" cy="537693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61" name="Line 96"/>
              <p:cNvSpPr>
                <a:spLocks noChangeShapeType="1"/>
              </p:cNvSpPr>
              <p:nvPr/>
            </p:nvSpPr>
            <p:spPr bwMode="auto">
              <a:xfrm rot="10800000" flipH="1">
                <a:off x="9010965" y="-51511"/>
                <a:ext cx="2465164" cy="0"/>
              </a:xfrm>
              <a:prstGeom prst="line">
                <a:avLst/>
              </a:pr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62" name="Freeform 71"/>
              <p:cNvSpPr/>
              <p:nvPr/>
            </p:nvSpPr>
            <p:spPr bwMode="auto">
              <a:xfrm rot="10800000" flipH="1">
                <a:off x="9020125" y="6866348"/>
                <a:ext cx="335879" cy="80220"/>
              </a:xfrm>
              <a:custGeom>
                <a:avLst/>
                <a:gdLst>
                  <a:gd name="T0" fmla="*/ 849 w 849"/>
                  <a:gd name="T1" fmla="*/ 0 w 849"/>
                  <a:gd name="T2" fmla="*/ 849 w 84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849">
                    <a:moveTo>
                      <a:pt x="849" y="0"/>
                    </a:moveTo>
                    <a:lnTo>
                      <a:pt x="0" y="0"/>
                    </a:lnTo>
                    <a:lnTo>
                      <a:pt x="849" y="0"/>
                    </a:lnTo>
                    <a:close/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63" name="Freeform 71"/>
              <p:cNvSpPr/>
              <p:nvPr/>
            </p:nvSpPr>
            <p:spPr bwMode="auto">
              <a:xfrm rot="10800000" flipH="1">
                <a:off x="9733213" y="6830519"/>
                <a:ext cx="5869352" cy="116049"/>
              </a:xfrm>
              <a:custGeom>
                <a:avLst/>
                <a:gdLst>
                  <a:gd name="T0" fmla="*/ 849 w 849"/>
                  <a:gd name="T1" fmla="*/ 0 w 849"/>
                  <a:gd name="T2" fmla="*/ 849 w 84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849">
                    <a:moveTo>
                      <a:pt x="849" y="0"/>
                    </a:moveTo>
                    <a:lnTo>
                      <a:pt x="0" y="0"/>
                    </a:lnTo>
                    <a:lnTo>
                      <a:pt x="849" y="0"/>
                    </a:lnTo>
                    <a:close/>
                  </a:path>
                </a:pathLst>
              </a:cu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64" name="Line 96"/>
              <p:cNvSpPr>
                <a:spLocks noChangeShapeType="1"/>
              </p:cNvSpPr>
              <p:nvPr/>
            </p:nvSpPr>
            <p:spPr bwMode="auto">
              <a:xfrm rot="10800000" flipH="1">
                <a:off x="11902312" y="-51511"/>
                <a:ext cx="3509727" cy="0"/>
              </a:xfrm>
              <a:prstGeom prst="line">
                <a:avLst/>
              </a:prstGeom>
              <a:noFill/>
              <a:ln w="952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465" name="组合 464"/>
              <p:cNvGrpSpPr/>
              <p:nvPr/>
            </p:nvGrpSpPr>
            <p:grpSpPr>
              <a:xfrm>
                <a:off x="9709150" y="3700463"/>
                <a:ext cx="704850" cy="530225"/>
                <a:chOff x="5626100" y="3179763"/>
                <a:chExt cx="704850" cy="530225"/>
              </a:xfrm>
            </p:grpSpPr>
            <p:sp>
              <p:nvSpPr>
                <p:cNvPr id="482" name="Freeform 107"/>
                <p:cNvSpPr/>
                <p:nvPr/>
              </p:nvSpPr>
              <p:spPr bwMode="auto">
                <a:xfrm>
                  <a:off x="5886450" y="3709988"/>
                  <a:ext cx="179387" cy="0"/>
                </a:xfrm>
                <a:custGeom>
                  <a:avLst/>
                  <a:gdLst>
                    <a:gd name="T0" fmla="*/ 0 w 113"/>
                    <a:gd name="T1" fmla="*/ 113 w 113"/>
                    <a:gd name="T2" fmla="*/ 0 w 113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13">
                      <a:moveTo>
                        <a:pt x="0" y="0"/>
                      </a:moveTo>
                      <a:lnTo>
                        <a:pt x="113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95250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483" name="Line 108"/>
                <p:cNvSpPr>
                  <a:spLocks noChangeShapeType="1"/>
                </p:cNvSpPr>
                <p:nvPr/>
              </p:nvSpPr>
              <p:spPr bwMode="auto">
                <a:xfrm>
                  <a:off x="5886450" y="3709988"/>
                  <a:ext cx="179387" cy="0"/>
                </a:xfrm>
                <a:prstGeom prst="line">
                  <a:avLst/>
                </a:prstGeom>
                <a:noFill/>
                <a:ln w="95250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484" name="Freeform 109"/>
                <p:cNvSpPr/>
                <p:nvPr/>
              </p:nvSpPr>
              <p:spPr bwMode="auto">
                <a:xfrm>
                  <a:off x="6065838" y="3179763"/>
                  <a:ext cx="265112" cy="530225"/>
                </a:xfrm>
                <a:custGeom>
                  <a:avLst/>
                  <a:gdLst>
                    <a:gd name="T0" fmla="*/ 0 w 65"/>
                    <a:gd name="T1" fmla="*/ 130 h 130"/>
                    <a:gd name="T2" fmla="*/ 65 w 65"/>
                    <a:gd name="T3" fmla="*/ 65 h 130"/>
                    <a:gd name="T4" fmla="*/ 0 w 65"/>
                    <a:gd name="T5" fmla="*/ 0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5" h="130">
                      <a:moveTo>
                        <a:pt x="0" y="130"/>
                      </a:moveTo>
                      <a:cubicBezTo>
                        <a:pt x="36" y="130"/>
                        <a:pt x="65" y="101"/>
                        <a:pt x="65" y="65"/>
                      </a:cubicBezTo>
                      <a:cubicBezTo>
                        <a:pt x="65" y="29"/>
                        <a:pt x="36" y="0"/>
                        <a:pt x="0" y="0"/>
                      </a:cubicBezTo>
                    </a:path>
                  </a:pathLst>
                </a:custGeom>
                <a:noFill/>
                <a:ln w="95250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485" name="Freeform 110"/>
                <p:cNvSpPr/>
                <p:nvPr/>
              </p:nvSpPr>
              <p:spPr bwMode="auto">
                <a:xfrm>
                  <a:off x="6065838" y="3179763"/>
                  <a:ext cx="265112" cy="530225"/>
                </a:xfrm>
                <a:custGeom>
                  <a:avLst/>
                  <a:gdLst>
                    <a:gd name="T0" fmla="*/ 0 w 65"/>
                    <a:gd name="T1" fmla="*/ 130 h 130"/>
                    <a:gd name="T2" fmla="*/ 65 w 65"/>
                    <a:gd name="T3" fmla="*/ 65 h 130"/>
                    <a:gd name="T4" fmla="*/ 0 w 65"/>
                    <a:gd name="T5" fmla="*/ 0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5" h="130">
                      <a:moveTo>
                        <a:pt x="0" y="130"/>
                      </a:moveTo>
                      <a:cubicBezTo>
                        <a:pt x="36" y="130"/>
                        <a:pt x="65" y="101"/>
                        <a:pt x="65" y="65"/>
                      </a:cubicBezTo>
                      <a:cubicBezTo>
                        <a:pt x="65" y="29"/>
                        <a:pt x="36" y="0"/>
                        <a:pt x="0" y="0"/>
                      </a:cubicBezTo>
                    </a:path>
                  </a:pathLst>
                </a:custGeom>
                <a:noFill/>
                <a:ln w="95250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486" name="Freeform 111"/>
                <p:cNvSpPr/>
                <p:nvPr/>
              </p:nvSpPr>
              <p:spPr bwMode="auto">
                <a:xfrm>
                  <a:off x="5886450" y="3179763"/>
                  <a:ext cx="179387" cy="0"/>
                </a:xfrm>
                <a:custGeom>
                  <a:avLst/>
                  <a:gdLst>
                    <a:gd name="T0" fmla="*/ 0 w 113"/>
                    <a:gd name="T1" fmla="*/ 113 w 113"/>
                    <a:gd name="T2" fmla="*/ 0 w 113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13">
                      <a:moveTo>
                        <a:pt x="0" y="0"/>
                      </a:moveTo>
                      <a:lnTo>
                        <a:pt x="113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0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487" name="Freeform 113"/>
                <p:cNvSpPr/>
                <p:nvPr/>
              </p:nvSpPr>
              <p:spPr bwMode="auto">
                <a:xfrm>
                  <a:off x="5626100" y="3179763"/>
                  <a:ext cx="265112" cy="530225"/>
                </a:xfrm>
                <a:custGeom>
                  <a:avLst/>
                  <a:gdLst>
                    <a:gd name="T0" fmla="*/ 65 w 65"/>
                    <a:gd name="T1" fmla="*/ 0 h 130"/>
                    <a:gd name="T2" fmla="*/ 0 w 65"/>
                    <a:gd name="T3" fmla="*/ 65 h 130"/>
                    <a:gd name="T4" fmla="*/ 65 w 65"/>
                    <a:gd name="T5" fmla="*/ 130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5" h="130">
                      <a:moveTo>
                        <a:pt x="65" y="0"/>
                      </a:moveTo>
                      <a:cubicBezTo>
                        <a:pt x="29" y="0"/>
                        <a:pt x="0" y="29"/>
                        <a:pt x="0" y="65"/>
                      </a:cubicBezTo>
                      <a:cubicBezTo>
                        <a:pt x="0" y="101"/>
                        <a:pt x="29" y="130"/>
                        <a:pt x="65" y="130"/>
                      </a:cubicBezTo>
                    </a:path>
                  </a:pathLst>
                </a:custGeom>
                <a:noFill/>
                <a:ln w="95250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488" name="Freeform 114"/>
                <p:cNvSpPr/>
                <p:nvPr/>
              </p:nvSpPr>
              <p:spPr bwMode="auto">
                <a:xfrm>
                  <a:off x="5626100" y="3179763"/>
                  <a:ext cx="265112" cy="530225"/>
                </a:xfrm>
                <a:custGeom>
                  <a:avLst/>
                  <a:gdLst>
                    <a:gd name="T0" fmla="*/ 65 w 65"/>
                    <a:gd name="T1" fmla="*/ 0 h 130"/>
                    <a:gd name="T2" fmla="*/ 0 w 65"/>
                    <a:gd name="T3" fmla="*/ 65 h 130"/>
                    <a:gd name="T4" fmla="*/ 65 w 65"/>
                    <a:gd name="T5" fmla="*/ 130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5" h="130">
                      <a:moveTo>
                        <a:pt x="65" y="0"/>
                      </a:moveTo>
                      <a:cubicBezTo>
                        <a:pt x="29" y="0"/>
                        <a:pt x="0" y="29"/>
                        <a:pt x="0" y="65"/>
                      </a:cubicBezTo>
                      <a:cubicBezTo>
                        <a:pt x="0" y="101"/>
                        <a:pt x="29" y="130"/>
                        <a:pt x="65" y="130"/>
                      </a:cubicBezTo>
                    </a:path>
                  </a:pathLst>
                </a:custGeom>
                <a:noFill/>
                <a:ln w="95250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466" name="组合 465"/>
              <p:cNvGrpSpPr/>
              <p:nvPr/>
            </p:nvGrpSpPr>
            <p:grpSpPr>
              <a:xfrm>
                <a:off x="8311688" y="5849938"/>
                <a:ext cx="704850" cy="530225"/>
                <a:chOff x="5626100" y="5297488"/>
                <a:chExt cx="704850" cy="530225"/>
              </a:xfrm>
            </p:grpSpPr>
            <p:sp>
              <p:nvSpPr>
                <p:cNvPr id="475" name="Freeform 115"/>
                <p:cNvSpPr/>
                <p:nvPr/>
              </p:nvSpPr>
              <p:spPr bwMode="auto">
                <a:xfrm>
                  <a:off x="5886450" y="5827713"/>
                  <a:ext cx="179387" cy="0"/>
                </a:xfrm>
                <a:custGeom>
                  <a:avLst/>
                  <a:gdLst>
                    <a:gd name="T0" fmla="*/ 0 w 113"/>
                    <a:gd name="T1" fmla="*/ 113 w 113"/>
                    <a:gd name="T2" fmla="*/ 0 w 113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13">
                      <a:moveTo>
                        <a:pt x="0" y="0"/>
                      </a:moveTo>
                      <a:lnTo>
                        <a:pt x="113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95250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476" name="Line 116"/>
                <p:cNvSpPr>
                  <a:spLocks noChangeShapeType="1"/>
                </p:cNvSpPr>
                <p:nvPr/>
              </p:nvSpPr>
              <p:spPr bwMode="auto">
                <a:xfrm>
                  <a:off x="5886450" y="5827713"/>
                  <a:ext cx="179387" cy="0"/>
                </a:xfrm>
                <a:prstGeom prst="line">
                  <a:avLst/>
                </a:prstGeom>
                <a:noFill/>
                <a:ln w="95250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477" name="Freeform 117"/>
                <p:cNvSpPr/>
                <p:nvPr/>
              </p:nvSpPr>
              <p:spPr bwMode="auto">
                <a:xfrm>
                  <a:off x="6065838" y="5297488"/>
                  <a:ext cx="265112" cy="530225"/>
                </a:xfrm>
                <a:custGeom>
                  <a:avLst/>
                  <a:gdLst>
                    <a:gd name="T0" fmla="*/ 0 w 65"/>
                    <a:gd name="T1" fmla="*/ 130 h 130"/>
                    <a:gd name="T2" fmla="*/ 65 w 65"/>
                    <a:gd name="T3" fmla="*/ 65 h 130"/>
                    <a:gd name="T4" fmla="*/ 0 w 65"/>
                    <a:gd name="T5" fmla="*/ 0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5" h="130">
                      <a:moveTo>
                        <a:pt x="0" y="130"/>
                      </a:moveTo>
                      <a:cubicBezTo>
                        <a:pt x="36" y="130"/>
                        <a:pt x="65" y="101"/>
                        <a:pt x="65" y="65"/>
                      </a:cubicBezTo>
                      <a:cubicBezTo>
                        <a:pt x="65" y="29"/>
                        <a:pt x="36" y="0"/>
                        <a:pt x="0" y="0"/>
                      </a:cubicBezTo>
                    </a:path>
                  </a:pathLst>
                </a:custGeom>
                <a:noFill/>
                <a:ln w="95250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478" name="Freeform 118"/>
                <p:cNvSpPr/>
                <p:nvPr/>
              </p:nvSpPr>
              <p:spPr bwMode="auto">
                <a:xfrm>
                  <a:off x="6065838" y="5297488"/>
                  <a:ext cx="265112" cy="530225"/>
                </a:xfrm>
                <a:custGeom>
                  <a:avLst/>
                  <a:gdLst>
                    <a:gd name="T0" fmla="*/ 0 w 65"/>
                    <a:gd name="T1" fmla="*/ 130 h 130"/>
                    <a:gd name="T2" fmla="*/ 65 w 65"/>
                    <a:gd name="T3" fmla="*/ 65 h 130"/>
                    <a:gd name="T4" fmla="*/ 0 w 65"/>
                    <a:gd name="T5" fmla="*/ 0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5" h="130">
                      <a:moveTo>
                        <a:pt x="0" y="130"/>
                      </a:moveTo>
                      <a:cubicBezTo>
                        <a:pt x="36" y="130"/>
                        <a:pt x="65" y="101"/>
                        <a:pt x="65" y="65"/>
                      </a:cubicBezTo>
                      <a:cubicBezTo>
                        <a:pt x="65" y="29"/>
                        <a:pt x="36" y="0"/>
                        <a:pt x="0" y="0"/>
                      </a:cubicBezTo>
                    </a:path>
                  </a:pathLst>
                </a:custGeom>
                <a:noFill/>
                <a:ln w="95250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479" name="Line 120"/>
                <p:cNvSpPr>
                  <a:spLocks noChangeShapeType="1"/>
                </p:cNvSpPr>
                <p:nvPr/>
              </p:nvSpPr>
              <p:spPr bwMode="auto">
                <a:xfrm>
                  <a:off x="5886450" y="5297488"/>
                  <a:ext cx="179387" cy="0"/>
                </a:xfrm>
                <a:prstGeom prst="line">
                  <a:avLst/>
                </a:prstGeom>
                <a:noFill/>
                <a:ln w="95250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480" name="Freeform 121"/>
                <p:cNvSpPr/>
                <p:nvPr/>
              </p:nvSpPr>
              <p:spPr bwMode="auto">
                <a:xfrm>
                  <a:off x="5626100" y="5297488"/>
                  <a:ext cx="265112" cy="530225"/>
                </a:xfrm>
                <a:custGeom>
                  <a:avLst/>
                  <a:gdLst>
                    <a:gd name="T0" fmla="*/ 65 w 65"/>
                    <a:gd name="T1" fmla="*/ 0 h 130"/>
                    <a:gd name="T2" fmla="*/ 0 w 65"/>
                    <a:gd name="T3" fmla="*/ 65 h 130"/>
                    <a:gd name="T4" fmla="*/ 65 w 65"/>
                    <a:gd name="T5" fmla="*/ 130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5" h="130">
                      <a:moveTo>
                        <a:pt x="65" y="0"/>
                      </a:moveTo>
                      <a:cubicBezTo>
                        <a:pt x="29" y="0"/>
                        <a:pt x="0" y="29"/>
                        <a:pt x="0" y="65"/>
                      </a:cubicBezTo>
                      <a:cubicBezTo>
                        <a:pt x="0" y="101"/>
                        <a:pt x="29" y="130"/>
                        <a:pt x="65" y="130"/>
                      </a:cubicBezTo>
                    </a:path>
                  </a:pathLst>
                </a:custGeom>
                <a:noFill/>
                <a:ln w="95250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481" name="Freeform 122"/>
                <p:cNvSpPr/>
                <p:nvPr/>
              </p:nvSpPr>
              <p:spPr bwMode="auto">
                <a:xfrm>
                  <a:off x="5626100" y="5297488"/>
                  <a:ext cx="265112" cy="530225"/>
                </a:xfrm>
                <a:custGeom>
                  <a:avLst/>
                  <a:gdLst>
                    <a:gd name="T0" fmla="*/ 65 w 65"/>
                    <a:gd name="T1" fmla="*/ 0 h 130"/>
                    <a:gd name="T2" fmla="*/ 0 w 65"/>
                    <a:gd name="T3" fmla="*/ 65 h 130"/>
                    <a:gd name="T4" fmla="*/ 65 w 65"/>
                    <a:gd name="T5" fmla="*/ 130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5" h="130">
                      <a:moveTo>
                        <a:pt x="65" y="0"/>
                      </a:moveTo>
                      <a:cubicBezTo>
                        <a:pt x="29" y="0"/>
                        <a:pt x="0" y="29"/>
                        <a:pt x="0" y="65"/>
                      </a:cubicBezTo>
                      <a:cubicBezTo>
                        <a:pt x="0" y="101"/>
                        <a:pt x="29" y="130"/>
                        <a:pt x="65" y="130"/>
                      </a:cubicBezTo>
                    </a:path>
                  </a:pathLst>
                </a:custGeom>
                <a:noFill/>
                <a:ln w="95250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467" name="组合 466"/>
              <p:cNvGrpSpPr/>
              <p:nvPr/>
            </p:nvGrpSpPr>
            <p:grpSpPr>
              <a:xfrm>
                <a:off x="8262715" y="476931"/>
                <a:ext cx="703262" cy="530225"/>
                <a:chOff x="5272088" y="1062038"/>
                <a:chExt cx="703262" cy="530225"/>
              </a:xfrm>
            </p:grpSpPr>
            <p:sp>
              <p:nvSpPr>
                <p:cNvPr id="468" name="Freeform 123"/>
                <p:cNvSpPr/>
                <p:nvPr/>
              </p:nvSpPr>
              <p:spPr bwMode="auto">
                <a:xfrm>
                  <a:off x="5532438" y="1592263"/>
                  <a:ext cx="179387" cy="0"/>
                </a:xfrm>
                <a:custGeom>
                  <a:avLst/>
                  <a:gdLst>
                    <a:gd name="T0" fmla="*/ 0 w 113"/>
                    <a:gd name="T1" fmla="*/ 113 w 113"/>
                    <a:gd name="T2" fmla="*/ 0 w 113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13">
                      <a:moveTo>
                        <a:pt x="0" y="0"/>
                      </a:moveTo>
                      <a:lnTo>
                        <a:pt x="113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95250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469" name="Line 124"/>
                <p:cNvSpPr>
                  <a:spLocks noChangeShapeType="1"/>
                </p:cNvSpPr>
                <p:nvPr/>
              </p:nvSpPr>
              <p:spPr bwMode="auto">
                <a:xfrm>
                  <a:off x="5532438" y="1592263"/>
                  <a:ext cx="179387" cy="0"/>
                </a:xfrm>
                <a:prstGeom prst="line">
                  <a:avLst/>
                </a:prstGeom>
                <a:noFill/>
                <a:ln w="95250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470" name="Freeform 125"/>
                <p:cNvSpPr/>
                <p:nvPr/>
              </p:nvSpPr>
              <p:spPr bwMode="auto">
                <a:xfrm>
                  <a:off x="5711825" y="1062038"/>
                  <a:ext cx="263525" cy="530225"/>
                </a:xfrm>
                <a:custGeom>
                  <a:avLst/>
                  <a:gdLst>
                    <a:gd name="T0" fmla="*/ 0 w 65"/>
                    <a:gd name="T1" fmla="*/ 130 h 130"/>
                    <a:gd name="T2" fmla="*/ 65 w 65"/>
                    <a:gd name="T3" fmla="*/ 65 h 130"/>
                    <a:gd name="T4" fmla="*/ 0 w 65"/>
                    <a:gd name="T5" fmla="*/ 0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5" h="130">
                      <a:moveTo>
                        <a:pt x="0" y="130"/>
                      </a:moveTo>
                      <a:cubicBezTo>
                        <a:pt x="36" y="130"/>
                        <a:pt x="65" y="101"/>
                        <a:pt x="65" y="65"/>
                      </a:cubicBezTo>
                      <a:cubicBezTo>
                        <a:pt x="65" y="29"/>
                        <a:pt x="36" y="0"/>
                        <a:pt x="0" y="0"/>
                      </a:cubicBezTo>
                    </a:path>
                  </a:pathLst>
                </a:custGeom>
                <a:noFill/>
                <a:ln w="95250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471" name="Freeform 126"/>
                <p:cNvSpPr/>
                <p:nvPr/>
              </p:nvSpPr>
              <p:spPr bwMode="auto">
                <a:xfrm>
                  <a:off x="5711825" y="1062038"/>
                  <a:ext cx="263525" cy="530225"/>
                </a:xfrm>
                <a:custGeom>
                  <a:avLst/>
                  <a:gdLst>
                    <a:gd name="T0" fmla="*/ 0 w 65"/>
                    <a:gd name="T1" fmla="*/ 130 h 130"/>
                    <a:gd name="T2" fmla="*/ 65 w 65"/>
                    <a:gd name="T3" fmla="*/ 65 h 130"/>
                    <a:gd name="T4" fmla="*/ 0 w 65"/>
                    <a:gd name="T5" fmla="*/ 0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5" h="130">
                      <a:moveTo>
                        <a:pt x="0" y="130"/>
                      </a:moveTo>
                      <a:cubicBezTo>
                        <a:pt x="36" y="130"/>
                        <a:pt x="65" y="101"/>
                        <a:pt x="65" y="65"/>
                      </a:cubicBezTo>
                      <a:cubicBezTo>
                        <a:pt x="65" y="29"/>
                        <a:pt x="36" y="0"/>
                        <a:pt x="0" y="0"/>
                      </a:cubicBezTo>
                    </a:path>
                  </a:pathLst>
                </a:custGeom>
                <a:noFill/>
                <a:ln w="95250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472" name="Freeform 127"/>
                <p:cNvSpPr/>
                <p:nvPr/>
              </p:nvSpPr>
              <p:spPr bwMode="auto">
                <a:xfrm>
                  <a:off x="5532438" y="1062038"/>
                  <a:ext cx="179387" cy="0"/>
                </a:xfrm>
                <a:custGeom>
                  <a:avLst/>
                  <a:gdLst>
                    <a:gd name="T0" fmla="*/ 0 w 113"/>
                    <a:gd name="T1" fmla="*/ 113 w 113"/>
                    <a:gd name="T2" fmla="*/ 0 w 113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13">
                      <a:moveTo>
                        <a:pt x="0" y="0"/>
                      </a:moveTo>
                      <a:lnTo>
                        <a:pt x="113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95250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473" name="Freeform 129"/>
                <p:cNvSpPr/>
                <p:nvPr/>
              </p:nvSpPr>
              <p:spPr bwMode="auto">
                <a:xfrm>
                  <a:off x="5272088" y="1062038"/>
                  <a:ext cx="263525" cy="530225"/>
                </a:xfrm>
                <a:custGeom>
                  <a:avLst/>
                  <a:gdLst>
                    <a:gd name="T0" fmla="*/ 65 w 65"/>
                    <a:gd name="T1" fmla="*/ 0 h 130"/>
                    <a:gd name="T2" fmla="*/ 0 w 65"/>
                    <a:gd name="T3" fmla="*/ 65 h 130"/>
                    <a:gd name="T4" fmla="*/ 65 w 65"/>
                    <a:gd name="T5" fmla="*/ 130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5" h="130">
                      <a:moveTo>
                        <a:pt x="65" y="0"/>
                      </a:moveTo>
                      <a:cubicBezTo>
                        <a:pt x="29" y="0"/>
                        <a:pt x="0" y="29"/>
                        <a:pt x="0" y="65"/>
                      </a:cubicBezTo>
                      <a:cubicBezTo>
                        <a:pt x="0" y="101"/>
                        <a:pt x="29" y="130"/>
                        <a:pt x="65" y="130"/>
                      </a:cubicBezTo>
                    </a:path>
                  </a:pathLst>
                </a:custGeom>
                <a:noFill/>
                <a:ln w="95250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474" name="Freeform 130"/>
                <p:cNvSpPr/>
                <p:nvPr/>
              </p:nvSpPr>
              <p:spPr bwMode="auto">
                <a:xfrm>
                  <a:off x="5272088" y="1062038"/>
                  <a:ext cx="263525" cy="530225"/>
                </a:xfrm>
                <a:custGeom>
                  <a:avLst/>
                  <a:gdLst>
                    <a:gd name="T0" fmla="*/ 65 w 65"/>
                    <a:gd name="T1" fmla="*/ 0 h 130"/>
                    <a:gd name="T2" fmla="*/ 0 w 65"/>
                    <a:gd name="T3" fmla="*/ 65 h 130"/>
                    <a:gd name="T4" fmla="*/ 65 w 65"/>
                    <a:gd name="T5" fmla="*/ 130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5" h="130">
                      <a:moveTo>
                        <a:pt x="65" y="0"/>
                      </a:moveTo>
                      <a:cubicBezTo>
                        <a:pt x="29" y="0"/>
                        <a:pt x="0" y="29"/>
                        <a:pt x="0" y="65"/>
                      </a:cubicBezTo>
                      <a:cubicBezTo>
                        <a:pt x="0" y="101"/>
                        <a:pt x="29" y="130"/>
                        <a:pt x="65" y="130"/>
                      </a:cubicBezTo>
                    </a:path>
                  </a:pathLst>
                </a:custGeom>
                <a:noFill/>
                <a:ln w="95250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</p:grpSp>
      </p:grpSp>
      <p:grpSp>
        <p:nvGrpSpPr>
          <p:cNvPr id="29" name="组合 28"/>
          <p:cNvGrpSpPr/>
          <p:nvPr/>
        </p:nvGrpSpPr>
        <p:grpSpPr>
          <a:xfrm>
            <a:off x="10031196" y="3211971"/>
            <a:ext cx="1429673" cy="1469464"/>
            <a:chOff x="8164296" y="9727071"/>
            <a:chExt cx="1429673" cy="1469464"/>
          </a:xfrm>
        </p:grpSpPr>
        <p:grpSp>
          <p:nvGrpSpPr>
            <p:cNvPr id="489" name="组合 488"/>
            <p:cNvGrpSpPr/>
            <p:nvPr/>
          </p:nvGrpSpPr>
          <p:grpSpPr>
            <a:xfrm rot="13004060">
              <a:off x="8945853" y="10145056"/>
              <a:ext cx="251975" cy="251975"/>
              <a:chOff x="6573135" y="2487386"/>
              <a:chExt cx="406898" cy="406898"/>
            </a:xfrm>
          </p:grpSpPr>
          <p:cxnSp>
            <p:nvCxnSpPr>
              <p:cNvPr id="490" name="直接连接符 489"/>
              <p:cNvCxnSpPr/>
              <p:nvPr/>
            </p:nvCxnSpPr>
            <p:spPr>
              <a:xfrm rot="16200000">
                <a:off x="66241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1" name="直接连接符 490"/>
              <p:cNvCxnSpPr/>
              <p:nvPr/>
            </p:nvCxnSpPr>
            <p:spPr>
              <a:xfrm rot="13500000">
                <a:off x="6668821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2" name="直接连接符 491"/>
              <p:cNvCxnSpPr/>
              <p:nvPr/>
            </p:nvCxnSpPr>
            <p:spPr>
              <a:xfrm rot="10800000">
                <a:off x="6776584" y="27921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3" name="直接连接符 492"/>
              <p:cNvCxnSpPr/>
              <p:nvPr/>
            </p:nvCxnSpPr>
            <p:spPr>
              <a:xfrm rot="8100000">
                <a:off x="6884347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4" name="直接连接符 493"/>
              <p:cNvCxnSpPr/>
              <p:nvPr/>
            </p:nvCxnSpPr>
            <p:spPr>
              <a:xfrm rot="5400000">
                <a:off x="69289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5" name="直接连接符 494"/>
              <p:cNvCxnSpPr/>
              <p:nvPr/>
            </p:nvCxnSpPr>
            <p:spPr>
              <a:xfrm rot="2700000">
                <a:off x="6884347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6" name="直接连接符 495"/>
              <p:cNvCxnSpPr/>
              <p:nvPr/>
            </p:nvCxnSpPr>
            <p:spPr>
              <a:xfrm>
                <a:off x="6776584" y="24873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7" name="直接连接符 496"/>
              <p:cNvCxnSpPr/>
              <p:nvPr/>
            </p:nvCxnSpPr>
            <p:spPr>
              <a:xfrm rot="18900000">
                <a:off x="6668821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98" name="椭圆 497"/>
            <p:cNvSpPr/>
            <p:nvPr/>
          </p:nvSpPr>
          <p:spPr>
            <a:xfrm rot="13004060">
              <a:off x="9366131" y="10968697"/>
              <a:ext cx="227838" cy="227838"/>
            </a:xfrm>
            <a:prstGeom prst="ellipse">
              <a:avLst/>
            </a:prstGeom>
            <a:noFill/>
            <a:ln w="63500">
              <a:solidFill>
                <a:srgbClr val="FE7D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9" name="椭圆 498"/>
            <p:cNvSpPr/>
            <p:nvPr/>
          </p:nvSpPr>
          <p:spPr>
            <a:xfrm rot="13004060" flipV="1">
              <a:off x="9217490" y="10389731"/>
              <a:ext cx="61169" cy="64389"/>
            </a:xfrm>
            <a:prstGeom prst="ellipse">
              <a:avLst/>
            </a:prstGeom>
            <a:solidFill>
              <a:srgbClr val="FEDF1F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0" name="椭圆 499"/>
            <p:cNvSpPr/>
            <p:nvPr/>
          </p:nvSpPr>
          <p:spPr>
            <a:xfrm rot="13004060">
              <a:off x="8164296" y="9727071"/>
              <a:ext cx="101692" cy="107045"/>
            </a:xfrm>
            <a:prstGeom prst="ellipse">
              <a:avLst/>
            </a:prstGeom>
            <a:solidFill>
              <a:srgbClr val="FF8504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1" name="组合 520"/>
          <p:cNvGrpSpPr/>
          <p:nvPr/>
        </p:nvGrpSpPr>
        <p:grpSpPr>
          <a:xfrm>
            <a:off x="6172120" y="3974596"/>
            <a:ext cx="3299986" cy="668197"/>
            <a:chOff x="6604155" y="376691"/>
            <a:chExt cx="3299986" cy="668197"/>
          </a:xfrm>
        </p:grpSpPr>
        <p:grpSp>
          <p:nvGrpSpPr>
            <p:cNvPr id="522" name="组合 521"/>
            <p:cNvGrpSpPr/>
            <p:nvPr/>
          </p:nvGrpSpPr>
          <p:grpSpPr>
            <a:xfrm>
              <a:off x="7098310" y="837594"/>
              <a:ext cx="207294" cy="207294"/>
              <a:chOff x="3765599" y="622300"/>
              <a:chExt cx="1134533" cy="1134533"/>
            </a:xfrm>
            <a:solidFill>
              <a:srgbClr val="FF8300"/>
            </a:solidFill>
          </p:grpSpPr>
          <p:sp>
            <p:nvSpPr>
              <p:cNvPr id="532" name="圆角矩形 531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3" name="圆角矩形 532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23" name="椭圆 522"/>
            <p:cNvSpPr/>
            <p:nvPr/>
          </p:nvSpPr>
          <p:spPr>
            <a:xfrm>
              <a:off x="6604155" y="837594"/>
              <a:ext cx="65133" cy="68561"/>
            </a:xfrm>
            <a:prstGeom prst="ellipse">
              <a:avLst/>
            </a:prstGeom>
            <a:solidFill>
              <a:srgbClr val="FEDF1F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24" name="直接连接符 523"/>
            <p:cNvCxnSpPr/>
            <p:nvPr/>
          </p:nvCxnSpPr>
          <p:spPr>
            <a:xfrm>
              <a:off x="8370942" y="837594"/>
              <a:ext cx="0" cy="2549"/>
            </a:xfrm>
            <a:prstGeom prst="line">
              <a:avLst/>
            </a:prstGeom>
            <a:ln w="76200" cap="rnd">
              <a:solidFill>
                <a:srgbClr val="FDE47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25" name="组合 524"/>
            <p:cNvGrpSpPr/>
            <p:nvPr/>
          </p:nvGrpSpPr>
          <p:grpSpPr>
            <a:xfrm>
              <a:off x="9795640" y="837594"/>
              <a:ext cx="108501" cy="108501"/>
              <a:chOff x="6388327" y="3617686"/>
              <a:chExt cx="135164" cy="135164"/>
            </a:xfrm>
          </p:grpSpPr>
          <p:cxnSp>
            <p:nvCxnSpPr>
              <p:cNvPr id="528" name="直接连接符 527"/>
              <p:cNvCxnSpPr/>
              <p:nvPr/>
            </p:nvCxnSpPr>
            <p:spPr>
              <a:xfrm rot="16200000">
                <a:off x="6399059" y="367453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9" name="直接连接符 528"/>
              <p:cNvCxnSpPr/>
              <p:nvPr/>
            </p:nvCxnSpPr>
            <p:spPr>
              <a:xfrm>
                <a:off x="6455909" y="361768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0" name="直接连接符 529"/>
              <p:cNvCxnSpPr/>
              <p:nvPr/>
            </p:nvCxnSpPr>
            <p:spPr>
              <a:xfrm rot="5400000">
                <a:off x="6512759" y="367453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1" name="直接连接符 530"/>
              <p:cNvCxnSpPr/>
              <p:nvPr/>
            </p:nvCxnSpPr>
            <p:spPr>
              <a:xfrm rot="10800000">
                <a:off x="6455909" y="373138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26" name="椭圆 525"/>
            <p:cNvSpPr/>
            <p:nvPr/>
          </p:nvSpPr>
          <p:spPr>
            <a:xfrm flipV="1">
              <a:off x="9155983" y="975224"/>
              <a:ext cx="61169" cy="64389"/>
            </a:xfrm>
            <a:prstGeom prst="ellipse">
              <a:avLst/>
            </a:prstGeom>
            <a:solidFill>
              <a:srgbClr val="FEDF1F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7" name="椭圆 526"/>
            <p:cNvSpPr/>
            <p:nvPr/>
          </p:nvSpPr>
          <p:spPr>
            <a:xfrm>
              <a:off x="9702221" y="376691"/>
              <a:ext cx="134670" cy="134670"/>
            </a:xfrm>
            <a:prstGeom prst="ellipse">
              <a:avLst/>
            </a:prstGeom>
            <a:noFill/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1" name="组合 580"/>
          <p:cNvGrpSpPr/>
          <p:nvPr/>
        </p:nvGrpSpPr>
        <p:grpSpPr>
          <a:xfrm rot="13004060">
            <a:off x="9586428" y="207035"/>
            <a:ext cx="2267004" cy="1003309"/>
            <a:chOff x="3111423" y="332952"/>
            <a:chExt cx="3063710" cy="1355908"/>
          </a:xfrm>
        </p:grpSpPr>
        <p:sp>
          <p:nvSpPr>
            <p:cNvPr id="582" name="椭圆 581"/>
            <p:cNvSpPr/>
            <p:nvPr/>
          </p:nvSpPr>
          <p:spPr>
            <a:xfrm>
              <a:off x="5362701" y="837594"/>
              <a:ext cx="275259" cy="275259"/>
            </a:xfrm>
            <a:prstGeom prst="ellipse">
              <a:avLst/>
            </a:prstGeom>
            <a:noFill/>
            <a:ln w="57150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3" name="椭圆 582"/>
            <p:cNvSpPr/>
            <p:nvPr/>
          </p:nvSpPr>
          <p:spPr>
            <a:xfrm>
              <a:off x="4788403" y="837594"/>
              <a:ext cx="145275" cy="152922"/>
            </a:xfrm>
            <a:prstGeom prst="ellipse">
              <a:avLst/>
            </a:prstGeom>
            <a:noFill/>
            <a:ln w="47625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4" name="椭圆 583"/>
            <p:cNvSpPr/>
            <p:nvPr/>
          </p:nvSpPr>
          <p:spPr>
            <a:xfrm>
              <a:off x="6066983" y="837594"/>
              <a:ext cx="108150" cy="113842"/>
            </a:xfrm>
            <a:prstGeom prst="ellipse">
              <a:avLst/>
            </a:prstGeom>
            <a:solidFill>
              <a:srgbClr val="47BEFE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85" name="组合 584"/>
            <p:cNvGrpSpPr/>
            <p:nvPr/>
          </p:nvGrpSpPr>
          <p:grpSpPr>
            <a:xfrm>
              <a:off x="3266289" y="930803"/>
              <a:ext cx="251975" cy="251975"/>
              <a:chOff x="6573135" y="2487386"/>
              <a:chExt cx="406898" cy="406898"/>
            </a:xfrm>
          </p:grpSpPr>
          <p:cxnSp>
            <p:nvCxnSpPr>
              <p:cNvPr id="593" name="直接连接符 592"/>
              <p:cNvCxnSpPr/>
              <p:nvPr/>
            </p:nvCxnSpPr>
            <p:spPr>
              <a:xfrm rot="16200000">
                <a:off x="66241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4" name="直接连接符 593"/>
              <p:cNvCxnSpPr/>
              <p:nvPr/>
            </p:nvCxnSpPr>
            <p:spPr>
              <a:xfrm rot="13500000">
                <a:off x="6668821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5" name="直接连接符 594"/>
              <p:cNvCxnSpPr/>
              <p:nvPr/>
            </p:nvCxnSpPr>
            <p:spPr>
              <a:xfrm rot="10800000">
                <a:off x="6776584" y="27921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6" name="直接连接符 595"/>
              <p:cNvCxnSpPr/>
              <p:nvPr/>
            </p:nvCxnSpPr>
            <p:spPr>
              <a:xfrm rot="8100000">
                <a:off x="6884347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7" name="直接连接符 596"/>
              <p:cNvCxnSpPr/>
              <p:nvPr/>
            </p:nvCxnSpPr>
            <p:spPr>
              <a:xfrm rot="5400000">
                <a:off x="69289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8" name="直接连接符 597"/>
              <p:cNvCxnSpPr/>
              <p:nvPr/>
            </p:nvCxnSpPr>
            <p:spPr>
              <a:xfrm rot="2700000">
                <a:off x="6884347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9" name="直接连接符 598"/>
              <p:cNvCxnSpPr/>
              <p:nvPr/>
            </p:nvCxnSpPr>
            <p:spPr>
              <a:xfrm>
                <a:off x="6776584" y="24873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0" name="直接连接符 599"/>
              <p:cNvCxnSpPr/>
              <p:nvPr/>
            </p:nvCxnSpPr>
            <p:spPr>
              <a:xfrm rot="18900000">
                <a:off x="6668821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86" name="组合 585"/>
            <p:cNvGrpSpPr/>
            <p:nvPr/>
          </p:nvGrpSpPr>
          <p:grpSpPr>
            <a:xfrm>
              <a:off x="4903388" y="930803"/>
              <a:ext cx="207294" cy="207294"/>
              <a:chOff x="3765599" y="622300"/>
              <a:chExt cx="1134533" cy="1134533"/>
            </a:xfrm>
            <a:solidFill>
              <a:srgbClr val="FFFF00"/>
            </a:solidFill>
          </p:grpSpPr>
          <p:sp>
            <p:nvSpPr>
              <p:cNvPr id="591" name="圆角矩形 590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2" name="圆角矩形 591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87" name="椭圆 586"/>
            <p:cNvSpPr/>
            <p:nvPr/>
          </p:nvSpPr>
          <p:spPr>
            <a:xfrm flipV="1">
              <a:off x="3111423" y="332952"/>
              <a:ext cx="61169" cy="64389"/>
            </a:xfrm>
            <a:prstGeom prst="ellipse">
              <a:avLst/>
            </a:prstGeom>
            <a:solidFill>
              <a:srgbClr val="FEDF1F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8" name="椭圆 587"/>
            <p:cNvSpPr/>
            <p:nvPr/>
          </p:nvSpPr>
          <p:spPr>
            <a:xfrm>
              <a:off x="5013768" y="419609"/>
              <a:ext cx="101692" cy="107045"/>
            </a:xfrm>
            <a:prstGeom prst="ellipse">
              <a:avLst/>
            </a:prstGeom>
            <a:solidFill>
              <a:srgbClr val="FF8504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9" name="椭圆 588"/>
            <p:cNvSpPr/>
            <p:nvPr/>
          </p:nvSpPr>
          <p:spPr>
            <a:xfrm>
              <a:off x="3239874" y="1581815"/>
              <a:ext cx="101692" cy="107045"/>
            </a:xfrm>
            <a:prstGeom prst="ellipse">
              <a:avLst/>
            </a:prstGeom>
            <a:solidFill>
              <a:srgbClr val="FF8504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0" name="椭圆 589"/>
            <p:cNvSpPr/>
            <p:nvPr/>
          </p:nvSpPr>
          <p:spPr>
            <a:xfrm>
              <a:off x="5588623" y="468444"/>
              <a:ext cx="227838" cy="227838"/>
            </a:xfrm>
            <a:prstGeom prst="ellipse">
              <a:avLst/>
            </a:prstGeom>
            <a:noFill/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26" name="组合 625"/>
          <p:cNvGrpSpPr/>
          <p:nvPr/>
        </p:nvGrpSpPr>
        <p:grpSpPr>
          <a:xfrm>
            <a:off x="9379949" y="5708181"/>
            <a:ext cx="2267004" cy="1003309"/>
            <a:chOff x="3111423" y="332952"/>
            <a:chExt cx="3063710" cy="1355908"/>
          </a:xfrm>
        </p:grpSpPr>
        <p:sp>
          <p:nvSpPr>
            <p:cNvPr id="627" name="椭圆 626"/>
            <p:cNvSpPr/>
            <p:nvPr/>
          </p:nvSpPr>
          <p:spPr>
            <a:xfrm>
              <a:off x="5362701" y="837594"/>
              <a:ext cx="275259" cy="275259"/>
            </a:xfrm>
            <a:prstGeom prst="ellipse">
              <a:avLst/>
            </a:prstGeom>
            <a:noFill/>
            <a:ln w="57150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8" name="椭圆 627"/>
            <p:cNvSpPr/>
            <p:nvPr/>
          </p:nvSpPr>
          <p:spPr>
            <a:xfrm>
              <a:off x="4788403" y="837594"/>
              <a:ext cx="145275" cy="152922"/>
            </a:xfrm>
            <a:prstGeom prst="ellipse">
              <a:avLst/>
            </a:prstGeom>
            <a:noFill/>
            <a:ln w="47625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9" name="椭圆 628"/>
            <p:cNvSpPr/>
            <p:nvPr/>
          </p:nvSpPr>
          <p:spPr>
            <a:xfrm>
              <a:off x="6066983" y="837594"/>
              <a:ext cx="108150" cy="113842"/>
            </a:xfrm>
            <a:prstGeom prst="ellipse">
              <a:avLst/>
            </a:prstGeom>
            <a:solidFill>
              <a:srgbClr val="47BEFE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30" name="组合 629"/>
            <p:cNvGrpSpPr/>
            <p:nvPr/>
          </p:nvGrpSpPr>
          <p:grpSpPr>
            <a:xfrm>
              <a:off x="3266289" y="930803"/>
              <a:ext cx="251975" cy="251975"/>
              <a:chOff x="6573135" y="2487386"/>
              <a:chExt cx="406898" cy="406898"/>
            </a:xfrm>
          </p:grpSpPr>
          <p:cxnSp>
            <p:nvCxnSpPr>
              <p:cNvPr id="638" name="直接连接符 637"/>
              <p:cNvCxnSpPr/>
              <p:nvPr/>
            </p:nvCxnSpPr>
            <p:spPr>
              <a:xfrm rot="16200000">
                <a:off x="66241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9" name="直接连接符 638"/>
              <p:cNvCxnSpPr/>
              <p:nvPr/>
            </p:nvCxnSpPr>
            <p:spPr>
              <a:xfrm rot="13500000">
                <a:off x="6668821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0" name="直接连接符 639"/>
              <p:cNvCxnSpPr/>
              <p:nvPr/>
            </p:nvCxnSpPr>
            <p:spPr>
              <a:xfrm rot="10800000">
                <a:off x="6776584" y="27921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1" name="直接连接符 640"/>
              <p:cNvCxnSpPr/>
              <p:nvPr/>
            </p:nvCxnSpPr>
            <p:spPr>
              <a:xfrm rot="8100000">
                <a:off x="6884347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2" name="直接连接符 641"/>
              <p:cNvCxnSpPr/>
              <p:nvPr/>
            </p:nvCxnSpPr>
            <p:spPr>
              <a:xfrm rot="5400000">
                <a:off x="69289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3" name="直接连接符 642"/>
              <p:cNvCxnSpPr/>
              <p:nvPr/>
            </p:nvCxnSpPr>
            <p:spPr>
              <a:xfrm rot="2700000">
                <a:off x="6884347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4" name="直接连接符 643"/>
              <p:cNvCxnSpPr/>
              <p:nvPr/>
            </p:nvCxnSpPr>
            <p:spPr>
              <a:xfrm>
                <a:off x="6776584" y="24873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5" name="直接连接符 644"/>
              <p:cNvCxnSpPr/>
              <p:nvPr/>
            </p:nvCxnSpPr>
            <p:spPr>
              <a:xfrm rot="18900000">
                <a:off x="6668821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31" name="组合 630"/>
            <p:cNvGrpSpPr/>
            <p:nvPr/>
          </p:nvGrpSpPr>
          <p:grpSpPr>
            <a:xfrm>
              <a:off x="4903388" y="930803"/>
              <a:ext cx="207294" cy="207294"/>
              <a:chOff x="3765599" y="622300"/>
              <a:chExt cx="1134533" cy="1134533"/>
            </a:xfrm>
            <a:solidFill>
              <a:srgbClr val="FFFF00"/>
            </a:solidFill>
          </p:grpSpPr>
          <p:sp>
            <p:nvSpPr>
              <p:cNvPr id="636" name="圆角矩形 635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7" name="圆角矩形 636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32" name="椭圆 631"/>
            <p:cNvSpPr/>
            <p:nvPr/>
          </p:nvSpPr>
          <p:spPr>
            <a:xfrm flipV="1">
              <a:off x="3111423" y="332952"/>
              <a:ext cx="61169" cy="64389"/>
            </a:xfrm>
            <a:prstGeom prst="ellipse">
              <a:avLst/>
            </a:prstGeom>
            <a:solidFill>
              <a:srgbClr val="FEDF1F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3" name="椭圆 632"/>
            <p:cNvSpPr/>
            <p:nvPr/>
          </p:nvSpPr>
          <p:spPr>
            <a:xfrm>
              <a:off x="5013768" y="419609"/>
              <a:ext cx="101692" cy="107045"/>
            </a:xfrm>
            <a:prstGeom prst="ellipse">
              <a:avLst/>
            </a:prstGeom>
            <a:solidFill>
              <a:srgbClr val="FF8504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4" name="椭圆 633"/>
            <p:cNvSpPr/>
            <p:nvPr/>
          </p:nvSpPr>
          <p:spPr>
            <a:xfrm>
              <a:off x="3239874" y="1581815"/>
              <a:ext cx="101692" cy="107045"/>
            </a:xfrm>
            <a:prstGeom prst="ellipse">
              <a:avLst/>
            </a:prstGeom>
            <a:solidFill>
              <a:srgbClr val="FF8504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5" name="椭圆 634"/>
            <p:cNvSpPr/>
            <p:nvPr/>
          </p:nvSpPr>
          <p:spPr>
            <a:xfrm>
              <a:off x="5588623" y="468444"/>
              <a:ext cx="227838" cy="227838"/>
            </a:xfrm>
            <a:prstGeom prst="ellipse">
              <a:avLst/>
            </a:prstGeom>
            <a:noFill/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47" name="椭圆 646"/>
          <p:cNvSpPr/>
          <p:nvPr/>
        </p:nvSpPr>
        <p:spPr>
          <a:xfrm rot="5080116">
            <a:off x="2834177" y="1862187"/>
            <a:ext cx="275259" cy="275259"/>
          </a:xfrm>
          <a:prstGeom prst="ellipse">
            <a:avLst/>
          </a:prstGeom>
          <a:noFill/>
          <a:ln w="57150">
            <a:solidFill>
              <a:srgbClr val="48BE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8" name="椭圆 647"/>
          <p:cNvSpPr/>
          <p:nvPr/>
        </p:nvSpPr>
        <p:spPr>
          <a:xfrm rot="5080116">
            <a:off x="3547756" y="1102323"/>
            <a:ext cx="145275" cy="152922"/>
          </a:xfrm>
          <a:prstGeom prst="ellipse">
            <a:avLst/>
          </a:prstGeom>
          <a:noFill/>
          <a:ln w="47625">
            <a:solidFill>
              <a:srgbClr val="48BE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9" name="椭圆 648"/>
          <p:cNvSpPr/>
          <p:nvPr/>
        </p:nvSpPr>
        <p:spPr>
          <a:xfrm rot="5080116">
            <a:off x="2604096" y="2769749"/>
            <a:ext cx="108150" cy="113842"/>
          </a:xfrm>
          <a:prstGeom prst="ellipse">
            <a:avLst/>
          </a:prstGeom>
          <a:solidFill>
            <a:srgbClr val="47BEFE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50" name="组合 649"/>
          <p:cNvGrpSpPr/>
          <p:nvPr/>
        </p:nvGrpSpPr>
        <p:grpSpPr>
          <a:xfrm rot="5080116">
            <a:off x="3488663" y="264255"/>
            <a:ext cx="251975" cy="251975"/>
            <a:chOff x="6573135" y="2487386"/>
            <a:chExt cx="406898" cy="406898"/>
          </a:xfrm>
        </p:grpSpPr>
        <p:cxnSp>
          <p:nvCxnSpPr>
            <p:cNvPr id="658" name="直接连接符 657"/>
            <p:cNvCxnSpPr/>
            <p:nvPr/>
          </p:nvCxnSpPr>
          <p:spPr>
            <a:xfrm rot="16200000">
              <a:off x="6624184" y="2639786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9" name="直接连接符 658"/>
            <p:cNvCxnSpPr/>
            <p:nvPr/>
          </p:nvCxnSpPr>
          <p:spPr>
            <a:xfrm rot="13500000">
              <a:off x="6668821" y="2747549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0" name="直接连接符 659"/>
            <p:cNvCxnSpPr/>
            <p:nvPr/>
          </p:nvCxnSpPr>
          <p:spPr>
            <a:xfrm rot="10800000">
              <a:off x="6776584" y="2792186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1" name="直接连接符 660"/>
            <p:cNvCxnSpPr/>
            <p:nvPr/>
          </p:nvCxnSpPr>
          <p:spPr>
            <a:xfrm rot="8100000">
              <a:off x="6884347" y="2747549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2" name="直接连接符 661"/>
            <p:cNvCxnSpPr/>
            <p:nvPr/>
          </p:nvCxnSpPr>
          <p:spPr>
            <a:xfrm rot="5400000">
              <a:off x="6928984" y="2639786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3" name="直接连接符 662"/>
            <p:cNvCxnSpPr/>
            <p:nvPr/>
          </p:nvCxnSpPr>
          <p:spPr>
            <a:xfrm rot="2700000">
              <a:off x="6884347" y="2532023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4" name="直接连接符 663"/>
            <p:cNvCxnSpPr/>
            <p:nvPr/>
          </p:nvCxnSpPr>
          <p:spPr>
            <a:xfrm>
              <a:off x="6776584" y="2487386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5" name="直接连接符 664"/>
            <p:cNvCxnSpPr/>
            <p:nvPr/>
          </p:nvCxnSpPr>
          <p:spPr>
            <a:xfrm rot="18900000">
              <a:off x="6668821" y="2532023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1" name="组合 650"/>
          <p:cNvGrpSpPr/>
          <p:nvPr/>
        </p:nvGrpSpPr>
        <p:grpSpPr>
          <a:xfrm rot="5080116">
            <a:off x="2496039" y="435274"/>
            <a:ext cx="207294" cy="207294"/>
            <a:chOff x="3765599" y="622300"/>
            <a:chExt cx="1134533" cy="1134533"/>
          </a:xfrm>
          <a:solidFill>
            <a:srgbClr val="FFFF00"/>
          </a:solidFill>
        </p:grpSpPr>
        <p:sp>
          <p:nvSpPr>
            <p:cNvPr id="656" name="圆角矩形 655"/>
            <p:cNvSpPr/>
            <p:nvPr/>
          </p:nvSpPr>
          <p:spPr>
            <a:xfrm>
              <a:off x="4144531" y="622300"/>
              <a:ext cx="376669" cy="113453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7" name="圆角矩形 656"/>
            <p:cNvSpPr/>
            <p:nvPr/>
          </p:nvSpPr>
          <p:spPr>
            <a:xfrm rot="5400000">
              <a:off x="4144531" y="622300"/>
              <a:ext cx="376669" cy="113453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52" name="椭圆 651"/>
          <p:cNvSpPr/>
          <p:nvPr/>
        </p:nvSpPr>
        <p:spPr>
          <a:xfrm rot="5080116" flipV="1">
            <a:off x="3158083" y="192079"/>
            <a:ext cx="61169" cy="64389"/>
          </a:xfrm>
          <a:prstGeom prst="ellipse">
            <a:avLst/>
          </a:prstGeom>
          <a:solidFill>
            <a:srgbClr val="FEDF1F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3" name="椭圆 652"/>
          <p:cNvSpPr/>
          <p:nvPr/>
        </p:nvSpPr>
        <p:spPr>
          <a:xfrm rot="5080116">
            <a:off x="4351945" y="1980160"/>
            <a:ext cx="101692" cy="107045"/>
          </a:xfrm>
          <a:prstGeom prst="ellipse">
            <a:avLst/>
          </a:prstGeom>
          <a:solidFill>
            <a:srgbClr val="FF8504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4" name="椭圆 653"/>
          <p:cNvSpPr/>
          <p:nvPr/>
        </p:nvSpPr>
        <p:spPr>
          <a:xfrm rot="5080116">
            <a:off x="1370750" y="628572"/>
            <a:ext cx="101692" cy="107045"/>
          </a:xfrm>
          <a:prstGeom prst="ellipse">
            <a:avLst/>
          </a:prstGeom>
          <a:solidFill>
            <a:srgbClr val="FF8504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5" name="椭圆 654"/>
          <p:cNvSpPr/>
          <p:nvPr/>
        </p:nvSpPr>
        <p:spPr>
          <a:xfrm rot="5080116">
            <a:off x="3420237" y="2831781"/>
            <a:ext cx="227838" cy="227838"/>
          </a:xfrm>
          <a:prstGeom prst="ellipse">
            <a:avLst/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66" name="组合 665"/>
          <p:cNvGrpSpPr/>
          <p:nvPr/>
        </p:nvGrpSpPr>
        <p:grpSpPr>
          <a:xfrm rot="16505213">
            <a:off x="-1231901" y="1818725"/>
            <a:ext cx="3299986" cy="668197"/>
            <a:chOff x="6604155" y="376691"/>
            <a:chExt cx="3299986" cy="668197"/>
          </a:xfrm>
        </p:grpSpPr>
        <p:grpSp>
          <p:nvGrpSpPr>
            <p:cNvPr id="667" name="组合 666"/>
            <p:cNvGrpSpPr/>
            <p:nvPr/>
          </p:nvGrpSpPr>
          <p:grpSpPr>
            <a:xfrm>
              <a:off x="7098310" y="837594"/>
              <a:ext cx="207294" cy="207294"/>
              <a:chOff x="3765599" y="622300"/>
              <a:chExt cx="1134533" cy="1134533"/>
            </a:xfrm>
            <a:solidFill>
              <a:srgbClr val="FF8300"/>
            </a:solidFill>
          </p:grpSpPr>
          <p:sp>
            <p:nvSpPr>
              <p:cNvPr id="677" name="圆角矩形 676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8" name="圆角矩形 677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68" name="椭圆 667"/>
            <p:cNvSpPr/>
            <p:nvPr/>
          </p:nvSpPr>
          <p:spPr>
            <a:xfrm>
              <a:off x="6604155" y="837594"/>
              <a:ext cx="65133" cy="68561"/>
            </a:xfrm>
            <a:prstGeom prst="ellipse">
              <a:avLst/>
            </a:prstGeom>
            <a:solidFill>
              <a:srgbClr val="FEDF1F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69" name="直接连接符 668"/>
            <p:cNvCxnSpPr/>
            <p:nvPr/>
          </p:nvCxnSpPr>
          <p:spPr>
            <a:xfrm>
              <a:off x="8370942" y="837594"/>
              <a:ext cx="0" cy="2549"/>
            </a:xfrm>
            <a:prstGeom prst="line">
              <a:avLst/>
            </a:prstGeom>
            <a:ln w="76200" cap="rnd">
              <a:solidFill>
                <a:srgbClr val="FDE47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70" name="组合 669"/>
            <p:cNvGrpSpPr/>
            <p:nvPr/>
          </p:nvGrpSpPr>
          <p:grpSpPr>
            <a:xfrm>
              <a:off x="9795640" y="837594"/>
              <a:ext cx="108501" cy="108501"/>
              <a:chOff x="6388327" y="3617686"/>
              <a:chExt cx="135164" cy="135164"/>
            </a:xfrm>
          </p:grpSpPr>
          <p:cxnSp>
            <p:nvCxnSpPr>
              <p:cNvPr id="673" name="直接连接符 672"/>
              <p:cNvCxnSpPr/>
              <p:nvPr/>
            </p:nvCxnSpPr>
            <p:spPr>
              <a:xfrm rot="16200000">
                <a:off x="6399059" y="367453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4" name="直接连接符 673"/>
              <p:cNvCxnSpPr/>
              <p:nvPr/>
            </p:nvCxnSpPr>
            <p:spPr>
              <a:xfrm>
                <a:off x="6455909" y="361768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5" name="直接连接符 674"/>
              <p:cNvCxnSpPr/>
              <p:nvPr/>
            </p:nvCxnSpPr>
            <p:spPr>
              <a:xfrm rot="5400000">
                <a:off x="6512759" y="367453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6" name="直接连接符 675"/>
              <p:cNvCxnSpPr/>
              <p:nvPr/>
            </p:nvCxnSpPr>
            <p:spPr>
              <a:xfrm rot="10800000">
                <a:off x="6455909" y="373138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71" name="椭圆 670"/>
            <p:cNvSpPr/>
            <p:nvPr/>
          </p:nvSpPr>
          <p:spPr>
            <a:xfrm flipV="1">
              <a:off x="9155983" y="975224"/>
              <a:ext cx="61169" cy="64389"/>
            </a:xfrm>
            <a:prstGeom prst="ellipse">
              <a:avLst/>
            </a:prstGeom>
            <a:solidFill>
              <a:srgbClr val="FEDF1F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2" name="椭圆 671"/>
            <p:cNvSpPr/>
            <p:nvPr/>
          </p:nvSpPr>
          <p:spPr>
            <a:xfrm>
              <a:off x="9702221" y="376691"/>
              <a:ext cx="134670" cy="134670"/>
            </a:xfrm>
            <a:prstGeom prst="ellipse">
              <a:avLst/>
            </a:prstGeom>
            <a:noFill/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9" name="组合 29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4" name="矩形 143"/>
            <p:cNvSpPr/>
            <p:nvPr/>
          </p:nvSpPr>
          <p:spPr>
            <a:xfrm>
              <a:off x="3041650" y="0"/>
              <a:ext cx="3067050" cy="6858000"/>
            </a:xfrm>
            <a:prstGeom prst="rect">
              <a:avLst/>
            </a:prstGeom>
            <a:solidFill>
              <a:srgbClr val="FFDB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0" y="0"/>
              <a:ext cx="3067050" cy="6858000"/>
            </a:xfrm>
            <a:prstGeom prst="rect">
              <a:avLst/>
            </a:prstGeom>
            <a:solidFill>
              <a:srgbClr val="46BD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5" name="矩形 144"/>
            <p:cNvSpPr/>
            <p:nvPr/>
          </p:nvSpPr>
          <p:spPr>
            <a:xfrm>
              <a:off x="6083300" y="0"/>
              <a:ext cx="3067050" cy="6858000"/>
            </a:xfrm>
            <a:prstGeom prst="rect">
              <a:avLst/>
            </a:prstGeom>
            <a:solidFill>
              <a:srgbClr val="FF86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6" name="矩形 145"/>
            <p:cNvSpPr/>
            <p:nvPr/>
          </p:nvSpPr>
          <p:spPr>
            <a:xfrm>
              <a:off x="9124950" y="0"/>
              <a:ext cx="3067050" cy="6858000"/>
            </a:xfrm>
            <a:prstGeom prst="rect">
              <a:avLst/>
            </a:prstGeom>
            <a:solidFill>
              <a:srgbClr val="20D8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07244" y="3602866"/>
            <a:ext cx="1452563" cy="1146175"/>
            <a:chOff x="7159798" y="1844824"/>
            <a:chExt cx="1452563" cy="1146175"/>
          </a:xfrm>
        </p:grpSpPr>
        <p:grpSp>
          <p:nvGrpSpPr>
            <p:cNvPr id="6" name="组合 5"/>
            <p:cNvGrpSpPr/>
            <p:nvPr/>
          </p:nvGrpSpPr>
          <p:grpSpPr>
            <a:xfrm>
              <a:off x="7159798" y="1844824"/>
              <a:ext cx="1452563" cy="1146175"/>
              <a:chOff x="7159798" y="1844824"/>
              <a:chExt cx="1452563" cy="1146175"/>
            </a:xfrm>
          </p:grpSpPr>
          <p:sp>
            <p:nvSpPr>
              <p:cNvPr id="9" name="任意多边形 8"/>
              <p:cNvSpPr/>
              <p:nvPr/>
            </p:nvSpPr>
            <p:spPr>
              <a:xfrm>
                <a:off x="7320136" y="1844824"/>
                <a:ext cx="1133476" cy="1146175"/>
              </a:xfrm>
              <a:custGeom>
                <a:avLst/>
                <a:gdLst>
                  <a:gd name="connsiteX0" fmla="*/ 566738 w 1133476"/>
                  <a:gd name="connsiteY0" fmla="*/ 0 h 1146175"/>
                  <a:gd name="connsiteX1" fmla="*/ 1133476 w 1133476"/>
                  <a:gd name="connsiteY1" fmla="*/ 566738 h 1146175"/>
                  <a:gd name="connsiteX2" fmla="*/ 1133084 w 1133476"/>
                  <a:gd name="connsiteY2" fmla="*/ 570626 h 1146175"/>
                  <a:gd name="connsiteX3" fmla="*/ 1133475 w 1133476"/>
                  <a:gd name="connsiteY3" fmla="*/ 572563 h 1146175"/>
                  <a:gd name="connsiteX4" fmla="*/ 1133475 w 1133476"/>
                  <a:gd name="connsiteY4" fmla="*/ 970487 h 1146175"/>
                  <a:gd name="connsiteX5" fmla="*/ 957787 w 1133476"/>
                  <a:gd name="connsiteY5" fmla="*/ 1146175 h 1146175"/>
                  <a:gd name="connsiteX6" fmla="*/ 175688 w 1133476"/>
                  <a:gd name="connsiteY6" fmla="*/ 1146175 h 1146175"/>
                  <a:gd name="connsiteX7" fmla="*/ 0 w 1133476"/>
                  <a:gd name="connsiteY7" fmla="*/ 970487 h 1146175"/>
                  <a:gd name="connsiteX8" fmla="*/ 0 w 1133476"/>
                  <a:gd name="connsiteY8" fmla="*/ 572563 h 1146175"/>
                  <a:gd name="connsiteX9" fmla="*/ 392 w 1133476"/>
                  <a:gd name="connsiteY9" fmla="*/ 570623 h 1146175"/>
                  <a:gd name="connsiteX10" fmla="*/ 0 w 1133476"/>
                  <a:gd name="connsiteY10" fmla="*/ 566738 h 1146175"/>
                  <a:gd name="connsiteX11" fmla="*/ 566738 w 1133476"/>
                  <a:gd name="connsiteY11" fmla="*/ 0 h 1146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33476" h="1146175">
                    <a:moveTo>
                      <a:pt x="566738" y="0"/>
                    </a:moveTo>
                    <a:cubicBezTo>
                      <a:pt x="879739" y="0"/>
                      <a:pt x="1133476" y="253737"/>
                      <a:pt x="1133476" y="566738"/>
                    </a:cubicBezTo>
                    <a:lnTo>
                      <a:pt x="1133084" y="570626"/>
                    </a:lnTo>
                    <a:lnTo>
                      <a:pt x="1133475" y="572563"/>
                    </a:lnTo>
                    <a:lnTo>
                      <a:pt x="1133475" y="970487"/>
                    </a:lnTo>
                    <a:cubicBezTo>
                      <a:pt x="1133475" y="1067517"/>
                      <a:pt x="1054817" y="1146175"/>
                      <a:pt x="957787" y="1146175"/>
                    </a:cubicBezTo>
                    <a:lnTo>
                      <a:pt x="175688" y="1146175"/>
                    </a:lnTo>
                    <a:cubicBezTo>
                      <a:pt x="78658" y="1146175"/>
                      <a:pt x="0" y="1067517"/>
                      <a:pt x="0" y="970487"/>
                    </a:cubicBezTo>
                    <a:lnTo>
                      <a:pt x="0" y="572563"/>
                    </a:lnTo>
                    <a:lnTo>
                      <a:pt x="392" y="570623"/>
                    </a:lnTo>
                    <a:lnTo>
                      <a:pt x="0" y="566738"/>
                    </a:lnTo>
                    <a:cubicBezTo>
                      <a:pt x="0" y="253737"/>
                      <a:pt x="253737" y="0"/>
                      <a:pt x="566738" y="0"/>
                    </a:cubicBezTo>
                    <a:close/>
                  </a:path>
                </a:pathLst>
              </a:custGeom>
              <a:noFill/>
              <a:ln w="825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" name="圆角矩形 9"/>
              <p:cNvSpPr/>
              <p:nvPr/>
            </p:nvSpPr>
            <p:spPr>
              <a:xfrm>
                <a:off x="7159798" y="2363937"/>
                <a:ext cx="157163" cy="371475"/>
              </a:xfrm>
              <a:prstGeom prst="roundRect">
                <a:avLst>
                  <a:gd name="adj" fmla="val 50000"/>
                </a:avLst>
              </a:prstGeom>
              <a:noFill/>
              <a:ln w="825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1" name="圆角矩形 10"/>
              <p:cNvSpPr/>
              <p:nvPr/>
            </p:nvSpPr>
            <p:spPr>
              <a:xfrm>
                <a:off x="8455198" y="2363937"/>
                <a:ext cx="157163" cy="371475"/>
              </a:xfrm>
              <a:prstGeom prst="roundRect">
                <a:avLst>
                  <a:gd name="adj" fmla="val 50000"/>
                </a:avLst>
              </a:prstGeom>
              <a:noFill/>
              <a:ln w="825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7" name="直接连接符 6"/>
            <p:cNvCxnSpPr/>
            <p:nvPr/>
          </p:nvCxnSpPr>
          <p:spPr>
            <a:xfrm>
              <a:off x="7626092" y="2508069"/>
              <a:ext cx="535246" cy="0"/>
            </a:xfrm>
            <a:prstGeom prst="line">
              <a:avLst/>
            </a:prstGeom>
            <a:noFill/>
            <a:ln w="1016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7886079" y="2664823"/>
              <a:ext cx="0" cy="130628"/>
            </a:xfrm>
            <a:prstGeom prst="line">
              <a:avLst/>
            </a:prstGeom>
            <a:noFill/>
            <a:ln w="8255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3848894" y="1924411"/>
            <a:ext cx="1452563" cy="1146175"/>
            <a:chOff x="7159798" y="3212070"/>
            <a:chExt cx="1452563" cy="1146175"/>
          </a:xfrm>
        </p:grpSpPr>
        <p:sp>
          <p:nvSpPr>
            <p:cNvPr id="13" name="椭圆 12"/>
            <p:cNvSpPr/>
            <p:nvPr/>
          </p:nvSpPr>
          <p:spPr>
            <a:xfrm>
              <a:off x="7605228" y="3579222"/>
              <a:ext cx="561703" cy="561703"/>
            </a:xfrm>
            <a:prstGeom prst="ellipse">
              <a:avLst/>
            </a:prstGeom>
            <a:solidFill>
              <a:srgbClr val="FFFFFF"/>
            </a:solidFill>
            <a:ln w="8255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7159798" y="3212070"/>
              <a:ext cx="1452563" cy="1146175"/>
              <a:chOff x="7312198" y="1997224"/>
              <a:chExt cx="1452563" cy="1146175"/>
            </a:xfrm>
          </p:grpSpPr>
          <p:sp>
            <p:nvSpPr>
              <p:cNvPr id="17" name="任意多边形 16"/>
              <p:cNvSpPr/>
              <p:nvPr/>
            </p:nvSpPr>
            <p:spPr>
              <a:xfrm>
                <a:off x="7472536" y="1997224"/>
                <a:ext cx="1133476" cy="1146175"/>
              </a:xfrm>
              <a:custGeom>
                <a:avLst/>
                <a:gdLst>
                  <a:gd name="connsiteX0" fmla="*/ 566738 w 1133476"/>
                  <a:gd name="connsiteY0" fmla="*/ 0 h 1146175"/>
                  <a:gd name="connsiteX1" fmla="*/ 1133476 w 1133476"/>
                  <a:gd name="connsiteY1" fmla="*/ 566738 h 1146175"/>
                  <a:gd name="connsiteX2" fmla="*/ 1133084 w 1133476"/>
                  <a:gd name="connsiteY2" fmla="*/ 570626 h 1146175"/>
                  <a:gd name="connsiteX3" fmla="*/ 1133475 w 1133476"/>
                  <a:gd name="connsiteY3" fmla="*/ 572563 h 1146175"/>
                  <a:gd name="connsiteX4" fmla="*/ 1133475 w 1133476"/>
                  <a:gd name="connsiteY4" fmla="*/ 970487 h 1146175"/>
                  <a:gd name="connsiteX5" fmla="*/ 957787 w 1133476"/>
                  <a:gd name="connsiteY5" fmla="*/ 1146175 h 1146175"/>
                  <a:gd name="connsiteX6" fmla="*/ 175688 w 1133476"/>
                  <a:gd name="connsiteY6" fmla="*/ 1146175 h 1146175"/>
                  <a:gd name="connsiteX7" fmla="*/ 0 w 1133476"/>
                  <a:gd name="connsiteY7" fmla="*/ 970487 h 1146175"/>
                  <a:gd name="connsiteX8" fmla="*/ 0 w 1133476"/>
                  <a:gd name="connsiteY8" fmla="*/ 572563 h 1146175"/>
                  <a:gd name="connsiteX9" fmla="*/ 392 w 1133476"/>
                  <a:gd name="connsiteY9" fmla="*/ 570623 h 1146175"/>
                  <a:gd name="connsiteX10" fmla="*/ 0 w 1133476"/>
                  <a:gd name="connsiteY10" fmla="*/ 566738 h 1146175"/>
                  <a:gd name="connsiteX11" fmla="*/ 566738 w 1133476"/>
                  <a:gd name="connsiteY11" fmla="*/ 0 h 1146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33476" h="1146175">
                    <a:moveTo>
                      <a:pt x="566738" y="0"/>
                    </a:moveTo>
                    <a:cubicBezTo>
                      <a:pt x="879739" y="0"/>
                      <a:pt x="1133476" y="253737"/>
                      <a:pt x="1133476" y="566738"/>
                    </a:cubicBezTo>
                    <a:lnTo>
                      <a:pt x="1133084" y="570626"/>
                    </a:lnTo>
                    <a:lnTo>
                      <a:pt x="1133475" y="572563"/>
                    </a:lnTo>
                    <a:lnTo>
                      <a:pt x="1133475" y="970487"/>
                    </a:lnTo>
                    <a:cubicBezTo>
                      <a:pt x="1133475" y="1067517"/>
                      <a:pt x="1054817" y="1146175"/>
                      <a:pt x="957787" y="1146175"/>
                    </a:cubicBezTo>
                    <a:lnTo>
                      <a:pt x="175688" y="1146175"/>
                    </a:lnTo>
                    <a:cubicBezTo>
                      <a:pt x="78658" y="1146175"/>
                      <a:pt x="0" y="1067517"/>
                      <a:pt x="0" y="970487"/>
                    </a:cubicBezTo>
                    <a:lnTo>
                      <a:pt x="0" y="572563"/>
                    </a:lnTo>
                    <a:lnTo>
                      <a:pt x="392" y="570623"/>
                    </a:lnTo>
                    <a:lnTo>
                      <a:pt x="0" y="566738"/>
                    </a:lnTo>
                    <a:cubicBezTo>
                      <a:pt x="0" y="253737"/>
                      <a:pt x="253737" y="0"/>
                      <a:pt x="566738" y="0"/>
                    </a:cubicBezTo>
                    <a:close/>
                  </a:path>
                </a:pathLst>
              </a:custGeom>
              <a:noFill/>
              <a:ln w="825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>
                <a:off x="7312198" y="2516337"/>
                <a:ext cx="157163" cy="371475"/>
              </a:xfrm>
              <a:prstGeom prst="roundRect">
                <a:avLst>
                  <a:gd name="adj" fmla="val 50000"/>
                </a:avLst>
              </a:prstGeom>
              <a:noFill/>
              <a:ln w="825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8607598" y="2516337"/>
                <a:ext cx="157163" cy="371475"/>
              </a:xfrm>
              <a:prstGeom prst="roundRect">
                <a:avLst>
                  <a:gd name="adj" fmla="val 50000"/>
                </a:avLst>
              </a:prstGeom>
              <a:noFill/>
              <a:ln w="825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5" name="椭圆 14"/>
            <p:cNvSpPr/>
            <p:nvPr/>
          </p:nvSpPr>
          <p:spPr>
            <a:xfrm>
              <a:off x="7651433" y="3692298"/>
              <a:ext cx="174308" cy="174308"/>
            </a:xfrm>
            <a:prstGeom prst="ellipse">
              <a:avLst/>
            </a:prstGeom>
            <a:solidFill>
              <a:schemeClr val="tx1"/>
            </a:solidFill>
            <a:ln w="82550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8197850" y="4152264"/>
              <a:ext cx="97473" cy="97473"/>
            </a:xfrm>
            <a:prstGeom prst="ellipse">
              <a:avLst/>
            </a:prstGeom>
            <a:solidFill>
              <a:schemeClr val="tx1"/>
            </a:solidFill>
            <a:ln w="82550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0037763" y="2268643"/>
            <a:ext cx="1241425" cy="1146175"/>
            <a:chOff x="9275936" y="3212070"/>
            <a:chExt cx="1241425" cy="1146175"/>
          </a:xfrm>
        </p:grpSpPr>
        <p:sp>
          <p:nvSpPr>
            <p:cNvPr id="21" name="任意多边形 20"/>
            <p:cNvSpPr/>
            <p:nvPr/>
          </p:nvSpPr>
          <p:spPr>
            <a:xfrm>
              <a:off x="9443823" y="3508783"/>
              <a:ext cx="561704" cy="405884"/>
            </a:xfrm>
            <a:custGeom>
              <a:avLst/>
              <a:gdLst>
                <a:gd name="connsiteX0" fmla="*/ 280852 w 561704"/>
                <a:gd name="connsiteY0" fmla="*/ 0 h 405884"/>
                <a:gd name="connsiteX1" fmla="*/ 561704 w 561704"/>
                <a:gd name="connsiteY1" fmla="*/ 280852 h 405884"/>
                <a:gd name="connsiteX2" fmla="*/ 539633 w 561704"/>
                <a:gd name="connsiteY2" fmla="*/ 390172 h 405884"/>
                <a:gd name="connsiteX3" fmla="*/ 531105 w 561704"/>
                <a:gd name="connsiteY3" fmla="*/ 405884 h 405884"/>
                <a:gd name="connsiteX4" fmla="*/ 468379 w 561704"/>
                <a:gd name="connsiteY4" fmla="*/ 371837 h 405884"/>
                <a:gd name="connsiteX5" fmla="*/ 280852 w 561704"/>
                <a:gd name="connsiteY5" fmla="*/ 333977 h 405884"/>
                <a:gd name="connsiteX6" fmla="*/ 93326 w 561704"/>
                <a:gd name="connsiteY6" fmla="*/ 371837 h 405884"/>
                <a:gd name="connsiteX7" fmla="*/ 30599 w 561704"/>
                <a:gd name="connsiteY7" fmla="*/ 405884 h 405884"/>
                <a:gd name="connsiteX8" fmla="*/ 22071 w 561704"/>
                <a:gd name="connsiteY8" fmla="*/ 390172 h 405884"/>
                <a:gd name="connsiteX9" fmla="*/ 0 w 561704"/>
                <a:gd name="connsiteY9" fmla="*/ 280852 h 405884"/>
                <a:gd name="connsiteX10" fmla="*/ 280852 w 561704"/>
                <a:gd name="connsiteY10" fmla="*/ 0 h 405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61704" h="405884">
                  <a:moveTo>
                    <a:pt x="280852" y="0"/>
                  </a:moveTo>
                  <a:cubicBezTo>
                    <a:pt x="435962" y="0"/>
                    <a:pt x="561704" y="125742"/>
                    <a:pt x="561704" y="280852"/>
                  </a:cubicBezTo>
                  <a:cubicBezTo>
                    <a:pt x="561704" y="319630"/>
                    <a:pt x="553845" y="356572"/>
                    <a:pt x="539633" y="390172"/>
                  </a:cubicBezTo>
                  <a:lnTo>
                    <a:pt x="531105" y="405884"/>
                  </a:lnTo>
                  <a:lnTo>
                    <a:pt x="468379" y="371837"/>
                  </a:lnTo>
                  <a:cubicBezTo>
                    <a:pt x="410740" y="347458"/>
                    <a:pt x="347371" y="333977"/>
                    <a:pt x="280852" y="333977"/>
                  </a:cubicBezTo>
                  <a:cubicBezTo>
                    <a:pt x="214334" y="333977"/>
                    <a:pt x="150964" y="347458"/>
                    <a:pt x="93326" y="371837"/>
                  </a:cubicBezTo>
                  <a:lnTo>
                    <a:pt x="30599" y="405884"/>
                  </a:lnTo>
                  <a:lnTo>
                    <a:pt x="22071" y="390172"/>
                  </a:lnTo>
                  <a:cubicBezTo>
                    <a:pt x="7859" y="356572"/>
                    <a:pt x="0" y="319630"/>
                    <a:pt x="0" y="280852"/>
                  </a:cubicBezTo>
                  <a:cubicBezTo>
                    <a:pt x="0" y="125742"/>
                    <a:pt x="125742" y="0"/>
                    <a:pt x="280852" y="0"/>
                  </a:cubicBezTo>
                  <a:close/>
                </a:path>
              </a:pathLst>
            </a:custGeom>
            <a:solidFill>
              <a:srgbClr val="FFFFFF"/>
            </a:solidFill>
            <a:ln w="8255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9275936" y="3212070"/>
              <a:ext cx="1241425" cy="1146175"/>
              <a:chOff x="7472536" y="1997224"/>
              <a:chExt cx="1241425" cy="1146175"/>
            </a:xfrm>
          </p:grpSpPr>
          <p:sp>
            <p:nvSpPr>
              <p:cNvPr id="25" name="任意多边形 24"/>
              <p:cNvSpPr/>
              <p:nvPr/>
            </p:nvSpPr>
            <p:spPr>
              <a:xfrm>
                <a:off x="7472536" y="1997224"/>
                <a:ext cx="1133476" cy="1146175"/>
              </a:xfrm>
              <a:custGeom>
                <a:avLst/>
                <a:gdLst>
                  <a:gd name="connsiteX0" fmla="*/ 566738 w 1133476"/>
                  <a:gd name="connsiteY0" fmla="*/ 0 h 1146175"/>
                  <a:gd name="connsiteX1" fmla="*/ 1133476 w 1133476"/>
                  <a:gd name="connsiteY1" fmla="*/ 566738 h 1146175"/>
                  <a:gd name="connsiteX2" fmla="*/ 1133084 w 1133476"/>
                  <a:gd name="connsiteY2" fmla="*/ 570626 h 1146175"/>
                  <a:gd name="connsiteX3" fmla="*/ 1133475 w 1133476"/>
                  <a:gd name="connsiteY3" fmla="*/ 572563 h 1146175"/>
                  <a:gd name="connsiteX4" fmla="*/ 1133475 w 1133476"/>
                  <a:gd name="connsiteY4" fmla="*/ 970487 h 1146175"/>
                  <a:gd name="connsiteX5" fmla="*/ 957787 w 1133476"/>
                  <a:gd name="connsiteY5" fmla="*/ 1146175 h 1146175"/>
                  <a:gd name="connsiteX6" fmla="*/ 175688 w 1133476"/>
                  <a:gd name="connsiteY6" fmla="*/ 1146175 h 1146175"/>
                  <a:gd name="connsiteX7" fmla="*/ 0 w 1133476"/>
                  <a:gd name="connsiteY7" fmla="*/ 970487 h 1146175"/>
                  <a:gd name="connsiteX8" fmla="*/ 0 w 1133476"/>
                  <a:gd name="connsiteY8" fmla="*/ 572563 h 1146175"/>
                  <a:gd name="connsiteX9" fmla="*/ 392 w 1133476"/>
                  <a:gd name="connsiteY9" fmla="*/ 570623 h 1146175"/>
                  <a:gd name="connsiteX10" fmla="*/ 0 w 1133476"/>
                  <a:gd name="connsiteY10" fmla="*/ 566738 h 1146175"/>
                  <a:gd name="connsiteX11" fmla="*/ 566738 w 1133476"/>
                  <a:gd name="connsiteY11" fmla="*/ 0 h 1146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33476" h="1146175">
                    <a:moveTo>
                      <a:pt x="566738" y="0"/>
                    </a:moveTo>
                    <a:cubicBezTo>
                      <a:pt x="879739" y="0"/>
                      <a:pt x="1133476" y="253737"/>
                      <a:pt x="1133476" y="566738"/>
                    </a:cubicBezTo>
                    <a:lnTo>
                      <a:pt x="1133084" y="570626"/>
                    </a:lnTo>
                    <a:lnTo>
                      <a:pt x="1133475" y="572563"/>
                    </a:lnTo>
                    <a:lnTo>
                      <a:pt x="1133475" y="970487"/>
                    </a:lnTo>
                    <a:cubicBezTo>
                      <a:pt x="1133475" y="1067517"/>
                      <a:pt x="1054817" y="1146175"/>
                      <a:pt x="957787" y="1146175"/>
                    </a:cubicBezTo>
                    <a:lnTo>
                      <a:pt x="175688" y="1146175"/>
                    </a:lnTo>
                    <a:cubicBezTo>
                      <a:pt x="78658" y="1146175"/>
                      <a:pt x="0" y="1067517"/>
                      <a:pt x="0" y="970487"/>
                    </a:cubicBezTo>
                    <a:lnTo>
                      <a:pt x="0" y="572563"/>
                    </a:lnTo>
                    <a:lnTo>
                      <a:pt x="392" y="570623"/>
                    </a:lnTo>
                    <a:lnTo>
                      <a:pt x="0" y="566738"/>
                    </a:lnTo>
                    <a:cubicBezTo>
                      <a:pt x="0" y="253737"/>
                      <a:pt x="253737" y="0"/>
                      <a:pt x="566738" y="0"/>
                    </a:cubicBezTo>
                    <a:close/>
                  </a:path>
                </a:pathLst>
              </a:custGeom>
              <a:noFill/>
              <a:ln w="825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圆角矩形 25"/>
              <p:cNvSpPr/>
              <p:nvPr/>
            </p:nvSpPr>
            <p:spPr>
              <a:xfrm>
                <a:off x="8496300" y="2516337"/>
                <a:ext cx="217661" cy="371475"/>
              </a:xfrm>
              <a:prstGeom prst="roundRect">
                <a:avLst>
                  <a:gd name="adj" fmla="val 50000"/>
                </a:avLst>
              </a:prstGeom>
              <a:solidFill>
                <a:srgbClr val="20D849"/>
              </a:solidFill>
              <a:ln w="825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3" name="椭圆 22"/>
            <p:cNvSpPr/>
            <p:nvPr/>
          </p:nvSpPr>
          <p:spPr>
            <a:xfrm>
              <a:off x="9645333" y="3690710"/>
              <a:ext cx="174308" cy="174308"/>
            </a:xfrm>
            <a:prstGeom prst="ellipse">
              <a:avLst/>
            </a:prstGeom>
            <a:solidFill>
              <a:schemeClr val="tx1"/>
            </a:solidFill>
            <a:ln w="82550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9671050" y="4080827"/>
              <a:ext cx="97473" cy="97473"/>
            </a:xfrm>
            <a:prstGeom prst="ellipse">
              <a:avLst/>
            </a:prstGeom>
            <a:solidFill>
              <a:schemeClr val="tx1"/>
            </a:solidFill>
            <a:ln w="82550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890544" y="4295438"/>
            <a:ext cx="1452563" cy="1146175"/>
            <a:chOff x="7159798" y="4840845"/>
            <a:chExt cx="1452563" cy="1146175"/>
          </a:xfrm>
        </p:grpSpPr>
        <p:grpSp>
          <p:nvGrpSpPr>
            <p:cNvPr id="28" name="组合 27"/>
            <p:cNvGrpSpPr/>
            <p:nvPr/>
          </p:nvGrpSpPr>
          <p:grpSpPr>
            <a:xfrm>
              <a:off x="7159798" y="4840845"/>
              <a:ext cx="1452563" cy="1146175"/>
              <a:chOff x="7312198" y="1997224"/>
              <a:chExt cx="1452563" cy="1146175"/>
            </a:xfrm>
          </p:grpSpPr>
          <p:sp>
            <p:nvSpPr>
              <p:cNvPr id="33" name="任意多边形 32"/>
              <p:cNvSpPr/>
              <p:nvPr/>
            </p:nvSpPr>
            <p:spPr>
              <a:xfrm>
                <a:off x="7472536" y="1997224"/>
                <a:ext cx="1133476" cy="1146175"/>
              </a:xfrm>
              <a:custGeom>
                <a:avLst/>
                <a:gdLst>
                  <a:gd name="connsiteX0" fmla="*/ 566738 w 1133476"/>
                  <a:gd name="connsiteY0" fmla="*/ 0 h 1146175"/>
                  <a:gd name="connsiteX1" fmla="*/ 1133476 w 1133476"/>
                  <a:gd name="connsiteY1" fmla="*/ 566738 h 1146175"/>
                  <a:gd name="connsiteX2" fmla="*/ 1133084 w 1133476"/>
                  <a:gd name="connsiteY2" fmla="*/ 570626 h 1146175"/>
                  <a:gd name="connsiteX3" fmla="*/ 1133475 w 1133476"/>
                  <a:gd name="connsiteY3" fmla="*/ 572563 h 1146175"/>
                  <a:gd name="connsiteX4" fmla="*/ 1133475 w 1133476"/>
                  <a:gd name="connsiteY4" fmla="*/ 970487 h 1146175"/>
                  <a:gd name="connsiteX5" fmla="*/ 957787 w 1133476"/>
                  <a:gd name="connsiteY5" fmla="*/ 1146175 h 1146175"/>
                  <a:gd name="connsiteX6" fmla="*/ 175688 w 1133476"/>
                  <a:gd name="connsiteY6" fmla="*/ 1146175 h 1146175"/>
                  <a:gd name="connsiteX7" fmla="*/ 0 w 1133476"/>
                  <a:gd name="connsiteY7" fmla="*/ 970487 h 1146175"/>
                  <a:gd name="connsiteX8" fmla="*/ 0 w 1133476"/>
                  <a:gd name="connsiteY8" fmla="*/ 572563 h 1146175"/>
                  <a:gd name="connsiteX9" fmla="*/ 392 w 1133476"/>
                  <a:gd name="connsiteY9" fmla="*/ 570623 h 1146175"/>
                  <a:gd name="connsiteX10" fmla="*/ 0 w 1133476"/>
                  <a:gd name="connsiteY10" fmla="*/ 566738 h 1146175"/>
                  <a:gd name="connsiteX11" fmla="*/ 566738 w 1133476"/>
                  <a:gd name="connsiteY11" fmla="*/ 0 h 1146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33476" h="1146175">
                    <a:moveTo>
                      <a:pt x="566738" y="0"/>
                    </a:moveTo>
                    <a:cubicBezTo>
                      <a:pt x="879739" y="0"/>
                      <a:pt x="1133476" y="253737"/>
                      <a:pt x="1133476" y="566738"/>
                    </a:cubicBezTo>
                    <a:lnTo>
                      <a:pt x="1133084" y="570626"/>
                    </a:lnTo>
                    <a:lnTo>
                      <a:pt x="1133475" y="572563"/>
                    </a:lnTo>
                    <a:lnTo>
                      <a:pt x="1133475" y="970487"/>
                    </a:lnTo>
                    <a:cubicBezTo>
                      <a:pt x="1133475" y="1067517"/>
                      <a:pt x="1054817" y="1146175"/>
                      <a:pt x="957787" y="1146175"/>
                    </a:cubicBezTo>
                    <a:lnTo>
                      <a:pt x="175688" y="1146175"/>
                    </a:lnTo>
                    <a:cubicBezTo>
                      <a:pt x="78658" y="1146175"/>
                      <a:pt x="0" y="1067517"/>
                      <a:pt x="0" y="970487"/>
                    </a:cubicBezTo>
                    <a:lnTo>
                      <a:pt x="0" y="572563"/>
                    </a:lnTo>
                    <a:lnTo>
                      <a:pt x="392" y="570623"/>
                    </a:lnTo>
                    <a:lnTo>
                      <a:pt x="0" y="566738"/>
                    </a:lnTo>
                    <a:cubicBezTo>
                      <a:pt x="0" y="253737"/>
                      <a:pt x="253737" y="0"/>
                      <a:pt x="566738" y="0"/>
                    </a:cubicBezTo>
                    <a:close/>
                  </a:path>
                </a:pathLst>
              </a:custGeom>
              <a:noFill/>
              <a:ln w="825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圆角矩形 33"/>
              <p:cNvSpPr/>
              <p:nvPr/>
            </p:nvSpPr>
            <p:spPr>
              <a:xfrm>
                <a:off x="7312198" y="2516337"/>
                <a:ext cx="157163" cy="371475"/>
              </a:xfrm>
              <a:prstGeom prst="roundRect">
                <a:avLst>
                  <a:gd name="adj" fmla="val 50000"/>
                </a:avLst>
              </a:prstGeom>
              <a:noFill/>
              <a:ln w="825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圆角矩形 34"/>
              <p:cNvSpPr/>
              <p:nvPr/>
            </p:nvSpPr>
            <p:spPr>
              <a:xfrm>
                <a:off x="8607598" y="2516337"/>
                <a:ext cx="157163" cy="371475"/>
              </a:xfrm>
              <a:prstGeom prst="roundRect">
                <a:avLst>
                  <a:gd name="adj" fmla="val 50000"/>
                </a:avLst>
              </a:prstGeom>
              <a:noFill/>
              <a:ln w="825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9" name="任意多边形 28"/>
            <p:cNvSpPr/>
            <p:nvPr/>
          </p:nvSpPr>
          <p:spPr>
            <a:xfrm>
              <a:off x="7681292" y="5738770"/>
              <a:ext cx="409575" cy="59576"/>
            </a:xfrm>
            <a:custGeom>
              <a:avLst/>
              <a:gdLst>
                <a:gd name="connsiteX0" fmla="*/ 0 w 388144"/>
                <a:gd name="connsiteY0" fmla="*/ 62025 h 83461"/>
                <a:gd name="connsiteX1" fmla="*/ 71438 w 388144"/>
                <a:gd name="connsiteY1" fmla="*/ 112 h 83461"/>
                <a:gd name="connsiteX2" fmla="*/ 142875 w 388144"/>
                <a:gd name="connsiteY2" fmla="*/ 47737 h 83461"/>
                <a:gd name="connsiteX3" fmla="*/ 188119 w 388144"/>
                <a:gd name="connsiteY3" fmla="*/ 83456 h 83461"/>
                <a:gd name="connsiteX4" fmla="*/ 247650 w 388144"/>
                <a:gd name="connsiteY4" fmla="*/ 50119 h 83461"/>
                <a:gd name="connsiteX5" fmla="*/ 311944 w 388144"/>
                <a:gd name="connsiteY5" fmla="*/ 2494 h 83461"/>
                <a:gd name="connsiteX6" fmla="*/ 388144 w 388144"/>
                <a:gd name="connsiteY6" fmla="*/ 50119 h 83461"/>
                <a:gd name="connsiteX0-1" fmla="*/ 0 w 388144"/>
                <a:gd name="connsiteY0-2" fmla="*/ 62025 h 83461"/>
                <a:gd name="connsiteX1-3" fmla="*/ 71438 w 388144"/>
                <a:gd name="connsiteY1-4" fmla="*/ 112 h 83461"/>
                <a:gd name="connsiteX2-5" fmla="*/ 142875 w 388144"/>
                <a:gd name="connsiteY2-6" fmla="*/ 47737 h 83461"/>
                <a:gd name="connsiteX3-7" fmla="*/ 188119 w 388144"/>
                <a:gd name="connsiteY3-8" fmla="*/ 83456 h 83461"/>
                <a:gd name="connsiteX4-9" fmla="*/ 247650 w 388144"/>
                <a:gd name="connsiteY4-10" fmla="*/ 50119 h 83461"/>
                <a:gd name="connsiteX5-11" fmla="*/ 311944 w 388144"/>
                <a:gd name="connsiteY5-12" fmla="*/ 2494 h 83461"/>
                <a:gd name="connsiteX6-13" fmla="*/ 388144 w 388144"/>
                <a:gd name="connsiteY6-14" fmla="*/ 50119 h 83461"/>
                <a:gd name="connsiteX0-15" fmla="*/ 0 w 388144"/>
                <a:gd name="connsiteY0-16" fmla="*/ 62025 h 83689"/>
                <a:gd name="connsiteX1-17" fmla="*/ 71438 w 388144"/>
                <a:gd name="connsiteY1-18" fmla="*/ 112 h 83689"/>
                <a:gd name="connsiteX2-19" fmla="*/ 142875 w 388144"/>
                <a:gd name="connsiteY2-20" fmla="*/ 47737 h 83689"/>
                <a:gd name="connsiteX3-21" fmla="*/ 188119 w 388144"/>
                <a:gd name="connsiteY3-22" fmla="*/ 83456 h 83689"/>
                <a:gd name="connsiteX4-23" fmla="*/ 247650 w 388144"/>
                <a:gd name="connsiteY4-24" fmla="*/ 50119 h 83689"/>
                <a:gd name="connsiteX5-25" fmla="*/ 311944 w 388144"/>
                <a:gd name="connsiteY5-26" fmla="*/ 2494 h 83689"/>
                <a:gd name="connsiteX6-27" fmla="*/ 388144 w 388144"/>
                <a:gd name="connsiteY6-28" fmla="*/ 50119 h 83689"/>
                <a:gd name="connsiteX0-29" fmla="*/ 0 w 388144"/>
                <a:gd name="connsiteY0-30" fmla="*/ 62025 h 83689"/>
                <a:gd name="connsiteX1-31" fmla="*/ 71438 w 388144"/>
                <a:gd name="connsiteY1-32" fmla="*/ 112 h 83689"/>
                <a:gd name="connsiteX2-33" fmla="*/ 142875 w 388144"/>
                <a:gd name="connsiteY2-34" fmla="*/ 47737 h 83689"/>
                <a:gd name="connsiteX3-35" fmla="*/ 188119 w 388144"/>
                <a:gd name="connsiteY3-36" fmla="*/ 83456 h 83689"/>
                <a:gd name="connsiteX4-37" fmla="*/ 247650 w 388144"/>
                <a:gd name="connsiteY4-38" fmla="*/ 50119 h 83689"/>
                <a:gd name="connsiteX5-39" fmla="*/ 311944 w 388144"/>
                <a:gd name="connsiteY5-40" fmla="*/ 2494 h 83689"/>
                <a:gd name="connsiteX6-41" fmla="*/ 388144 w 388144"/>
                <a:gd name="connsiteY6-42" fmla="*/ 50119 h 83689"/>
                <a:gd name="connsiteX0-43" fmla="*/ 0 w 388144"/>
                <a:gd name="connsiteY0-44" fmla="*/ 62204 h 83718"/>
                <a:gd name="connsiteX1-45" fmla="*/ 71438 w 388144"/>
                <a:gd name="connsiteY1-46" fmla="*/ 291 h 83718"/>
                <a:gd name="connsiteX2-47" fmla="*/ 135732 w 388144"/>
                <a:gd name="connsiteY2-48" fmla="*/ 40773 h 83718"/>
                <a:gd name="connsiteX3-49" fmla="*/ 188119 w 388144"/>
                <a:gd name="connsiteY3-50" fmla="*/ 83635 h 83718"/>
                <a:gd name="connsiteX4-51" fmla="*/ 247650 w 388144"/>
                <a:gd name="connsiteY4-52" fmla="*/ 50298 h 83718"/>
                <a:gd name="connsiteX5-53" fmla="*/ 311944 w 388144"/>
                <a:gd name="connsiteY5-54" fmla="*/ 2673 h 83718"/>
                <a:gd name="connsiteX6-55" fmla="*/ 388144 w 388144"/>
                <a:gd name="connsiteY6-56" fmla="*/ 50298 h 83718"/>
                <a:gd name="connsiteX0-57" fmla="*/ 0 w 388144"/>
                <a:gd name="connsiteY0-58" fmla="*/ 62161 h 85106"/>
                <a:gd name="connsiteX1-59" fmla="*/ 71438 w 388144"/>
                <a:gd name="connsiteY1-60" fmla="*/ 248 h 85106"/>
                <a:gd name="connsiteX2-61" fmla="*/ 188119 w 388144"/>
                <a:gd name="connsiteY2-62" fmla="*/ 83592 h 85106"/>
                <a:gd name="connsiteX3-63" fmla="*/ 247650 w 388144"/>
                <a:gd name="connsiteY3-64" fmla="*/ 50255 h 85106"/>
                <a:gd name="connsiteX4-65" fmla="*/ 311944 w 388144"/>
                <a:gd name="connsiteY4-66" fmla="*/ 2630 h 85106"/>
                <a:gd name="connsiteX5-67" fmla="*/ 388144 w 388144"/>
                <a:gd name="connsiteY5-68" fmla="*/ 50255 h 85106"/>
                <a:gd name="connsiteX0-69" fmla="*/ 0 w 388144"/>
                <a:gd name="connsiteY0-70" fmla="*/ 62161 h 83593"/>
                <a:gd name="connsiteX1-71" fmla="*/ 71438 w 388144"/>
                <a:gd name="connsiteY1-72" fmla="*/ 248 h 83593"/>
                <a:gd name="connsiteX2-73" fmla="*/ 188119 w 388144"/>
                <a:gd name="connsiteY2-74" fmla="*/ 83592 h 83593"/>
                <a:gd name="connsiteX3-75" fmla="*/ 311944 w 388144"/>
                <a:gd name="connsiteY3-76" fmla="*/ 2630 h 83593"/>
                <a:gd name="connsiteX4-77" fmla="*/ 388144 w 388144"/>
                <a:gd name="connsiteY4-78" fmla="*/ 50255 h 83593"/>
                <a:gd name="connsiteX0-79" fmla="*/ 0 w 388144"/>
                <a:gd name="connsiteY0-80" fmla="*/ 61915 h 61915"/>
                <a:gd name="connsiteX1-81" fmla="*/ 71438 w 388144"/>
                <a:gd name="connsiteY1-82" fmla="*/ 2 h 61915"/>
                <a:gd name="connsiteX2-83" fmla="*/ 192881 w 388144"/>
                <a:gd name="connsiteY2-84" fmla="*/ 59534 h 61915"/>
                <a:gd name="connsiteX3-85" fmla="*/ 311944 w 388144"/>
                <a:gd name="connsiteY3-86" fmla="*/ 2384 h 61915"/>
                <a:gd name="connsiteX4-87" fmla="*/ 388144 w 388144"/>
                <a:gd name="connsiteY4-88" fmla="*/ 50009 h 61915"/>
                <a:gd name="connsiteX0-89" fmla="*/ 0 w 388144"/>
                <a:gd name="connsiteY0-90" fmla="*/ 61915 h 61915"/>
                <a:gd name="connsiteX1-91" fmla="*/ 71438 w 388144"/>
                <a:gd name="connsiteY1-92" fmla="*/ 2 h 61915"/>
                <a:gd name="connsiteX2-93" fmla="*/ 192881 w 388144"/>
                <a:gd name="connsiteY2-94" fmla="*/ 59534 h 61915"/>
                <a:gd name="connsiteX3-95" fmla="*/ 311944 w 388144"/>
                <a:gd name="connsiteY3-96" fmla="*/ 2384 h 61915"/>
                <a:gd name="connsiteX4-97" fmla="*/ 388144 w 388144"/>
                <a:gd name="connsiteY4-98" fmla="*/ 50009 h 61915"/>
                <a:gd name="connsiteX0-99" fmla="*/ 0 w 400050"/>
                <a:gd name="connsiteY0-100" fmla="*/ 52430 h 59576"/>
                <a:gd name="connsiteX1-101" fmla="*/ 83344 w 400050"/>
                <a:gd name="connsiteY1-102" fmla="*/ 42 h 59576"/>
                <a:gd name="connsiteX2-103" fmla="*/ 204787 w 400050"/>
                <a:gd name="connsiteY2-104" fmla="*/ 59574 h 59576"/>
                <a:gd name="connsiteX3-105" fmla="*/ 323850 w 400050"/>
                <a:gd name="connsiteY3-106" fmla="*/ 2424 h 59576"/>
                <a:gd name="connsiteX4-107" fmla="*/ 400050 w 400050"/>
                <a:gd name="connsiteY4-108" fmla="*/ 50049 h 59576"/>
                <a:gd name="connsiteX0-109" fmla="*/ 0 w 404812"/>
                <a:gd name="connsiteY0-110" fmla="*/ 52430 h 59576"/>
                <a:gd name="connsiteX1-111" fmla="*/ 83344 w 404812"/>
                <a:gd name="connsiteY1-112" fmla="*/ 42 h 59576"/>
                <a:gd name="connsiteX2-113" fmla="*/ 204787 w 404812"/>
                <a:gd name="connsiteY2-114" fmla="*/ 59574 h 59576"/>
                <a:gd name="connsiteX3-115" fmla="*/ 323850 w 404812"/>
                <a:gd name="connsiteY3-116" fmla="*/ 2424 h 59576"/>
                <a:gd name="connsiteX4-117" fmla="*/ 404812 w 404812"/>
                <a:gd name="connsiteY4-118" fmla="*/ 38143 h 59576"/>
                <a:gd name="connsiteX0-119" fmla="*/ 0 w 404812"/>
                <a:gd name="connsiteY0-120" fmla="*/ 52430 h 59575"/>
                <a:gd name="connsiteX1-121" fmla="*/ 83344 w 404812"/>
                <a:gd name="connsiteY1-122" fmla="*/ 42 h 59575"/>
                <a:gd name="connsiteX2-123" fmla="*/ 204787 w 404812"/>
                <a:gd name="connsiteY2-124" fmla="*/ 59574 h 59575"/>
                <a:gd name="connsiteX3-125" fmla="*/ 323850 w 404812"/>
                <a:gd name="connsiteY3-126" fmla="*/ 2424 h 59575"/>
                <a:gd name="connsiteX4-127" fmla="*/ 404812 w 404812"/>
                <a:gd name="connsiteY4-128" fmla="*/ 38143 h 59575"/>
                <a:gd name="connsiteX0-129" fmla="*/ 0 w 409575"/>
                <a:gd name="connsiteY0-130" fmla="*/ 52430 h 59576"/>
                <a:gd name="connsiteX1-131" fmla="*/ 83344 w 409575"/>
                <a:gd name="connsiteY1-132" fmla="*/ 42 h 59576"/>
                <a:gd name="connsiteX2-133" fmla="*/ 204787 w 409575"/>
                <a:gd name="connsiteY2-134" fmla="*/ 59574 h 59576"/>
                <a:gd name="connsiteX3-135" fmla="*/ 323850 w 409575"/>
                <a:gd name="connsiteY3-136" fmla="*/ 2424 h 59576"/>
                <a:gd name="connsiteX4-137" fmla="*/ 409575 w 409575"/>
                <a:gd name="connsiteY4-138" fmla="*/ 57193 h 59576"/>
                <a:gd name="connsiteX0-139" fmla="*/ 0 w 409575"/>
                <a:gd name="connsiteY0-140" fmla="*/ 52430 h 59576"/>
                <a:gd name="connsiteX1-141" fmla="*/ 83344 w 409575"/>
                <a:gd name="connsiteY1-142" fmla="*/ 42 h 59576"/>
                <a:gd name="connsiteX2-143" fmla="*/ 204787 w 409575"/>
                <a:gd name="connsiteY2-144" fmla="*/ 59574 h 59576"/>
                <a:gd name="connsiteX3-145" fmla="*/ 323850 w 409575"/>
                <a:gd name="connsiteY3-146" fmla="*/ 2424 h 59576"/>
                <a:gd name="connsiteX4-147" fmla="*/ 409575 w 409575"/>
                <a:gd name="connsiteY4-148" fmla="*/ 57193 h 5957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409575" h="59576">
                  <a:moveTo>
                    <a:pt x="0" y="52430"/>
                  </a:moveTo>
                  <a:cubicBezTo>
                    <a:pt x="23812" y="22664"/>
                    <a:pt x="49213" y="-1149"/>
                    <a:pt x="83344" y="42"/>
                  </a:cubicBezTo>
                  <a:cubicBezTo>
                    <a:pt x="117475" y="1233"/>
                    <a:pt x="164703" y="59177"/>
                    <a:pt x="204787" y="59574"/>
                  </a:cubicBezTo>
                  <a:cubicBezTo>
                    <a:pt x="244871" y="59971"/>
                    <a:pt x="289719" y="2821"/>
                    <a:pt x="323850" y="2424"/>
                  </a:cubicBezTo>
                  <a:cubicBezTo>
                    <a:pt x="357981" y="2027"/>
                    <a:pt x="398463" y="53621"/>
                    <a:pt x="409575" y="57193"/>
                  </a:cubicBezTo>
                </a:path>
              </a:pathLst>
            </a:custGeom>
            <a:noFill/>
            <a:ln w="8255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 rot="2700000">
              <a:off x="7714332" y="5250960"/>
              <a:ext cx="343495" cy="354944"/>
              <a:chOff x="6969919" y="4902994"/>
              <a:chExt cx="142875" cy="147637"/>
            </a:xfrm>
          </p:grpSpPr>
          <p:cxnSp>
            <p:nvCxnSpPr>
              <p:cNvPr id="31" name="直接连接符 30"/>
              <p:cNvCxnSpPr/>
              <p:nvPr/>
            </p:nvCxnSpPr>
            <p:spPr>
              <a:xfrm>
                <a:off x="6969919" y="4976812"/>
                <a:ext cx="142875" cy="0"/>
              </a:xfrm>
              <a:prstGeom prst="line">
                <a:avLst/>
              </a:prstGeom>
              <a:noFill/>
              <a:ln w="825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>
                <a:off x="7041356" y="4902994"/>
                <a:ext cx="0" cy="147637"/>
              </a:xfrm>
              <a:prstGeom prst="line">
                <a:avLst/>
              </a:prstGeom>
              <a:noFill/>
              <a:ln w="8255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cxnSp>
        <p:nvCxnSpPr>
          <p:cNvPr id="38" name="直接连接符 37"/>
          <p:cNvCxnSpPr>
            <a:endCxn id="10" idx="1"/>
          </p:cNvCxnSpPr>
          <p:nvPr/>
        </p:nvCxnSpPr>
        <p:spPr>
          <a:xfrm>
            <a:off x="-174171" y="3802743"/>
            <a:ext cx="981415" cy="504974"/>
          </a:xfrm>
          <a:prstGeom prst="line">
            <a:avLst/>
          </a:prstGeom>
          <a:noFill/>
          <a:ln w="889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9" name="直接连接符 38"/>
          <p:cNvCxnSpPr>
            <a:stCxn id="35" idx="3"/>
            <a:endCxn id="25" idx="8"/>
          </p:cNvCxnSpPr>
          <p:nvPr/>
        </p:nvCxnSpPr>
        <p:spPr>
          <a:xfrm flipV="1">
            <a:off x="8343107" y="2841206"/>
            <a:ext cx="1694656" cy="2159083"/>
          </a:xfrm>
          <a:prstGeom prst="line">
            <a:avLst/>
          </a:prstGeom>
          <a:noFill/>
          <a:ln w="889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0" name="直接连接符 39"/>
          <p:cNvCxnSpPr>
            <a:stCxn id="11" idx="3"/>
            <a:endCxn id="18" idx="1"/>
          </p:cNvCxnSpPr>
          <p:nvPr/>
        </p:nvCxnSpPr>
        <p:spPr>
          <a:xfrm flipV="1">
            <a:off x="2259807" y="2629262"/>
            <a:ext cx="1589087" cy="1678455"/>
          </a:xfrm>
          <a:prstGeom prst="line">
            <a:avLst/>
          </a:prstGeom>
          <a:noFill/>
          <a:ln w="889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1" name="直接连接符 40"/>
          <p:cNvCxnSpPr>
            <a:stCxn id="19" idx="3"/>
            <a:endCxn id="34" idx="1"/>
          </p:cNvCxnSpPr>
          <p:nvPr/>
        </p:nvCxnSpPr>
        <p:spPr>
          <a:xfrm>
            <a:off x="5301457" y="2629262"/>
            <a:ext cx="1589087" cy="2371027"/>
          </a:xfrm>
          <a:prstGeom prst="line">
            <a:avLst/>
          </a:prstGeom>
          <a:noFill/>
          <a:ln w="889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9" name="直接连接符 48"/>
          <p:cNvCxnSpPr>
            <a:endCxn id="26" idx="3"/>
          </p:cNvCxnSpPr>
          <p:nvPr/>
        </p:nvCxnSpPr>
        <p:spPr>
          <a:xfrm flipH="1" flipV="1">
            <a:off x="11279188" y="2973494"/>
            <a:ext cx="912813" cy="655078"/>
          </a:xfrm>
          <a:prstGeom prst="line">
            <a:avLst/>
          </a:prstGeom>
          <a:noFill/>
          <a:ln w="889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52" name="组合 51"/>
          <p:cNvGrpSpPr/>
          <p:nvPr/>
        </p:nvGrpSpPr>
        <p:grpSpPr>
          <a:xfrm>
            <a:off x="239242" y="1973529"/>
            <a:ext cx="2000494" cy="1109226"/>
            <a:chOff x="2139706" y="4749205"/>
            <a:chExt cx="2000494" cy="1109226"/>
          </a:xfrm>
        </p:grpSpPr>
        <p:grpSp>
          <p:nvGrpSpPr>
            <p:cNvPr id="53" name="组合 52"/>
            <p:cNvGrpSpPr/>
            <p:nvPr/>
          </p:nvGrpSpPr>
          <p:grpSpPr>
            <a:xfrm>
              <a:off x="2139706" y="4749205"/>
              <a:ext cx="1584569" cy="416681"/>
              <a:chOff x="172912" y="3323432"/>
              <a:chExt cx="4134843" cy="1087304"/>
            </a:xfrm>
          </p:grpSpPr>
          <p:cxnSp>
            <p:nvCxnSpPr>
              <p:cNvPr id="67" name="直接连接符 66"/>
              <p:cNvCxnSpPr/>
              <p:nvPr/>
            </p:nvCxnSpPr>
            <p:spPr>
              <a:xfrm flipV="1">
                <a:off x="172912" y="3697863"/>
                <a:ext cx="921" cy="261450"/>
              </a:xfrm>
              <a:prstGeom prst="line">
                <a:avLst/>
              </a:prstGeom>
              <a:noFill/>
              <a:ln w="1016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68" name="直接连接符 67"/>
              <p:cNvCxnSpPr/>
              <p:nvPr/>
            </p:nvCxnSpPr>
            <p:spPr>
              <a:xfrm>
                <a:off x="524822" y="3323448"/>
                <a:ext cx="3132055" cy="0"/>
              </a:xfrm>
              <a:prstGeom prst="line">
                <a:avLst/>
              </a:prstGeom>
              <a:noFill/>
              <a:ln w="1016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69" name="弧形 68"/>
              <p:cNvSpPr/>
              <p:nvPr/>
            </p:nvSpPr>
            <p:spPr>
              <a:xfrm rot="10800000">
                <a:off x="178593" y="3323432"/>
                <a:ext cx="685800" cy="685800"/>
              </a:xfrm>
              <a:prstGeom prst="arc">
                <a:avLst>
                  <a:gd name="adj1" fmla="val 21283430"/>
                  <a:gd name="adj2" fmla="val 5433375"/>
                </a:avLst>
              </a:prstGeom>
              <a:noFill/>
              <a:ln w="1016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70" name="直接连接符 69"/>
              <p:cNvCxnSpPr/>
              <p:nvPr/>
            </p:nvCxnSpPr>
            <p:spPr>
              <a:xfrm flipV="1">
                <a:off x="179128" y="4283309"/>
                <a:ext cx="0" cy="127427"/>
              </a:xfrm>
              <a:prstGeom prst="line">
                <a:avLst/>
              </a:prstGeom>
              <a:noFill/>
              <a:ln w="1016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71" name="直接连接符 70"/>
              <p:cNvCxnSpPr/>
              <p:nvPr/>
            </p:nvCxnSpPr>
            <p:spPr>
              <a:xfrm>
                <a:off x="4015709" y="3323448"/>
                <a:ext cx="292046" cy="0"/>
              </a:xfrm>
              <a:prstGeom prst="line">
                <a:avLst/>
              </a:prstGeom>
              <a:noFill/>
              <a:ln w="1016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54" name="组合 53"/>
            <p:cNvGrpSpPr/>
            <p:nvPr/>
          </p:nvGrpSpPr>
          <p:grpSpPr>
            <a:xfrm flipV="1">
              <a:off x="2141883" y="5305430"/>
              <a:ext cx="909753" cy="445870"/>
              <a:chOff x="178593" y="3323432"/>
              <a:chExt cx="2348388" cy="1150943"/>
            </a:xfrm>
          </p:grpSpPr>
          <p:cxnSp>
            <p:nvCxnSpPr>
              <p:cNvPr id="64" name="直接连接符 63"/>
              <p:cNvCxnSpPr>
                <a:endCxn id="66" idx="0"/>
              </p:cNvCxnSpPr>
              <p:nvPr/>
            </p:nvCxnSpPr>
            <p:spPr>
              <a:xfrm flipV="1">
                <a:off x="180046" y="3697864"/>
                <a:ext cx="0" cy="776511"/>
              </a:xfrm>
              <a:prstGeom prst="line">
                <a:avLst/>
              </a:prstGeom>
              <a:noFill/>
              <a:ln w="1016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65" name="直接连接符 64"/>
              <p:cNvCxnSpPr/>
              <p:nvPr/>
            </p:nvCxnSpPr>
            <p:spPr>
              <a:xfrm flipV="1">
                <a:off x="524822" y="3323448"/>
                <a:ext cx="2002159" cy="0"/>
              </a:xfrm>
              <a:prstGeom prst="line">
                <a:avLst/>
              </a:prstGeom>
              <a:noFill/>
              <a:ln w="1016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66" name="弧形 65"/>
              <p:cNvSpPr/>
              <p:nvPr/>
            </p:nvSpPr>
            <p:spPr>
              <a:xfrm rot="10800000">
                <a:off x="178593" y="3323432"/>
                <a:ext cx="685800" cy="685800"/>
              </a:xfrm>
              <a:prstGeom prst="arc">
                <a:avLst>
                  <a:gd name="adj1" fmla="val 21283430"/>
                  <a:gd name="adj2" fmla="val 5433375"/>
                </a:avLst>
              </a:prstGeom>
              <a:noFill/>
              <a:ln w="1016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 rot="10800000" flipV="1">
              <a:off x="3849510" y="4749207"/>
              <a:ext cx="290690" cy="265676"/>
              <a:chOff x="178593" y="3323432"/>
              <a:chExt cx="750372" cy="685800"/>
            </a:xfrm>
          </p:grpSpPr>
          <p:cxnSp>
            <p:nvCxnSpPr>
              <p:cNvPr id="61" name="直接连接符 60"/>
              <p:cNvCxnSpPr>
                <a:endCxn id="63" idx="0"/>
              </p:cNvCxnSpPr>
              <p:nvPr/>
            </p:nvCxnSpPr>
            <p:spPr>
              <a:xfrm flipV="1">
                <a:off x="179126" y="3697864"/>
                <a:ext cx="920" cy="261450"/>
              </a:xfrm>
              <a:prstGeom prst="line">
                <a:avLst/>
              </a:prstGeom>
              <a:noFill/>
              <a:ln w="1016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62" name="直接连接符 61"/>
              <p:cNvCxnSpPr/>
              <p:nvPr/>
            </p:nvCxnSpPr>
            <p:spPr>
              <a:xfrm rot="10800000" flipH="1" flipV="1">
                <a:off x="524821" y="3323448"/>
                <a:ext cx="404144" cy="0"/>
              </a:xfrm>
              <a:prstGeom prst="line">
                <a:avLst/>
              </a:prstGeom>
              <a:noFill/>
              <a:ln w="1016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63" name="弧形 62"/>
              <p:cNvSpPr/>
              <p:nvPr/>
            </p:nvSpPr>
            <p:spPr>
              <a:xfrm rot="10800000">
                <a:off x="178593" y="3323432"/>
                <a:ext cx="685800" cy="685800"/>
              </a:xfrm>
              <a:prstGeom prst="arc">
                <a:avLst>
                  <a:gd name="adj1" fmla="val 21283430"/>
                  <a:gd name="adj2" fmla="val 5433375"/>
                </a:avLst>
              </a:prstGeom>
              <a:noFill/>
              <a:ln w="1016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56" name="直接连接符 55"/>
            <p:cNvCxnSpPr>
              <a:endCxn id="58" idx="0"/>
            </p:cNvCxnSpPr>
            <p:nvPr/>
          </p:nvCxnSpPr>
          <p:spPr>
            <a:xfrm>
              <a:off x="4139643" y="4985816"/>
              <a:ext cx="0" cy="617939"/>
            </a:xfrm>
            <a:prstGeom prst="line">
              <a:avLst/>
            </a:prstGeom>
            <a:noFill/>
            <a:ln w="1016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H="1">
              <a:off x="3924300" y="5747240"/>
              <a:ext cx="83217" cy="0"/>
            </a:xfrm>
            <a:prstGeom prst="line">
              <a:avLst/>
            </a:prstGeom>
            <a:noFill/>
            <a:ln w="1016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8" name="弧形 57"/>
            <p:cNvSpPr/>
            <p:nvPr/>
          </p:nvSpPr>
          <p:spPr>
            <a:xfrm>
              <a:off x="3877385" y="5484431"/>
              <a:ext cx="262815" cy="262815"/>
            </a:xfrm>
            <a:prstGeom prst="arc">
              <a:avLst>
                <a:gd name="adj1" fmla="val 21283430"/>
                <a:gd name="adj2" fmla="val 5433375"/>
              </a:avLst>
            </a:prstGeom>
            <a:noFill/>
            <a:ln w="1016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 flipH="1">
              <a:off x="3631406" y="5747240"/>
              <a:ext cx="137988" cy="0"/>
            </a:xfrm>
            <a:prstGeom prst="line">
              <a:avLst/>
            </a:prstGeom>
            <a:noFill/>
            <a:ln w="1016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H="1" flipV="1">
              <a:off x="3057525" y="5754385"/>
              <a:ext cx="73025" cy="104046"/>
            </a:xfrm>
            <a:prstGeom prst="line">
              <a:avLst/>
            </a:prstGeom>
            <a:noFill/>
            <a:ln w="1016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72" name="组合 71"/>
          <p:cNvGrpSpPr/>
          <p:nvPr/>
        </p:nvGrpSpPr>
        <p:grpSpPr>
          <a:xfrm>
            <a:off x="3316270" y="565643"/>
            <a:ext cx="2000494" cy="1109226"/>
            <a:chOff x="2139706" y="4749205"/>
            <a:chExt cx="2000494" cy="1109226"/>
          </a:xfrm>
        </p:grpSpPr>
        <p:grpSp>
          <p:nvGrpSpPr>
            <p:cNvPr id="73" name="组合 72"/>
            <p:cNvGrpSpPr/>
            <p:nvPr/>
          </p:nvGrpSpPr>
          <p:grpSpPr>
            <a:xfrm>
              <a:off x="2139706" y="4749205"/>
              <a:ext cx="1584569" cy="416681"/>
              <a:chOff x="172912" y="3323432"/>
              <a:chExt cx="4134843" cy="1087304"/>
            </a:xfrm>
          </p:grpSpPr>
          <p:cxnSp>
            <p:nvCxnSpPr>
              <p:cNvPr id="87" name="直接连接符 86"/>
              <p:cNvCxnSpPr/>
              <p:nvPr/>
            </p:nvCxnSpPr>
            <p:spPr>
              <a:xfrm flipV="1">
                <a:off x="172912" y="3697863"/>
                <a:ext cx="921" cy="261450"/>
              </a:xfrm>
              <a:prstGeom prst="line">
                <a:avLst/>
              </a:prstGeom>
              <a:noFill/>
              <a:ln w="1016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88" name="直接连接符 87"/>
              <p:cNvCxnSpPr/>
              <p:nvPr/>
            </p:nvCxnSpPr>
            <p:spPr>
              <a:xfrm>
                <a:off x="524822" y="3323448"/>
                <a:ext cx="3132055" cy="0"/>
              </a:xfrm>
              <a:prstGeom prst="line">
                <a:avLst/>
              </a:prstGeom>
              <a:noFill/>
              <a:ln w="1016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89" name="弧形 88"/>
              <p:cNvSpPr/>
              <p:nvPr/>
            </p:nvSpPr>
            <p:spPr>
              <a:xfrm rot="10800000">
                <a:off x="178593" y="3323432"/>
                <a:ext cx="685800" cy="685800"/>
              </a:xfrm>
              <a:prstGeom prst="arc">
                <a:avLst>
                  <a:gd name="adj1" fmla="val 21283430"/>
                  <a:gd name="adj2" fmla="val 5433375"/>
                </a:avLst>
              </a:prstGeom>
              <a:noFill/>
              <a:ln w="1016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90" name="直接连接符 89"/>
              <p:cNvCxnSpPr/>
              <p:nvPr/>
            </p:nvCxnSpPr>
            <p:spPr>
              <a:xfrm flipV="1">
                <a:off x="179128" y="4283309"/>
                <a:ext cx="0" cy="127427"/>
              </a:xfrm>
              <a:prstGeom prst="line">
                <a:avLst/>
              </a:prstGeom>
              <a:noFill/>
              <a:ln w="1016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91" name="直接连接符 90"/>
              <p:cNvCxnSpPr/>
              <p:nvPr/>
            </p:nvCxnSpPr>
            <p:spPr>
              <a:xfrm>
                <a:off x="4015709" y="3323448"/>
                <a:ext cx="292046" cy="0"/>
              </a:xfrm>
              <a:prstGeom prst="line">
                <a:avLst/>
              </a:prstGeom>
              <a:noFill/>
              <a:ln w="1016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74" name="组合 73"/>
            <p:cNvGrpSpPr/>
            <p:nvPr/>
          </p:nvGrpSpPr>
          <p:grpSpPr>
            <a:xfrm flipV="1">
              <a:off x="2141883" y="5305430"/>
              <a:ext cx="909753" cy="445870"/>
              <a:chOff x="178593" y="3323432"/>
              <a:chExt cx="2348388" cy="1150943"/>
            </a:xfrm>
          </p:grpSpPr>
          <p:cxnSp>
            <p:nvCxnSpPr>
              <p:cNvPr id="84" name="直接连接符 83"/>
              <p:cNvCxnSpPr>
                <a:endCxn id="86" idx="0"/>
              </p:cNvCxnSpPr>
              <p:nvPr/>
            </p:nvCxnSpPr>
            <p:spPr>
              <a:xfrm flipV="1">
                <a:off x="180046" y="3697864"/>
                <a:ext cx="0" cy="776511"/>
              </a:xfrm>
              <a:prstGeom prst="line">
                <a:avLst/>
              </a:prstGeom>
              <a:noFill/>
              <a:ln w="1016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85" name="直接连接符 84"/>
              <p:cNvCxnSpPr/>
              <p:nvPr/>
            </p:nvCxnSpPr>
            <p:spPr>
              <a:xfrm flipV="1">
                <a:off x="524822" y="3323448"/>
                <a:ext cx="2002159" cy="0"/>
              </a:xfrm>
              <a:prstGeom prst="line">
                <a:avLst/>
              </a:prstGeom>
              <a:noFill/>
              <a:ln w="1016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86" name="弧形 85"/>
              <p:cNvSpPr/>
              <p:nvPr/>
            </p:nvSpPr>
            <p:spPr>
              <a:xfrm rot="10800000">
                <a:off x="178593" y="3323432"/>
                <a:ext cx="685800" cy="685800"/>
              </a:xfrm>
              <a:prstGeom prst="arc">
                <a:avLst>
                  <a:gd name="adj1" fmla="val 21283430"/>
                  <a:gd name="adj2" fmla="val 5433375"/>
                </a:avLst>
              </a:prstGeom>
              <a:noFill/>
              <a:ln w="1016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5" name="组合 74"/>
            <p:cNvGrpSpPr/>
            <p:nvPr/>
          </p:nvGrpSpPr>
          <p:grpSpPr>
            <a:xfrm rot="10800000" flipV="1">
              <a:off x="3849510" y="4749207"/>
              <a:ext cx="290690" cy="265676"/>
              <a:chOff x="178593" y="3323432"/>
              <a:chExt cx="750372" cy="685800"/>
            </a:xfrm>
          </p:grpSpPr>
          <p:cxnSp>
            <p:nvCxnSpPr>
              <p:cNvPr id="81" name="直接连接符 80"/>
              <p:cNvCxnSpPr>
                <a:endCxn id="83" idx="0"/>
              </p:cNvCxnSpPr>
              <p:nvPr/>
            </p:nvCxnSpPr>
            <p:spPr>
              <a:xfrm flipV="1">
                <a:off x="179126" y="3697864"/>
                <a:ext cx="920" cy="261450"/>
              </a:xfrm>
              <a:prstGeom prst="line">
                <a:avLst/>
              </a:prstGeom>
              <a:noFill/>
              <a:ln w="1016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82" name="直接连接符 81"/>
              <p:cNvCxnSpPr/>
              <p:nvPr/>
            </p:nvCxnSpPr>
            <p:spPr>
              <a:xfrm rot="10800000" flipH="1" flipV="1">
                <a:off x="524821" y="3323448"/>
                <a:ext cx="404144" cy="0"/>
              </a:xfrm>
              <a:prstGeom prst="line">
                <a:avLst/>
              </a:prstGeom>
              <a:noFill/>
              <a:ln w="1016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83" name="弧形 82"/>
              <p:cNvSpPr/>
              <p:nvPr/>
            </p:nvSpPr>
            <p:spPr>
              <a:xfrm rot="10800000">
                <a:off x="178593" y="3323432"/>
                <a:ext cx="685800" cy="685800"/>
              </a:xfrm>
              <a:prstGeom prst="arc">
                <a:avLst>
                  <a:gd name="adj1" fmla="val 21283430"/>
                  <a:gd name="adj2" fmla="val 5433375"/>
                </a:avLst>
              </a:prstGeom>
              <a:noFill/>
              <a:ln w="1016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76" name="直接连接符 75"/>
            <p:cNvCxnSpPr>
              <a:endCxn id="78" idx="0"/>
            </p:cNvCxnSpPr>
            <p:nvPr/>
          </p:nvCxnSpPr>
          <p:spPr>
            <a:xfrm>
              <a:off x="4139643" y="4985816"/>
              <a:ext cx="0" cy="617939"/>
            </a:xfrm>
            <a:prstGeom prst="line">
              <a:avLst/>
            </a:prstGeom>
            <a:noFill/>
            <a:ln w="1016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H="1">
              <a:off x="3924300" y="5747240"/>
              <a:ext cx="83217" cy="0"/>
            </a:xfrm>
            <a:prstGeom prst="line">
              <a:avLst/>
            </a:prstGeom>
            <a:noFill/>
            <a:ln w="1016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78" name="弧形 77"/>
            <p:cNvSpPr/>
            <p:nvPr/>
          </p:nvSpPr>
          <p:spPr>
            <a:xfrm>
              <a:off x="3877385" y="5484431"/>
              <a:ext cx="262815" cy="262815"/>
            </a:xfrm>
            <a:prstGeom prst="arc">
              <a:avLst>
                <a:gd name="adj1" fmla="val 21283430"/>
                <a:gd name="adj2" fmla="val 5433375"/>
              </a:avLst>
            </a:prstGeom>
            <a:noFill/>
            <a:ln w="1016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79" name="直接连接符 78"/>
            <p:cNvCxnSpPr/>
            <p:nvPr/>
          </p:nvCxnSpPr>
          <p:spPr>
            <a:xfrm flipH="1">
              <a:off x="3631406" y="5747240"/>
              <a:ext cx="137988" cy="0"/>
            </a:xfrm>
            <a:prstGeom prst="line">
              <a:avLst/>
            </a:prstGeom>
            <a:noFill/>
            <a:ln w="1016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H="1" flipV="1">
              <a:off x="3057525" y="5754385"/>
              <a:ext cx="73025" cy="104046"/>
            </a:xfrm>
            <a:prstGeom prst="line">
              <a:avLst/>
            </a:prstGeom>
            <a:noFill/>
            <a:ln w="1016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92" name="组合 91"/>
          <p:cNvGrpSpPr/>
          <p:nvPr/>
        </p:nvGrpSpPr>
        <p:grpSpPr>
          <a:xfrm>
            <a:off x="6509413" y="2960500"/>
            <a:ext cx="2000494" cy="1109226"/>
            <a:chOff x="2139706" y="4749205"/>
            <a:chExt cx="2000494" cy="1109226"/>
          </a:xfrm>
        </p:grpSpPr>
        <p:grpSp>
          <p:nvGrpSpPr>
            <p:cNvPr id="93" name="组合 92"/>
            <p:cNvGrpSpPr/>
            <p:nvPr/>
          </p:nvGrpSpPr>
          <p:grpSpPr>
            <a:xfrm>
              <a:off x="2139706" y="4749205"/>
              <a:ext cx="1584569" cy="416681"/>
              <a:chOff x="172912" y="3323432"/>
              <a:chExt cx="4134843" cy="1087304"/>
            </a:xfrm>
          </p:grpSpPr>
          <p:cxnSp>
            <p:nvCxnSpPr>
              <p:cNvPr id="107" name="直接连接符 106"/>
              <p:cNvCxnSpPr/>
              <p:nvPr/>
            </p:nvCxnSpPr>
            <p:spPr>
              <a:xfrm flipV="1">
                <a:off x="172912" y="3697863"/>
                <a:ext cx="921" cy="261450"/>
              </a:xfrm>
              <a:prstGeom prst="line">
                <a:avLst/>
              </a:prstGeom>
              <a:noFill/>
              <a:ln w="1016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08" name="直接连接符 107"/>
              <p:cNvCxnSpPr/>
              <p:nvPr/>
            </p:nvCxnSpPr>
            <p:spPr>
              <a:xfrm>
                <a:off x="524822" y="3323448"/>
                <a:ext cx="3132055" cy="0"/>
              </a:xfrm>
              <a:prstGeom prst="line">
                <a:avLst/>
              </a:prstGeom>
              <a:noFill/>
              <a:ln w="1016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09" name="弧形 108"/>
              <p:cNvSpPr/>
              <p:nvPr/>
            </p:nvSpPr>
            <p:spPr>
              <a:xfrm rot="10800000">
                <a:off x="178593" y="3323432"/>
                <a:ext cx="685800" cy="685800"/>
              </a:xfrm>
              <a:prstGeom prst="arc">
                <a:avLst>
                  <a:gd name="adj1" fmla="val 21283430"/>
                  <a:gd name="adj2" fmla="val 5433375"/>
                </a:avLst>
              </a:prstGeom>
              <a:noFill/>
              <a:ln w="1016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110" name="直接连接符 109"/>
              <p:cNvCxnSpPr/>
              <p:nvPr/>
            </p:nvCxnSpPr>
            <p:spPr>
              <a:xfrm flipV="1">
                <a:off x="179128" y="4283309"/>
                <a:ext cx="0" cy="127427"/>
              </a:xfrm>
              <a:prstGeom prst="line">
                <a:avLst/>
              </a:prstGeom>
              <a:noFill/>
              <a:ln w="1016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11" name="直接连接符 110"/>
              <p:cNvCxnSpPr/>
              <p:nvPr/>
            </p:nvCxnSpPr>
            <p:spPr>
              <a:xfrm>
                <a:off x="4015709" y="3323448"/>
                <a:ext cx="292046" cy="0"/>
              </a:xfrm>
              <a:prstGeom prst="line">
                <a:avLst/>
              </a:prstGeom>
              <a:noFill/>
              <a:ln w="1016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94" name="组合 93"/>
            <p:cNvGrpSpPr/>
            <p:nvPr/>
          </p:nvGrpSpPr>
          <p:grpSpPr>
            <a:xfrm flipV="1">
              <a:off x="2141883" y="5305430"/>
              <a:ext cx="909753" cy="445870"/>
              <a:chOff x="178593" y="3323432"/>
              <a:chExt cx="2348388" cy="1150943"/>
            </a:xfrm>
          </p:grpSpPr>
          <p:cxnSp>
            <p:nvCxnSpPr>
              <p:cNvPr id="104" name="直接连接符 103"/>
              <p:cNvCxnSpPr>
                <a:endCxn id="106" idx="0"/>
              </p:cNvCxnSpPr>
              <p:nvPr/>
            </p:nvCxnSpPr>
            <p:spPr>
              <a:xfrm flipV="1">
                <a:off x="180046" y="3697864"/>
                <a:ext cx="0" cy="776511"/>
              </a:xfrm>
              <a:prstGeom prst="line">
                <a:avLst/>
              </a:prstGeom>
              <a:noFill/>
              <a:ln w="1016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05" name="直接连接符 104"/>
              <p:cNvCxnSpPr/>
              <p:nvPr/>
            </p:nvCxnSpPr>
            <p:spPr>
              <a:xfrm flipV="1">
                <a:off x="524822" y="3323448"/>
                <a:ext cx="2002159" cy="0"/>
              </a:xfrm>
              <a:prstGeom prst="line">
                <a:avLst/>
              </a:prstGeom>
              <a:noFill/>
              <a:ln w="1016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06" name="弧形 105"/>
              <p:cNvSpPr/>
              <p:nvPr/>
            </p:nvSpPr>
            <p:spPr>
              <a:xfrm rot="10800000">
                <a:off x="178593" y="3323432"/>
                <a:ext cx="685800" cy="685800"/>
              </a:xfrm>
              <a:prstGeom prst="arc">
                <a:avLst>
                  <a:gd name="adj1" fmla="val 21283430"/>
                  <a:gd name="adj2" fmla="val 5433375"/>
                </a:avLst>
              </a:prstGeom>
              <a:noFill/>
              <a:ln w="1016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5" name="组合 94"/>
            <p:cNvGrpSpPr/>
            <p:nvPr/>
          </p:nvGrpSpPr>
          <p:grpSpPr>
            <a:xfrm rot="10800000" flipV="1">
              <a:off x="3849510" y="4749207"/>
              <a:ext cx="290690" cy="265676"/>
              <a:chOff x="178593" y="3323432"/>
              <a:chExt cx="750372" cy="685800"/>
            </a:xfrm>
          </p:grpSpPr>
          <p:cxnSp>
            <p:nvCxnSpPr>
              <p:cNvPr id="101" name="直接连接符 100"/>
              <p:cNvCxnSpPr>
                <a:endCxn id="103" idx="0"/>
              </p:cNvCxnSpPr>
              <p:nvPr/>
            </p:nvCxnSpPr>
            <p:spPr>
              <a:xfrm flipV="1">
                <a:off x="179126" y="3697864"/>
                <a:ext cx="920" cy="261450"/>
              </a:xfrm>
              <a:prstGeom prst="line">
                <a:avLst/>
              </a:prstGeom>
              <a:noFill/>
              <a:ln w="1016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02" name="直接连接符 101"/>
              <p:cNvCxnSpPr/>
              <p:nvPr/>
            </p:nvCxnSpPr>
            <p:spPr>
              <a:xfrm rot="10800000" flipH="1" flipV="1">
                <a:off x="524821" y="3323448"/>
                <a:ext cx="404144" cy="0"/>
              </a:xfrm>
              <a:prstGeom prst="line">
                <a:avLst/>
              </a:prstGeom>
              <a:noFill/>
              <a:ln w="1016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03" name="弧形 102"/>
              <p:cNvSpPr/>
              <p:nvPr/>
            </p:nvSpPr>
            <p:spPr>
              <a:xfrm rot="10800000">
                <a:off x="178593" y="3323432"/>
                <a:ext cx="685800" cy="685800"/>
              </a:xfrm>
              <a:prstGeom prst="arc">
                <a:avLst>
                  <a:gd name="adj1" fmla="val 21283430"/>
                  <a:gd name="adj2" fmla="val 5433375"/>
                </a:avLst>
              </a:prstGeom>
              <a:noFill/>
              <a:ln w="1016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96" name="直接连接符 95"/>
            <p:cNvCxnSpPr>
              <a:endCxn id="98" idx="0"/>
            </p:cNvCxnSpPr>
            <p:nvPr/>
          </p:nvCxnSpPr>
          <p:spPr>
            <a:xfrm>
              <a:off x="4139643" y="4985816"/>
              <a:ext cx="0" cy="617939"/>
            </a:xfrm>
            <a:prstGeom prst="line">
              <a:avLst/>
            </a:prstGeom>
            <a:noFill/>
            <a:ln w="1016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H="1">
              <a:off x="3924300" y="5747240"/>
              <a:ext cx="83217" cy="0"/>
            </a:xfrm>
            <a:prstGeom prst="line">
              <a:avLst/>
            </a:prstGeom>
            <a:noFill/>
            <a:ln w="1016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98" name="弧形 97"/>
            <p:cNvSpPr/>
            <p:nvPr/>
          </p:nvSpPr>
          <p:spPr>
            <a:xfrm>
              <a:off x="3877385" y="5484431"/>
              <a:ext cx="262815" cy="262815"/>
            </a:xfrm>
            <a:prstGeom prst="arc">
              <a:avLst>
                <a:gd name="adj1" fmla="val 21283430"/>
                <a:gd name="adj2" fmla="val 5433375"/>
              </a:avLst>
            </a:prstGeom>
            <a:noFill/>
            <a:ln w="1016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99" name="直接连接符 98"/>
            <p:cNvCxnSpPr/>
            <p:nvPr/>
          </p:nvCxnSpPr>
          <p:spPr>
            <a:xfrm flipH="1">
              <a:off x="3631406" y="5747240"/>
              <a:ext cx="137988" cy="0"/>
            </a:xfrm>
            <a:prstGeom prst="line">
              <a:avLst/>
            </a:prstGeom>
            <a:noFill/>
            <a:ln w="1016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H="1" flipV="1">
              <a:off x="3057525" y="5754385"/>
              <a:ext cx="73025" cy="104046"/>
            </a:xfrm>
            <a:prstGeom prst="line">
              <a:avLst/>
            </a:prstGeom>
            <a:noFill/>
            <a:ln w="1016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12" name="组合 111"/>
          <p:cNvGrpSpPr/>
          <p:nvPr/>
        </p:nvGrpSpPr>
        <p:grpSpPr>
          <a:xfrm>
            <a:off x="9361828" y="928500"/>
            <a:ext cx="2000494" cy="1109226"/>
            <a:chOff x="2139706" y="4749205"/>
            <a:chExt cx="2000494" cy="1109226"/>
          </a:xfrm>
        </p:grpSpPr>
        <p:grpSp>
          <p:nvGrpSpPr>
            <p:cNvPr id="113" name="组合 112"/>
            <p:cNvGrpSpPr/>
            <p:nvPr/>
          </p:nvGrpSpPr>
          <p:grpSpPr>
            <a:xfrm>
              <a:off x="2139706" y="4749205"/>
              <a:ext cx="1584569" cy="416681"/>
              <a:chOff x="172912" y="3323432"/>
              <a:chExt cx="4134843" cy="1087304"/>
            </a:xfrm>
          </p:grpSpPr>
          <p:cxnSp>
            <p:nvCxnSpPr>
              <p:cNvPr id="127" name="直接连接符 126"/>
              <p:cNvCxnSpPr/>
              <p:nvPr/>
            </p:nvCxnSpPr>
            <p:spPr>
              <a:xfrm flipV="1">
                <a:off x="172912" y="3697863"/>
                <a:ext cx="921" cy="261450"/>
              </a:xfrm>
              <a:prstGeom prst="line">
                <a:avLst/>
              </a:prstGeom>
              <a:noFill/>
              <a:ln w="1016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28" name="直接连接符 127"/>
              <p:cNvCxnSpPr/>
              <p:nvPr/>
            </p:nvCxnSpPr>
            <p:spPr>
              <a:xfrm>
                <a:off x="524822" y="3323448"/>
                <a:ext cx="3132055" cy="0"/>
              </a:xfrm>
              <a:prstGeom prst="line">
                <a:avLst/>
              </a:prstGeom>
              <a:noFill/>
              <a:ln w="1016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29" name="弧形 128"/>
              <p:cNvSpPr/>
              <p:nvPr/>
            </p:nvSpPr>
            <p:spPr>
              <a:xfrm rot="10800000">
                <a:off x="178593" y="3323432"/>
                <a:ext cx="685800" cy="685800"/>
              </a:xfrm>
              <a:prstGeom prst="arc">
                <a:avLst>
                  <a:gd name="adj1" fmla="val 21283430"/>
                  <a:gd name="adj2" fmla="val 5433375"/>
                </a:avLst>
              </a:prstGeom>
              <a:noFill/>
              <a:ln w="1016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130" name="直接连接符 129"/>
              <p:cNvCxnSpPr/>
              <p:nvPr/>
            </p:nvCxnSpPr>
            <p:spPr>
              <a:xfrm flipV="1">
                <a:off x="179128" y="4283309"/>
                <a:ext cx="0" cy="127427"/>
              </a:xfrm>
              <a:prstGeom prst="line">
                <a:avLst/>
              </a:prstGeom>
              <a:noFill/>
              <a:ln w="1016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31" name="直接连接符 130"/>
              <p:cNvCxnSpPr/>
              <p:nvPr/>
            </p:nvCxnSpPr>
            <p:spPr>
              <a:xfrm>
                <a:off x="4015709" y="3323448"/>
                <a:ext cx="292046" cy="0"/>
              </a:xfrm>
              <a:prstGeom prst="line">
                <a:avLst/>
              </a:prstGeom>
              <a:noFill/>
              <a:ln w="1016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14" name="组合 113"/>
            <p:cNvGrpSpPr/>
            <p:nvPr/>
          </p:nvGrpSpPr>
          <p:grpSpPr>
            <a:xfrm flipV="1">
              <a:off x="2141883" y="5305430"/>
              <a:ext cx="909753" cy="445870"/>
              <a:chOff x="178593" y="3323432"/>
              <a:chExt cx="2348388" cy="1150943"/>
            </a:xfrm>
          </p:grpSpPr>
          <p:cxnSp>
            <p:nvCxnSpPr>
              <p:cNvPr id="124" name="直接连接符 123"/>
              <p:cNvCxnSpPr>
                <a:endCxn id="126" idx="0"/>
              </p:cNvCxnSpPr>
              <p:nvPr/>
            </p:nvCxnSpPr>
            <p:spPr>
              <a:xfrm flipV="1">
                <a:off x="180046" y="3697864"/>
                <a:ext cx="0" cy="776511"/>
              </a:xfrm>
              <a:prstGeom prst="line">
                <a:avLst/>
              </a:prstGeom>
              <a:noFill/>
              <a:ln w="1016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25" name="直接连接符 124"/>
              <p:cNvCxnSpPr/>
              <p:nvPr/>
            </p:nvCxnSpPr>
            <p:spPr>
              <a:xfrm flipV="1">
                <a:off x="524822" y="3323448"/>
                <a:ext cx="2002159" cy="0"/>
              </a:xfrm>
              <a:prstGeom prst="line">
                <a:avLst/>
              </a:prstGeom>
              <a:noFill/>
              <a:ln w="1016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26" name="弧形 125"/>
              <p:cNvSpPr/>
              <p:nvPr/>
            </p:nvSpPr>
            <p:spPr>
              <a:xfrm rot="10800000">
                <a:off x="178593" y="3323432"/>
                <a:ext cx="685800" cy="685800"/>
              </a:xfrm>
              <a:prstGeom prst="arc">
                <a:avLst>
                  <a:gd name="adj1" fmla="val 21283430"/>
                  <a:gd name="adj2" fmla="val 5433375"/>
                </a:avLst>
              </a:prstGeom>
              <a:noFill/>
              <a:ln w="1016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15" name="组合 114"/>
            <p:cNvGrpSpPr/>
            <p:nvPr/>
          </p:nvGrpSpPr>
          <p:grpSpPr>
            <a:xfrm rot="10800000" flipV="1">
              <a:off x="3849510" y="4749207"/>
              <a:ext cx="290690" cy="265676"/>
              <a:chOff x="178593" y="3323432"/>
              <a:chExt cx="750372" cy="685800"/>
            </a:xfrm>
          </p:grpSpPr>
          <p:cxnSp>
            <p:nvCxnSpPr>
              <p:cNvPr id="121" name="直接连接符 120"/>
              <p:cNvCxnSpPr>
                <a:endCxn id="123" idx="0"/>
              </p:cNvCxnSpPr>
              <p:nvPr/>
            </p:nvCxnSpPr>
            <p:spPr>
              <a:xfrm flipV="1">
                <a:off x="179126" y="3697864"/>
                <a:ext cx="920" cy="261450"/>
              </a:xfrm>
              <a:prstGeom prst="line">
                <a:avLst/>
              </a:prstGeom>
              <a:noFill/>
              <a:ln w="1016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22" name="直接连接符 121"/>
              <p:cNvCxnSpPr/>
              <p:nvPr/>
            </p:nvCxnSpPr>
            <p:spPr>
              <a:xfrm rot="10800000" flipH="1" flipV="1">
                <a:off x="524821" y="3323448"/>
                <a:ext cx="404144" cy="0"/>
              </a:xfrm>
              <a:prstGeom prst="line">
                <a:avLst/>
              </a:prstGeom>
              <a:noFill/>
              <a:ln w="1016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23" name="弧形 122"/>
              <p:cNvSpPr/>
              <p:nvPr/>
            </p:nvSpPr>
            <p:spPr>
              <a:xfrm rot="10800000">
                <a:off x="178593" y="3323432"/>
                <a:ext cx="685800" cy="685800"/>
              </a:xfrm>
              <a:prstGeom prst="arc">
                <a:avLst>
                  <a:gd name="adj1" fmla="val 21283430"/>
                  <a:gd name="adj2" fmla="val 5433375"/>
                </a:avLst>
              </a:prstGeom>
              <a:noFill/>
              <a:ln w="1016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116" name="直接连接符 115"/>
            <p:cNvCxnSpPr>
              <a:endCxn id="118" idx="0"/>
            </p:cNvCxnSpPr>
            <p:nvPr/>
          </p:nvCxnSpPr>
          <p:spPr>
            <a:xfrm>
              <a:off x="4139643" y="4985816"/>
              <a:ext cx="0" cy="617939"/>
            </a:xfrm>
            <a:prstGeom prst="line">
              <a:avLst/>
            </a:prstGeom>
            <a:noFill/>
            <a:ln w="1016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H="1">
              <a:off x="3924300" y="5747240"/>
              <a:ext cx="83217" cy="0"/>
            </a:xfrm>
            <a:prstGeom prst="line">
              <a:avLst/>
            </a:prstGeom>
            <a:noFill/>
            <a:ln w="1016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18" name="弧形 117"/>
            <p:cNvSpPr/>
            <p:nvPr/>
          </p:nvSpPr>
          <p:spPr>
            <a:xfrm>
              <a:off x="3877385" y="5484431"/>
              <a:ext cx="262815" cy="262815"/>
            </a:xfrm>
            <a:prstGeom prst="arc">
              <a:avLst>
                <a:gd name="adj1" fmla="val 21283430"/>
                <a:gd name="adj2" fmla="val 5433375"/>
              </a:avLst>
            </a:prstGeom>
            <a:noFill/>
            <a:ln w="1016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119" name="直接连接符 118"/>
            <p:cNvCxnSpPr/>
            <p:nvPr/>
          </p:nvCxnSpPr>
          <p:spPr>
            <a:xfrm flipH="1">
              <a:off x="3631406" y="5747240"/>
              <a:ext cx="137988" cy="0"/>
            </a:xfrm>
            <a:prstGeom prst="line">
              <a:avLst/>
            </a:prstGeom>
            <a:noFill/>
            <a:ln w="1016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H="1" flipV="1">
              <a:off x="3057525" y="5754385"/>
              <a:ext cx="73025" cy="104046"/>
            </a:xfrm>
            <a:prstGeom prst="line">
              <a:avLst/>
            </a:prstGeom>
            <a:noFill/>
            <a:ln w="1016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32" name="文本框 131"/>
          <p:cNvSpPr txBox="1"/>
          <p:nvPr/>
        </p:nvSpPr>
        <p:spPr>
          <a:xfrm>
            <a:off x="899028" y="4954882"/>
            <a:ext cx="12689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  <a:latin typeface="Packet" panose="00000400000000000000" pitchFamily="2" charset="0"/>
              </a:rPr>
              <a:t>2014</a:t>
            </a:r>
            <a:endParaRPr lang="zh-CN" altLang="en-US" sz="5400" dirty="0">
              <a:solidFill>
                <a:schemeClr val="bg1"/>
              </a:solidFill>
              <a:latin typeface="Packet" panose="00000400000000000000" pitchFamily="2" charset="0"/>
            </a:endParaRPr>
          </a:p>
        </p:txBody>
      </p:sp>
      <p:sp>
        <p:nvSpPr>
          <p:cNvPr id="133" name="文本框 132"/>
          <p:cNvSpPr txBox="1"/>
          <p:nvPr/>
        </p:nvSpPr>
        <p:spPr>
          <a:xfrm>
            <a:off x="3940678" y="3140596"/>
            <a:ext cx="12689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  <a:latin typeface="Packet" panose="00000400000000000000" pitchFamily="2" charset="0"/>
              </a:rPr>
              <a:t>2015</a:t>
            </a:r>
            <a:endParaRPr lang="zh-CN" altLang="en-US" sz="5400" dirty="0">
              <a:solidFill>
                <a:schemeClr val="bg1"/>
              </a:solidFill>
              <a:latin typeface="Packet" panose="00000400000000000000" pitchFamily="2" charset="0"/>
            </a:endParaRPr>
          </a:p>
        </p:txBody>
      </p:sp>
      <p:sp>
        <p:nvSpPr>
          <p:cNvPr id="134" name="文本框 133"/>
          <p:cNvSpPr txBox="1"/>
          <p:nvPr/>
        </p:nvSpPr>
        <p:spPr>
          <a:xfrm>
            <a:off x="6982328" y="5462881"/>
            <a:ext cx="12689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  <a:latin typeface="Packet" panose="00000400000000000000" pitchFamily="2" charset="0"/>
              </a:rPr>
              <a:t>2016</a:t>
            </a:r>
            <a:endParaRPr lang="zh-CN" altLang="en-US" sz="5400" dirty="0">
              <a:solidFill>
                <a:schemeClr val="bg1"/>
              </a:solidFill>
              <a:latin typeface="Packet" panose="00000400000000000000" pitchFamily="2" charset="0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10023978" y="3474424"/>
            <a:ext cx="12689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  <a:latin typeface="Packet" panose="00000400000000000000" pitchFamily="2" charset="0"/>
              </a:rPr>
              <a:t>2017</a:t>
            </a:r>
            <a:endParaRPr lang="zh-CN" altLang="en-US" sz="5400" dirty="0">
              <a:solidFill>
                <a:schemeClr val="bg1"/>
              </a:solidFill>
              <a:latin typeface="Packet" panose="00000400000000000000" pitchFamily="2" charset="0"/>
            </a:endParaRPr>
          </a:p>
        </p:txBody>
      </p:sp>
      <p:sp>
        <p:nvSpPr>
          <p:cNvPr id="136" name="文本框 135"/>
          <p:cNvSpPr txBox="1"/>
          <p:nvPr/>
        </p:nvSpPr>
        <p:spPr>
          <a:xfrm>
            <a:off x="355935" y="2095448"/>
            <a:ext cx="36801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Everything is </a:t>
            </a:r>
            <a:endParaRPr lang="en-US" altLang="zh-CN" sz="2000" dirty="0" smtClean="0">
              <a:solidFill>
                <a:schemeClr val="bg1"/>
              </a:solidFill>
            </a:endParaRPr>
          </a:p>
          <a:p>
            <a:r>
              <a:rPr lang="en-US" altLang="zh-CN" sz="2000" dirty="0" err="1" smtClean="0">
                <a:solidFill>
                  <a:schemeClr val="bg1"/>
                </a:solidFill>
              </a:rPr>
              <a:t>gonna</a:t>
            </a:r>
            <a:r>
              <a:rPr lang="en-US" altLang="zh-CN" sz="2000" dirty="0" smtClean="0">
                <a:solidFill>
                  <a:schemeClr val="bg1"/>
                </a:solidFill>
              </a:rPr>
              <a:t> be better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3403935" y="702077"/>
            <a:ext cx="36801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Everything is </a:t>
            </a:r>
            <a:endParaRPr lang="en-US" altLang="zh-CN" sz="2000" dirty="0" smtClean="0">
              <a:solidFill>
                <a:schemeClr val="bg1"/>
              </a:solidFill>
            </a:endParaRPr>
          </a:p>
          <a:p>
            <a:r>
              <a:rPr lang="en-US" altLang="zh-CN" sz="2000" dirty="0" err="1" smtClean="0">
                <a:solidFill>
                  <a:schemeClr val="bg1"/>
                </a:solidFill>
              </a:rPr>
              <a:t>gonna</a:t>
            </a:r>
            <a:r>
              <a:rPr lang="en-US" altLang="zh-CN" sz="2000" dirty="0" smtClean="0">
                <a:solidFill>
                  <a:schemeClr val="bg1"/>
                </a:solidFill>
              </a:rPr>
              <a:t> be better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38" name="文本框 137"/>
          <p:cNvSpPr txBox="1"/>
          <p:nvPr/>
        </p:nvSpPr>
        <p:spPr>
          <a:xfrm>
            <a:off x="6626106" y="3096934"/>
            <a:ext cx="36801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Everything is </a:t>
            </a:r>
            <a:endParaRPr lang="en-US" altLang="zh-CN" sz="2000" dirty="0" smtClean="0">
              <a:solidFill>
                <a:schemeClr val="bg1"/>
              </a:solidFill>
            </a:endParaRPr>
          </a:p>
          <a:p>
            <a:r>
              <a:rPr lang="en-US" altLang="zh-CN" sz="2000" dirty="0" err="1" smtClean="0">
                <a:solidFill>
                  <a:schemeClr val="bg1"/>
                </a:solidFill>
              </a:rPr>
              <a:t>gonna</a:t>
            </a:r>
            <a:r>
              <a:rPr lang="en-US" altLang="zh-CN" sz="2000" dirty="0" smtClean="0">
                <a:solidFill>
                  <a:schemeClr val="bg1"/>
                </a:solidFill>
              </a:rPr>
              <a:t> be better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39" name="文本框 138"/>
          <p:cNvSpPr txBox="1"/>
          <p:nvPr/>
        </p:nvSpPr>
        <p:spPr>
          <a:xfrm>
            <a:off x="9464006" y="1079448"/>
            <a:ext cx="36801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Everything is </a:t>
            </a:r>
            <a:endParaRPr lang="en-US" altLang="zh-CN" sz="2000" dirty="0" smtClean="0">
              <a:solidFill>
                <a:schemeClr val="bg1"/>
              </a:solidFill>
            </a:endParaRPr>
          </a:p>
          <a:p>
            <a:r>
              <a:rPr lang="en-US" altLang="zh-CN" sz="2000" dirty="0" err="1" smtClean="0">
                <a:solidFill>
                  <a:schemeClr val="bg1"/>
                </a:solidFill>
              </a:rPr>
              <a:t>gonna</a:t>
            </a:r>
            <a:r>
              <a:rPr lang="en-US" altLang="zh-CN" sz="2000" dirty="0" smtClean="0">
                <a:solidFill>
                  <a:schemeClr val="bg1"/>
                </a:solidFill>
              </a:rPr>
              <a:t> be better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grpSp>
        <p:nvGrpSpPr>
          <p:cNvPr id="162" name="组合 161"/>
          <p:cNvGrpSpPr/>
          <p:nvPr/>
        </p:nvGrpSpPr>
        <p:grpSpPr>
          <a:xfrm>
            <a:off x="421479" y="-1175018"/>
            <a:ext cx="2049400" cy="2928867"/>
            <a:chOff x="421479" y="-1175018"/>
            <a:chExt cx="2049400" cy="2928867"/>
          </a:xfrm>
        </p:grpSpPr>
        <p:cxnSp>
          <p:nvCxnSpPr>
            <p:cNvPr id="51" name="直接连接符 50"/>
            <p:cNvCxnSpPr/>
            <p:nvPr/>
          </p:nvCxnSpPr>
          <p:spPr>
            <a:xfrm>
              <a:off x="783860" y="-984666"/>
              <a:ext cx="0" cy="1714500"/>
            </a:xfrm>
            <a:prstGeom prst="line">
              <a:avLst/>
            </a:prstGeom>
            <a:noFill/>
            <a:ln w="1016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7" name="直接连接符 146"/>
            <p:cNvCxnSpPr/>
            <p:nvPr/>
          </p:nvCxnSpPr>
          <p:spPr>
            <a:xfrm>
              <a:off x="1238250" y="-857250"/>
              <a:ext cx="0" cy="2236345"/>
            </a:xfrm>
            <a:prstGeom prst="line">
              <a:avLst/>
            </a:prstGeom>
            <a:noFill/>
            <a:ln w="1016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8" name="直接连接符 147"/>
            <p:cNvCxnSpPr/>
            <p:nvPr/>
          </p:nvCxnSpPr>
          <p:spPr>
            <a:xfrm>
              <a:off x="1796322" y="-940707"/>
              <a:ext cx="0" cy="940707"/>
            </a:xfrm>
            <a:prstGeom prst="line">
              <a:avLst/>
            </a:prstGeom>
            <a:noFill/>
            <a:ln w="1016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0" name="直接连接符 149"/>
            <p:cNvCxnSpPr/>
            <p:nvPr/>
          </p:nvCxnSpPr>
          <p:spPr>
            <a:xfrm>
              <a:off x="1796322" y="263979"/>
              <a:ext cx="0" cy="1040165"/>
            </a:xfrm>
            <a:prstGeom prst="line">
              <a:avLst/>
            </a:prstGeom>
            <a:noFill/>
            <a:ln w="1016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2" name="直接连接符 151"/>
            <p:cNvCxnSpPr/>
            <p:nvPr/>
          </p:nvCxnSpPr>
          <p:spPr>
            <a:xfrm>
              <a:off x="1238250" y="1580912"/>
              <a:ext cx="0" cy="172937"/>
            </a:xfrm>
            <a:prstGeom prst="line">
              <a:avLst/>
            </a:prstGeom>
            <a:noFill/>
            <a:ln w="1016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4" name="直接连接符 153"/>
            <p:cNvCxnSpPr/>
            <p:nvPr/>
          </p:nvCxnSpPr>
          <p:spPr>
            <a:xfrm>
              <a:off x="421479" y="-1175018"/>
              <a:ext cx="0" cy="1714500"/>
            </a:xfrm>
            <a:prstGeom prst="line">
              <a:avLst/>
            </a:prstGeom>
            <a:noFill/>
            <a:ln w="1016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6" name="直接连接符 155"/>
            <p:cNvCxnSpPr/>
            <p:nvPr/>
          </p:nvCxnSpPr>
          <p:spPr>
            <a:xfrm>
              <a:off x="421479" y="788693"/>
              <a:ext cx="0" cy="125707"/>
            </a:xfrm>
            <a:prstGeom prst="line">
              <a:avLst/>
            </a:prstGeom>
            <a:noFill/>
            <a:ln w="1016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8" name="直接连接符 157"/>
            <p:cNvCxnSpPr/>
            <p:nvPr/>
          </p:nvCxnSpPr>
          <p:spPr>
            <a:xfrm>
              <a:off x="2470879" y="-470354"/>
              <a:ext cx="0" cy="940707"/>
            </a:xfrm>
            <a:prstGeom prst="line">
              <a:avLst/>
            </a:prstGeom>
            <a:noFill/>
            <a:ln w="1016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63" name="组合 162"/>
          <p:cNvGrpSpPr/>
          <p:nvPr/>
        </p:nvGrpSpPr>
        <p:grpSpPr>
          <a:xfrm rot="10800000">
            <a:off x="3518641" y="4527030"/>
            <a:ext cx="2049400" cy="3997705"/>
            <a:chOff x="421479" y="-984666"/>
            <a:chExt cx="2049400" cy="3997705"/>
          </a:xfrm>
        </p:grpSpPr>
        <p:cxnSp>
          <p:nvCxnSpPr>
            <p:cNvPr id="164" name="直接连接符 163"/>
            <p:cNvCxnSpPr/>
            <p:nvPr/>
          </p:nvCxnSpPr>
          <p:spPr>
            <a:xfrm rot="10800000" flipV="1">
              <a:off x="783860" y="-984666"/>
              <a:ext cx="0" cy="2363778"/>
            </a:xfrm>
            <a:prstGeom prst="line">
              <a:avLst/>
            </a:prstGeom>
            <a:noFill/>
            <a:ln w="1016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5" name="直接连接符 164"/>
            <p:cNvCxnSpPr/>
            <p:nvPr/>
          </p:nvCxnSpPr>
          <p:spPr>
            <a:xfrm rot="10800000" flipV="1">
              <a:off x="1238250" y="-857251"/>
              <a:ext cx="0" cy="2970881"/>
            </a:xfrm>
            <a:prstGeom prst="line">
              <a:avLst/>
            </a:prstGeom>
            <a:noFill/>
            <a:ln w="1016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6" name="直接连接符 165"/>
            <p:cNvCxnSpPr/>
            <p:nvPr/>
          </p:nvCxnSpPr>
          <p:spPr>
            <a:xfrm rot="10800000" flipV="1">
              <a:off x="1796322" y="-940708"/>
              <a:ext cx="0" cy="2064987"/>
            </a:xfrm>
            <a:prstGeom prst="line">
              <a:avLst/>
            </a:prstGeom>
            <a:noFill/>
            <a:ln w="1016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7" name="直接连接符 166"/>
            <p:cNvCxnSpPr/>
            <p:nvPr/>
          </p:nvCxnSpPr>
          <p:spPr>
            <a:xfrm rot="10800000" flipV="1">
              <a:off x="1796322" y="1558994"/>
              <a:ext cx="0" cy="644576"/>
            </a:xfrm>
            <a:prstGeom prst="line">
              <a:avLst/>
            </a:prstGeom>
            <a:noFill/>
            <a:ln w="1016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8" name="直接连接符 167"/>
            <p:cNvCxnSpPr/>
            <p:nvPr/>
          </p:nvCxnSpPr>
          <p:spPr>
            <a:xfrm rot="10800000" flipV="1">
              <a:off x="1238250" y="2398443"/>
              <a:ext cx="0" cy="614596"/>
            </a:xfrm>
            <a:prstGeom prst="line">
              <a:avLst/>
            </a:prstGeom>
            <a:noFill/>
            <a:ln w="1016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9" name="直接连接符 168"/>
            <p:cNvCxnSpPr/>
            <p:nvPr/>
          </p:nvCxnSpPr>
          <p:spPr>
            <a:xfrm>
              <a:off x="421479" y="-775875"/>
              <a:ext cx="0" cy="1714500"/>
            </a:xfrm>
            <a:prstGeom prst="line">
              <a:avLst/>
            </a:prstGeom>
            <a:noFill/>
            <a:ln w="1016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0" name="直接连接符 169"/>
            <p:cNvCxnSpPr/>
            <p:nvPr/>
          </p:nvCxnSpPr>
          <p:spPr>
            <a:xfrm rot="10800000" flipV="1">
              <a:off x="421479" y="1284412"/>
              <a:ext cx="0" cy="377370"/>
            </a:xfrm>
            <a:prstGeom prst="line">
              <a:avLst/>
            </a:prstGeom>
            <a:noFill/>
            <a:ln w="1016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1" name="直接连接符 170"/>
            <p:cNvCxnSpPr/>
            <p:nvPr/>
          </p:nvCxnSpPr>
          <p:spPr>
            <a:xfrm>
              <a:off x="2470879" y="139246"/>
              <a:ext cx="0" cy="940707"/>
            </a:xfrm>
            <a:prstGeom prst="line">
              <a:avLst/>
            </a:prstGeom>
            <a:noFill/>
            <a:ln w="1016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81" name="组合 180"/>
          <p:cNvGrpSpPr/>
          <p:nvPr/>
        </p:nvGrpSpPr>
        <p:grpSpPr>
          <a:xfrm>
            <a:off x="6653726" y="-1772170"/>
            <a:ext cx="2049400" cy="3997705"/>
            <a:chOff x="421479" y="-984666"/>
            <a:chExt cx="2049400" cy="3997705"/>
          </a:xfrm>
        </p:grpSpPr>
        <p:cxnSp>
          <p:nvCxnSpPr>
            <p:cNvPr id="182" name="直接连接符 181"/>
            <p:cNvCxnSpPr/>
            <p:nvPr/>
          </p:nvCxnSpPr>
          <p:spPr>
            <a:xfrm rot="10800000" flipV="1">
              <a:off x="783860" y="-984666"/>
              <a:ext cx="0" cy="2363778"/>
            </a:xfrm>
            <a:prstGeom prst="line">
              <a:avLst/>
            </a:prstGeom>
            <a:noFill/>
            <a:ln w="1016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3" name="直接连接符 182"/>
            <p:cNvCxnSpPr/>
            <p:nvPr/>
          </p:nvCxnSpPr>
          <p:spPr>
            <a:xfrm rot="10800000" flipV="1">
              <a:off x="1238250" y="-857251"/>
              <a:ext cx="0" cy="2970881"/>
            </a:xfrm>
            <a:prstGeom prst="line">
              <a:avLst/>
            </a:prstGeom>
            <a:noFill/>
            <a:ln w="1016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4" name="直接连接符 183"/>
            <p:cNvCxnSpPr/>
            <p:nvPr/>
          </p:nvCxnSpPr>
          <p:spPr>
            <a:xfrm rot="10800000" flipV="1">
              <a:off x="1796322" y="-940708"/>
              <a:ext cx="0" cy="2064987"/>
            </a:xfrm>
            <a:prstGeom prst="line">
              <a:avLst/>
            </a:prstGeom>
            <a:noFill/>
            <a:ln w="1016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5" name="直接连接符 184"/>
            <p:cNvCxnSpPr/>
            <p:nvPr/>
          </p:nvCxnSpPr>
          <p:spPr>
            <a:xfrm rot="10800000" flipV="1">
              <a:off x="1796322" y="1558994"/>
              <a:ext cx="0" cy="644576"/>
            </a:xfrm>
            <a:prstGeom prst="line">
              <a:avLst/>
            </a:prstGeom>
            <a:noFill/>
            <a:ln w="1016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6" name="直接连接符 185"/>
            <p:cNvCxnSpPr/>
            <p:nvPr/>
          </p:nvCxnSpPr>
          <p:spPr>
            <a:xfrm rot="10800000" flipV="1">
              <a:off x="1238250" y="2398443"/>
              <a:ext cx="0" cy="614596"/>
            </a:xfrm>
            <a:prstGeom prst="line">
              <a:avLst/>
            </a:prstGeom>
            <a:noFill/>
            <a:ln w="1016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7" name="直接连接符 186"/>
            <p:cNvCxnSpPr/>
            <p:nvPr/>
          </p:nvCxnSpPr>
          <p:spPr>
            <a:xfrm>
              <a:off x="421479" y="-775875"/>
              <a:ext cx="0" cy="1714500"/>
            </a:xfrm>
            <a:prstGeom prst="line">
              <a:avLst/>
            </a:prstGeom>
            <a:noFill/>
            <a:ln w="1016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8" name="直接连接符 187"/>
            <p:cNvCxnSpPr/>
            <p:nvPr/>
          </p:nvCxnSpPr>
          <p:spPr>
            <a:xfrm rot="10800000" flipV="1">
              <a:off x="421479" y="1284412"/>
              <a:ext cx="0" cy="377370"/>
            </a:xfrm>
            <a:prstGeom prst="line">
              <a:avLst/>
            </a:prstGeom>
            <a:noFill/>
            <a:ln w="1016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9" name="直接连接符 188"/>
            <p:cNvCxnSpPr/>
            <p:nvPr/>
          </p:nvCxnSpPr>
          <p:spPr>
            <a:xfrm>
              <a:off x="2470879" y="139246"/>
              <a:ext cx="0" cy="940707"/>
            </a:xfrm>
            <a:prstGeom prst="line">
              <a:avLst/>
            </a:prstGeom>
            <a:noFill/>
            <a:ln w="1016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90" name="组合 189"/>
          <p:cNvGrpSpPr/>
          <p:nvPr/>
        </p:nvGrpSpPr>
        <p:grpSpPr>
          <a:xfrm rot="10800000" flipH="1">
            <a:off x="9820725" y="4527029"/>
            <a:ext cx="2022931" cy="3997705"/>
            <a:chOff x="421479" y="-984666"/>
            <a:chExt cx="2049400" cy="3997705"/>
          </a:xfrm>
        </p:grpSpPr>
        <p:cxnSp>
          <p:nvCxnSpPr>
            <p:cNvPr id="191" name="直接连接符 190"/>
            <p:cNvCxnSpPr/>
            <p:nvPr/>
          </p:nvCxnSpPr>
          <p:spPr>
            <a:xfrm rot="10800000" flipH="1" flipV="1">
              <a:off x="783860" y="-984666"/>
              <a:ext cx="0" cy="3197991"/>
            </a:xfrm>
            <a:prstGeom prst="line">
              <a:avLst/>
            </a:prstGeom>
            <a:noFill/>
            <a:ln w="1016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2" name="直接连接符 191"/>
            <p:cNvCxnSpPr/>
            <p:nvPr/>
          </p:nvCxnSpPr>
          <p:spPr>
            <a:xfrm rot="10800000" flipV="1">
              <a:off x="1238250" y="-857251"/>
              <a:ext cx="0" cy="2970881"/>
            </a:xfrm>
            <a:prstGeom prst="line">
              <a:avLst/>
            </a:prstGeom>
            <a:noFill/>
            <a:ln w="1016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3" name="直接连接符 192"/>
            <p:cNvCxnSpPr/>
            <p:nvPr/>
          </p:nvCxnSpPr>
          <p:spPr>
            <a:xfrm rot="10800000" flipV="1">
              <a:off x="1796322" y="-940708"/>
              <a:ext cx="0" cy="2064987"/>
            </a:xfrm>
            <a:prstGeom prst="line">
              <a:avLst/>
            </a:prstGeom>
            <a:noFill/>
            <a:ln w="1016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4" name="直接连接符 193"/>
            <p:cNvCxnSpPr/>
            <p:nvPr/>
          </p:nvCxnSpPr>
          <p:spPr>
            <a:xfrm rot="10800000" flipH="1" flipV="1">
              <a:off x="1796322" y="1558994"/>
              <a:ext cx="0" cy="988160"/>
            </a:xfrm>
            <a:prstGeom prst="line">
              <a:avLst/>
            </a:prstGeom>
            <a:noFill/>
            <a:ln w="1016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5" name="直接连接符 194"/>
            <p:cNvCxnSpPr/>
            <p:nvPr/>
          </p:nvCxnSpPr>
          <p:spPr>
            <a:xfrm rot="10800000" flipV="1">
              <a:off x="1238250" y="2398443"/>
              <a:ext cx="0" cy="614596"/>
            </a:xfrm>
            <a:prstGeom prst="line">
              <a:avLst/>
            </a:prstGeom>
            <a:noFill/>
            <a:ln w="1016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6" name="直接连接符 195"/>
            <p:cNvCxnSpPr/>
            <p:nvPr/>
          </p:nvCxnSpPr>
          <p:spPr>
            <a:xfrm>
              <a:off x="421479" y="-775875"/>
              <a:ext cx="0" cy="1714500"/>
            </a:xfrm>
            <a:prstGeom prst="line">
              <a:avLst/>
            </a:prstGeom>
            <a:noFill/>
            <a:ln w="1016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7" name="直接连接符 196"/>
            <p:cNvCxnSpPr/>
            <p:nvPr/>
          </p:nvCxnSpPr>
          <p:spPr>
            <a:xfrm rot="10800000" flipV="1">
              <a:off x="421479" y="1284412"/>
              <a:ext cx="0" cy="377370"/>
            </a:xfrm>
            <a:prstGeom prst="line">
              <a:avLst/>
            </a:prstGeom>
            <a:noFill/>
            <a:ln w="1016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8" name="直接连接符 197"/>
            <p:cNvCxnSpPr/>
            <p:nvPr/>
          </p:nvCxnSpPr>
          <p:spPr>
            <a:xfrm>
              <a:off x="2470879" y="139246"/>
              <a:ext cx="0" cy="940707"/>
            </a:xfrm>
            <a:prstGeom prst="line">
              <a:avLst/>
            </a:prstGeom>
            <a:noFill/>
            <a:ln w="1016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59" name="组合 258"/>
          <p:cNvGrpSpPr/>
          <p:nvPr/>
        </p:nvGrpSpPr>
        <p:grpSpPr>
          <a:xfrm rot="787112">
            <a:off x="655049" y="531794"/>
            <a:ext cx="1907279" cy="844106"/>
            <a:chOff x="3111423" y="332952"/>
            <a:chExt cx="3063710" cy="1355908"/>
          </a:xfrm>
        </p:grpSpPr>
        <p:sp>
          <p:nvSpPr>
            <p:cNvPr id="260" name="椭圆 259"/>
            <p:cNvSpPr/>
            <p:nvPr/>
          </p:nvSpPr>
          <p:spPr>
            <a:xfrm>
              <a:off x="5362701" y="837594"/>
              <a:ext cx="275259" cy="275259"/>
            </a:xfrm>
            <a:prstGeom prst="ellipse">
              <a:avLst/>
            </a:prstGeom>
            <a:noFill/>
            <a:ln w="57150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椭圆 260"/>
            <p:cNvSpPr/>
            <p:nvPr/>
          </p:nvSpPr>
          <p:spPr>
            <a:xfrm>
              <a:off x="4788403" y="837594"/>
              <a:ext cx="145275" cy="152922"/>
            </a:xfrm>
            <a:prstGeom prst="ellipse">
              <a:avLst/>
            </a:prstGeom>
            <a:noFill/>
            <a:ln w="47625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椭圆 261"/>
            <p:cNvSpPr/>
            <p:nvPr/>
          </p:nvSpPr>
          <p:spPr>
            <a:xfrm>
              <a:off x="6066983" y="837594"/>
              <a:ext cx="108150" cy="113842"/>
            </a:xfrm>
            <a:prstGeom prst="ellipse">
              <a:avLst/>
            </a:prstGeom>
            <a:solidFill>
              <a:srgbClr val="47BEFE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3" name="组合 262"/>
            <p:cNvGrpSpPr/>
            <p:nvPr/>
          </p:nvGrpSpPr>
          <p:grpSpPr>
            <a:xfrm>
              <a:off x="3266289" y="930803"/>
              <a:ext cx="251975" cy="251975"/>
              <a:chOff x="6573135" y="2487386"/>
              <a:chExt cx="406898" cy="406898"/>
            </a:xfrm>
          </p:grpSpPr>
          <p:cxnSp>
            <p:nvCxnSpPr>
              <p:cNvPr id="271" name="直接连接符 270"/>
              <p:cNvCxnSpPr/>
              <p:nvPr/>
            </p:nvCxnSpPr>
            <p:spPr>
              <a:xfrm rot="16200000">
                <a:off x="66241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2" name="直接连接符 271"/>
              <p:cNvCxnSpPr/>
              <p:nvPr/>
            </p:nvCxnSpPr>
            <p:spPr>
              <a:xfrm rot="13500000">
                <a:off x="6668821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3" name="直接连接符 272"/>
              <p:cNvCxnSpPr/>
              <p:nvPr/>
            </p:nvCxnSpPr>
            <p:spPr>
              <a:xfrm rot="10800000">
                <a:off x="6776584" y="27921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4" name="直接连接符 273"/>
              <p:cNvCxnSpPr/>
              <p:nvPr/>
            </p:nvCxnSpPr>
            <p:spPr>
              <a:xfrm rot="8100000">
                <a:off x="6884347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5" name="直接连接符 274"/>
              <p:cNvCxnSpPr/>
              <p:nvPr/>
            </p:nvCxnSpPr>
            <p:spPr>
              <a:xfrm rot="5400000">
                <a:off x="69289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6" name="直接连接符 275"/>
              <p:cNvCxnSpPr/>
              <p:nvPr/>
            </p:nvCxnSpPr>
            <p:spPr>
              <a:xfrm rot="2700000">
                <a:off x="6884347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7" name="直接连接符 276"/>
              <p:cNvCxnSpPr/>
              <p:nvPr/>
            </p:nvCxnSpPr>
            <p:spPr>
              <a:xfrm>
                <a:off x="6776584" y="24873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8" name="直接连接符 277"/>
              <p:cNvCxnSpPr/>
              <p:nvPr/>
            </p:nvCxnSpPr>
            <p:spPr>
              <a:xfrm rot="18900000">
                <a:off x="6668821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4" name="组合 263"/>
            <p:cNvGrpSpPr/>
            <p:nvPr/>
          </p:nvGrpSpPr>
          <p:grpSpPr>
            <a:xfrm>
              <a:off x="4903388" y="930803"/>
              <a:ext cx="207294" cy="207294"/>
              <a:chOff x="3765599" y="622300"/>
              <a:chExt cx="1134533" cy="1134533"/>
            </a:xfrm>
            <a:solidFill>
              <a:srgbClr val="FFFF00"/>
            </a:solidFill>
          </p:grpSpPr>
          <p:sp>
            <p:nvSpPr>
              <p:cNvPr id="269" name="圆角矩形 268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0" name="圆角矩形 269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5" name="椭圆 264"/>
            <p:cNvSpPr/>
            <p:nvPr/>
          </p:nvSpPr>
          <p:spPr>
            <a:xfrm flipV="1">
              <a:off x="3111423" y="332952"/>
              <a:ext cx="61169" cy="64389"/>
            </a:xfrm>
            <a:prstGeom prst="ellipse">
              <a:avLst/>
            </a:prstGeom>
            <a:solidFill>
              <a:srgbClr val="FEDF1F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椭圆 265"/>
            <p:cNvSpPr/>
            <p:nvPr/>
          </p:nvSpPr>
          <p:spPr>
            <a:xfrm>
              <a:off x="5013768" y="419609"/>
              <a:ext cx="101692" cy="107045"/>
            </a:xfrm>
            <a:prstGeom prst="ellipse">
              <a:avLst/>
            </a:prstGeom>
            <a:solidFill>
              <a:srgbClr val="FF8504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椭圆 266"/>
            <p:cNvSpPr/>
            <p:nvPr/>
          </p:nvSpPr>
          <p:spPr>
            <a:xfrm>
              <a:off x="3239874" y="1581815"/>
              <a:ext cx="101692" cy="107045"/>
            </a:xfrm>
            <a:prstGeom prst="ellipse">
              <a:avLst/>
            </a:prstGeom>
            <a:solidFill>
              <a:srgbClr val="FF8504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椭圆 267"/>
            <p:cNvSpPr/>
            <p:nvPr/>
          </p:nvSpPr>
          <p:spPr>
            <a:xfrm>
              <a:off x="5588623" y="468444"/>
              <a:ext cx="227838" cy="227838"/>
            </a:xfrm>
            <a:prstGeom prst="ellipse">
              <a:avLst/>
            </a:prstGeom>
            <a:noFill/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0" name="组合 299"/>
          <p:cNvGrpSpPr/>
          <p:nvPr/>
        </p:nvGrpSpPr>
        <p:grpSpPr>
          <a:xfrm rot="787112">
            <a:off x="6642894" y="1003743"/>
            <a:ext cx="1907279" cy="844106"/>
            <a:chOff x="3111423" y="332952"/>
            <a:chExt cx="3063710" cy="1355908"/>
          </a:xfrm>
        </p:grpSpPr>
        <p:sp>
          <p:nvSpPr>
            <p:cNvPr id="301" name="椭圆 300"/>
            <p:cNvSpPr/>
            <p:nvPr/>
          </p:nvSpPr>
          <p:spPr>
            <a:xfrm>
              <a:off x="5362701" y="837594"/>
              <a:ext cx="275259" cy="275259"/>
            </a:xfrm>
            <a:prstGeom prst="ellipse">
              <a:avLst/>
            </a:prstGeom>
            <a:noFill/>
            <a:ln w="57150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" name="椭圆 301"/>
            <p:cNvSpPr/>
            <p:nvPr/>
          </p:nvSpPr>
          <p:spPr>
            <a:xfrm>
              <a:off x="4788403" y="837594"/>
              <a:ext cx="145275" cy="152922"/>
            </a:xfrm>
            <a:prstGeom prst="ellipse">
              <a:avLst/>
            </a:prstGeom>
            <a:noFill/>
            <a:ln w="47625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" name="椭圆 302"/>
            <p:cNvSpPr/>
            <p:nvPr/>
          </p:nvSpPr>
          <p:spPr>
            <a:xfrm>
              <a:off x="6066983" y="837594"/>
              <a:ext cx="108150" cy="113842"/>
            </a:xfrm>
            <a:prstGeom prst="ellipse">
              <a:avLst/>
            </a:prstGeom>
            <a:solidFill>
              <a:srgbClr val="47BEFE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4" name="组合 303"/>
            <p:cNvGrpSpPr/>
            <p:nvPr/>
          </p:nvGrpSpPr>
          <p:grpSpPr>
            <a:xfrm>
              <a:off x="3266289" y="930803"/>
              <a:ext cx="251975" cy="251975"/>
              <a:chOff x="6573135" y="2487386"/>
              <a:chExt cx="406898" cy="406898"/>
            </a:xfrm>
          </p:grpSpPr>
          <p:cxnSp>
            <p:nvCxnSpPr>
              <p:cNvPr id="312" name="直接连接符 311"/>
              <p:cNvCxnSpPr/>
              <p:nvPr/>
            </p:nvCxnSpPr>
            <p:spPr>
              <a:xfrm rot="16200000">
                <a:off x="66241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3" name="直接连接符 312"/>
              <p:cNvCxnSpPr/>
              <p:nvPr/>
            </p:nvCxnSpPr>
            <p:spPr>
              <a:xfrm rot="13500000">
                <a:off x="6668821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4" name="直接连接符 313"/>
              <p:cNvCxnSpPr/>
              <p:nvPr/>
            </p:nvCxnSpPr>
            <p:spPr>
              <a:xfrm rot="10800000">
                <a:off x="6776584" y="27921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5" name="直接连接符 314"/>
              <p:cNvCxnSpPr/>
              <p:nvPr/>
            </p:nvCxnSpPr>
            <p:spPr>
              <a:xfrm rot="8100000">
                <a:off x="6884347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6" name="直接连接符 315"/>
              <p:cNvCxnSpPr/>
              <p:nvPr/>
            </p:nvCxnSpPr>
            <p:spPr>
              <a:xfrm rot="5400000">
                <a:off x="69289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7" name="直接连接符 316"/>
              <p:cNvCxnSpPr/>
              <p:nvPr/>
            </p:nvCxnSpPr>
            <p:spPr>
              <a:xfrm rot="2700000">
                <a:off x="6884347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8" name="直接连接符 317"/>
              <p:cNvCxnSpPr/>
              <p:nvPr/>
            </p:nvCxnSpPr>
            <p:spPr>
              <a:xfrm>
                <a:off x="6776584" y="24873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9" name="直接连接符 318"/>
              <p:cNvCxnSpPr/>
              <p:nvPr/>
            </p:nvCxnSpPr>
            <p:spPr>
              <a:xfrm rot="18900000">
                <a:off x="6668821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5" name="组合 304"/>
            <p:cNvGrpSpPr/>
            <p:nvPr/>
          </p:nvGrpSpPr>
          <p:grpSpPr>
            <a:xfrm>
              <a:off x="4903388" y="930803"/>
              <a:ext cx="207294" cy="207294"/>
              <a:chOff x="3765599" y="622300"/>
              <a:chExt cx="1134533" cy="1134533"/>
            </a:xfrm>
            <a:solidFill>
              <a:srgbClr val="FFFF00"/>
            </a:solidFill>
          </p:grpSpPr>
          <p:sp>
            <p:nvSpPr>
              <p:cNvPr id="310" name="圆角矩形 309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1" name="圆角矩形 310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6" name="椭圆 305"/>
            <p:cNvSpPr/>
            <p:nvPr/>
          </p:nvSpPr>
          <p:spPr>
            <a:xfrm flipV="1">
              <a:off x="3111423" y="332952"/>
              <a:ext cx="61169" cy="64389"/>
            </a:xfrm>
            <a:prstGeom prst="ellipse">
              <a:avLst/>
            </a:prstGeom>
            <a:solidFill>
              <a:srgbClr val="FEDF1F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" name="椭圆 306"/>
            <p:cNvSpPr/>
            <p:nvPr/>
          </p:nvSpPr>
          <p:spPr>
            <a:xfrm>
              <a:off x="5013768" y="419609"/>
              <a:ext cx="101692" cy="107045"/>
            </a:xfrm>
            <a:prstGeom prst="ellipse">
              <a:avLst/>
            </a:prstGeom>
            <a:solidFill>
              <a:srgbClr val="FF8504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" name="椭圆 307"/>
            <p:cNvSpPr/>
            <p:nvPr/>
          </p:nvSpPr>
          <p:spPr>
            <a:xfrm>
              <a:off x="3239874" y="1581815"/>
              <a:ext cx="101692" cy="107045"/>
            </a:xfrm>
            <a:prstGeom prst="ellipse">
              <a:avLst/>
            </a:prstGeom>
            <a:solidFill>
              <a:srgbClr val="FF8504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" name="椭圆 308"/>
            <p:cNvSpPr/>
            <p:nvPr/>
          </p:nvSpPr>
          <p:spPr>
            <a:xfrm>
              <a:off x="5588623" y="468444"/>
              <a:ext cx="227838" cy="227838"/>
            </a:xfrm>
            <a:prstGeom prst="ellipse">
              <a:avLst/>
            </a:prstGeom>
            <a:noFill/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0" name="组合 319"/>
          <p:cNvGrpSpPr/>
          <p:nvPr/>
        </p:nvGrpSpPr>
        <p:grpSpPr>
          <a:xfrm rot="787112">
            <a:off x="9740056" y="5428259"/>
            <a:ext cx="1907279" cy="844106"/>
            <a:chOff x="3111423" y="332952"/>
            <a:chExt cx="3063710" cy="1355908"/>
          </a:xfrm>
        </p:grpSpPr>
        <p:sp>
          <p:nvSpPr>
            <p:cNvPr id="321" name="椭圆 320"/>
            <p:cNvSpPr/>
            <p:nvPr/>
          </p:nvSpPr>
          <p:spPr>
            <a:xfrm>
              <a:off x="5362701" y="837594"/>
              <a:ext cx="275259" cy="275259"/>
            </a:xfrm>
            <a:prstGeom prst="ellipse">
              <a:avLst/>
            </a:prstGeom>
            <a:noFill/>
            <a:ln w="57150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2" name="椭圆 321"/>
            <p:cNvSpPr/>
            <p:nvPr/>
          </p:nvSpPr>
          <p:spPr>
            <a:xfrm>
              <a:off x="4788403" y="837594"/>
              <a:ext cx="145275" cy="152922"/>
            </a:xfrm>
            <a:prstGeom prst="ellipse">
              <a:avLst/>
            </a:prstGeom>
            <a:noFill/>
            <a:ln w="47625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3" name="椭圆 322"/>
            <p:cNvSpPr/>
            <p:nvPr/>
          </p:nvSpPr>
          <p:spPr>
            <a:xfrm>
              <a:off x="6066983" y="837594"/>
              <a:ext cx="108150" cy="113842"/>
            </a:xfrm>
            <a:prstGeom prst="ellipse">
              <a:avLst/>
            </a:prstGeom>
            <a:solidFill>
              <a:srgbClr val="47BEFE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24" name="组合 323"/>
            <p:cNvGrpSpPr/>
            <p:nvPr/>
          </p:nvGrpSpPr>
          <p:grpSpPr>
            <a:xfrm>
              <a:off x="3266289" y="930803"/>
              <a:ext cx="251975" cy="251975"/>
              <a:chOff x="6573135" y="2487386"/>
              <a:chExt cx="406898" cy="406898"/>
            </a:xfrm>
          </p:grpSpPr>
          <p:cxnSp>
            <p:nvCxnSpPr>
              <p:cNvPr id="332" name="直接连接符 331"/>
              <p:cNvCxnSpPr/>
              <p:nvPr/>
            </p:nvCxnSpPr>
            <p:spPr>
              <a:xfrm rot="16200000">
                <a:off x="66241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3" name="直接连接符 332"/>
              <p:cNvCxnSpPr/>
              <p:nvPr/>
            </p:nvCxnSpPr>
            <p:spPr>
              <a:xfrm rot="13500000">
                <a:off x="6668821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4" name="直接连接符 333"/>
              <p:cNvCxnSpPr/>
              <p:nvPr/>
            </p:nvCxnSpPr>
            <p:spPr>
              <a:xfrm rot="10800000">
                <a:off x="6776584" y="27921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5" name="直接连接符 334"/>
              <p:cNvCxnSpPr/>
              <p:nvPr/>
            </p:nvCxnSpPr>
            <p:spPr>
              <a:xfrm rot="8100000">
                <a:off x="6884347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6" name="直接连接符 335"/>
              <p:cNvCxnSpPr/>
              <p:nvPr/>
            </p:nvCxnSpPr>
            <p:spPr>
              <a:xfrm rot="5400000">
                <a:off x="69289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7" name="直接连接符 336"/>
              <p:cNvCxnSpPr/>
              <p:nvPr/>
            </p:nvCxnSpPr>
            <p:spPr>
              <a:xfrm rot="2700000">
                <a:off x="6884347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8" name="直接连接符 337"/>
              <p:cNvCxnSpPr/>
              <p:nvPr/>
            </p:nvCxnSpPr>
            <p:spPr>
              <a:xfrm>
                <a:off x="6776584" y="24873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9" name="直接连接符 338"/>
              <p:cNvCxnSpPr/>
              <p:nvPr/>
            </p:nvCxnSpPr>
            <p:spPr>
              <a:xfrm rot="18900000">
                <a:off x="6668821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5" name="组合 324"/>
            <p:cNvGrpSpPr/>
            <p:nvPr/>
          </p:nvGrpSpPr>
          <p:grpSpPr>
            <a:xfrm>
              <a:off x="4903388" y="930803"/>
              <a:ext cx="207294" cy="207294"/>
              <a:chOff x="3765599" y="622300"/>
              <a:chExt cx="1134533" cy="1134533"/>
            </a:xfrm>
            <a:solidFill>
              <a:srgbClr val="FFFF00"/>
            </a:solidFill>
          </p:grpSpPr>
          <p:sp>
            <p:nvSpPr>
              <p:cNvPr id="330" name="圆角矩形 329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1" name="圆角矩形 330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6" name="椭圆 325"/>
            <p:cNvSpPr/>
            <p:nvPr/>
          </p:nvSpPr>
          <p:spPr>
            <a:xfrm flipV="1">
              <a:off x="3111423" y="332952"/>
              <a:ext cx="61169" cy="64389"/>
            </a:xfrm>
            <a:prstGeom prst="ellipse">
              <a:avLst/>
            </a:prstGeom>
            <a:solidFill>
              <a:srgbClr val="FEDF1F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7" name="椭圆 326"/>
            <p:cNvSpPr/>
            <p:nvPr/>
          </p:nvSpPr>
          <p:spPr>
            <a:xfrm>
              <a:off x="5013768" y="419609"/>
              <a:ext cx="101692" cy="107045"/>
            </a:xfrm>
            <a:prstGeom prst="ellipse">
              <a:avLst/>
            </a:prstGeom>
            <a:solidFill>
              <a:srgbClr val="FF8504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8" name="椭圆 327"/>
            <p:cNvSpPr/>
            <p:nvPr/>
          </p:nvSpPr>
          <p:spPr>
            <a:xfrm>
              <a:off x="3239874" y="1581815"/>
              <a:ext cx="101692" cy="107045"/>
            </a:xfrm>
            <a:prstGeom prst="ellipse">
              <a:avLst/>
            </a:prstGeom>
            <a:solidFill>
              <a:srgbClr val="FF8504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9" name="椭圆 328"/>
            <p:cNvSpPr/>
            <p:nvPr/>
          </p:nvSpPr>
          <p:spPr>
            <a:xfrm>
              <a:off x="5588623" y="468444"/>
              <a:ext cx="227838" cy="227838"/>
            </a:xfrm>
            <a:prstGeom prst="ellipse">
              <a:avLst/>
            </a:prstGeom>
            <a:noFill/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9" name="组合 278"/>
          <p:cNvGrpSpPr/>
          <p:nvPr/>
        </p:nvGrpSpPr>
        <p:grpSpPr>
          <a:xfrm rot="13264041">
            <a:off x="3645956" y="5200708"/>
            <a:ext cx="1907279" cy="844106"/>
            <a:chOff x="3111423" y="332952"/>
            <a:chExt cx="3063710" cy="1355908"/>
          </a:xfrm>
        </p:grpSpPr>
        <p:sp>
          <p:nvSpPr>
            <p:cNvPr id="280" name="椭圆 279"/>
            <p:cNvSpPr/>
            <p:nvPr/>
          </p:nvSpPr>
          <p:spPr>
            <a:xfrm>
              <a:off x="5362701" y="837594"/>
              <a:ext cx="275259" cy="275259"/>
            </a:xfrm>
            <a:prstGeom prst="ellipse">
              <a:avLst/>
            </a:prstGeom>
            <a:noFill/>
            <a:ln w="57150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椭圆 280"/>
            <p:cNvSpPr/>
            <p:nvPr/>
          </p:nvSpPr>
          <p:spPr>
            <a:xfrm>
              <a:off x="4788403" y="837594"/>
              <a:ext cx="145275" cy="152922"/>
            </a:xfrm>
            <a:prstGeom prst="ellipse">
              <a:avLst/>
            </a:prstGeom>
            <a:noFill/>
            <a:ln w="47625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椭圆 281"/>
            <p:cNvSpPr/>
            <p:nvPr/>
          </p:nvSpPr>
          <p:spPr>
            <a:xfrm>
              <a:off x="6066983" y="837594"/>
              <a:ext cx="108150" cy="113842"/>
            </a:xfrm>
            <a:prstGeom prst="ellipse">
              <a:avLst/>
            </a:prstGeom>
            <a:solidFill>
              <a:srgbClr val="47BEFE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83" name="组合 282"/>
            <p:cNvGrpSpPr/>
            <p:nvPr/>
          </p:nvGrpSpPr>
          <p:grpSpPr>
            <a:xfrm>
              <a:off x="3266289" y="930803"/>
              <a:ext cx="251975" cy="251975"/>
              <a:chOff x="6573135" y="2487386"/>
              <a:chExt cx="406898" cy="406898"/>
            </a:xfrm>
          </p:grpSpPr>
          <p:cxnSp>
            <p:nvCxnSpPr>
              <p:cNvPr id="291" name="直接连接符 290"/>
              <p:cNvCxnSpPr/>
              <p:nvPr/>
            </p:nvCxnSpPr>
            <p:spPr>
              <a:xfrm rot="16200000">
                <a:off x="66241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2" name="直接连接符 291"/>
              <p:cNvCxnSpPr/>
              <p:nvPr/>
            </p:nvCxnSpPr>
            <p:spPr>
              <a:xfrm rot="13500000">
                <a:off x="6668821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3" name="直接连接符 292"/>
              <p:cNvCxnSpPr/>
              <p:nvPr/>
            </p:nvCxnSpPr>
            <p:spPr>
              <a:xfrm rot="10800000">
                <a:off x="6776584" y="27921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4" name="直接连接符 293"/>
              <p:cNvCxnSpPr/>
              <p:nvPr/>
            </p:nvCxnSpPr>
            <p:spPr>
              <a:xfrm rot="8100000">
                <a:off x="6884347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5" name="直接连接符 294"/>
              <p:cNvCxnSpPr/>
              <p:nvPr/>
            </p:nvCxnSpPr>
            <p:spPr>
              <a:xfrm rot="5400000">
                <a:off x="69289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6" name="直接连接符 295"/>
              <p:cNvCxnSpPr/>
              <p:nvPr/>
            </p:nvCxnSpPr>
            <p:spPr>
              <a:xfrm rot="2700000">
                <a:off x="6884347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7" name="直接连接符 296"/>
              <p:cNvCxnSpPr/>
              <p:nvPr/>
            </p:nvCxnSpPr>
            <p:spPr>
              <a:xfrm>
                <a:off x="6776584" y="24873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8" name="直接连接符 297"/>
              <p:cNvCxnSpPr/>
              <p:nvPr/>
            </p:nvCxnSpPr>
            <p:spPr>
              <a:xfrm rot="18900000">
                <a:off x="6668821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4" name="组合 283"/>
            <p:cNvGrpSpPr/>
            <p:nvPr/>
          </p:nvGrpSpPr>
          <p:grpSpPr>
            <a:xfrm>
              <a:off x="4903388" y="930803"/>
              <a:ext cx="207294" cy="207294"/>
              <a:chOff x="3765599" y="622300"/>
              <a:chExt cx="1134533" cy="1134533"/>
            </a:xfrm>
            <a:solidFill>
              <a:srgbClr val="FFFF00"/>
            </a:solidFill>
          </p:grpSpPr>
          <p:sp>
            <p:nvSpPr>
              <p:cNvPr id="289" name="圆角矩形 288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0" name="圆角矩形 289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85" name="椭圆 284"/>
            <p:cNvSpPr/>
            <p:nvPr/>
          </p:nvSpPr>
          <p:spPr>
            <a:xfrm flipV="1">
              <a:off x="3111423" y="332952"/>
              <a:ext cx="61169" cy="64389"/>
            </a:xfrm>
            <a:prstGeom prst="ellipse">
              <a:avLst/>
            </a:prstGeom>
            <a:solidFill>
              <a:srgbClr val="FEDF1F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椭圆 285"/>
            <p:cNvSpPr/>
            <p:nvPr/>
          </p:nvSpPr>
          <p:spPr>
            <a:xfrm>
              <a:off x="5013768" y="419609"/>
              <a:ext cx="101692" cy="107045"/>
            </a:xfrm>
            <a:prstGeom prst="ellipse">
              <a:avLst/>
            </a:prstGeom>
            <a:solidFill>
              <a:srgbClr val="FF8504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椭圆 286"/>
            <p:cNvSpPr/>
            <p:nvPr/>
          </p:nvSpPr>
          <p:spPr>
            <a:xfrm>
              <a:off x="3239874" y="1581815"/>
              <a:ext cx="101692" cy="107045"/>
            </a:xfrm>
            <a:prstGeom prst="ellipse">
              <a:avLst/>
            </a:prstGeom>
            <a:solidFill>
              <a:srgbClr val="FF8504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8" name="椭圆 287"/>
            <p:cNvSpPr/>
            <p:nvPr/>
          </p:nvSpPr>
          <p:spPr>
            <a:xfrm>
              <a:off x="5588623" y="468444"/>
              <a:ext cx="227838" cy="227838"/>
            </a:xfrm>
            <a:prstGeom prst="ellipse">
              <a:avLst/>
            </a:prstGeom>
            <a:noFill/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453571" y="3160099"/>
            <a:ext cx="13281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Packet" panose="00000400000000000000" pitchFamily="2" charset="0"/>
              </a:rPr>
              <a:t>PART</a:t>
            </a:r>
            <a:endParaRPr lang="zh-CN" altLang="en-US" sz="3600" dirty="0">
              <a:solidFill>
                <a:schemeClr val="bg1"/>
              </a:solidFill>
              <a:latin typeface="Packet" panose="00000400000000000000" pitchFamily="2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780020" y="3560130"/>
            <a:ext cx="4411980" cy="0"/>
          </a:xfrm>
          <a:prstGeom prst="line">
            <a:avLst/>
          </a:prstGeom>
          <a:noFill/>
          <a:ln w="95250" cap="rnd"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638300" y="3560130"/>
            <a:ext cx="3800081" cy="0"/>
          </a:xfrm>
          <a:prstGeom prst="line">
            <a:avLst/>
          </a:prstGeom>
          <a:noFill/>
          <a:ln w="95250" cap="rnd"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047981" y="3560130"/>
            <a:ext cx="1049505" cy="0"/>
          </a:xfrm>
          <a:prstGeom prst="line">
            <a:avLst/>
          </a:prstGeom>
          <a:noFill/>
          <a:ln w="95250" cap="rnd"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628881" y="3560130"/>
            <a:ext cx="228600" cy="0"/>
          </a:xfrm>
          <a:prstGeom prst="line">
            <a:avLst/>
          </a:prstGeom>
          <a:noFill/>
          <a:ln w="95250" cap="rnd"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593080" y="3786378"/>
            <a:ext cx="1338821" cy="0"/>
          </a:xfrm>
          <a:prstGeom prst="line">
            <a:avLst/>
          </a:prstGeom>
          <a:noFill/>
          <a:ln w="95250" cap="rnd"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111240" y="4016502"/>
            <a:ext cx="675881" cy="0"/>
          </a:xfrm>
          <a:prstGeom prst="line">
            <a:avLst/>
          </a:prstGeom>
          <a:noFill/>
          <a:ln w="95250" cap="rnd"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857481" y="4246626"/>
            <a:ext cx="838200" cy="0"/>
          </a:xfrm>
          <a:prstGeom prst="line">
            <a:avLst/>
          </a:prstGeom>
          <a:noFill/>
          <a:ln w="95250" cap="rnd"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663821" y="4476750"/>
            <a:ext cx="1031860" cy="0"/>
          </a:xfrm>
          <a:prstGeom prst="line">
            <a:avLst/>
          </a:prstGeom>
          <a:noFill/>
          <a:ln w="95250" cap="rnd"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8029181" y="4545330"/>
            <a:ext cx="719034" cy="0"/>
          </a:xfrm>
          <a:prstGeom prst="line">
            <a:avLst/>
          </a:prstGeom>
          <a:noFill/>
          <a:ln w="95250" cap="rnd"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8006321" y="4299966"/>
            <a:ext cx="558559" cy="0"/>
          </a:xfrm>
          <a:prstGeom prst="line">
            <a:avLst/>
          </a:prstGeom>
          <a:noFill/>
          <a:ln w="95250" cap="rnd"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7488161" y="4054602"/>
            <a:ext cx="771919" cy="0"/>
          </a:xfrm>
          <a:prstGeom prst="line">
            <a:avLst/>
          </a:prstGeom>
          <a:noFill/>
          <a:ln w="95250" cap="rnd"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7640561" y="3809238"/>
            <a:ext cx="589039" cy="0"/>
          </a:xfrm>
          <a:prstGeom prst="line">
            <a:avLst/>
          </a:prstGeom>
          <a:noFill/>
          <a:ln w="95250" cap="rnd"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7884401" y="3318510"/>
            <a:ext cx="602374" cy="0"/>
          </a:xfrm>
          <a:prstGeom prst="line">
            <a:avLst/>
          </a:prstGeom>
          <a:noFill/>
          <a:ln w="95250" cap="rnd"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998701" y="2827782"/>
            <a:ext cx="1036117" cy="0"/>
          </a:xfrm>
          <a:prstGeom prst="line">
            <a:avLst/>
          </a:prstGeom>
          <a:noFill/>
          <a:ln w="95250" cap="rnd"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8021561" y="2582418"/>
            <a:ext cx="330869" cy="0"/>
          </a:xfrm>
          <a:prstGeom prst="line">
            <a:avLst/>
          </a:prstGeom>
          <a:noFill/>
          <a:ln w="95250" cap="rnd"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8013941" y="2337054"/>
            <a:ext cx="488614" cy="0"/>
          </a:xfrm>
          <a:prstGeom prst="line">
            <a:avLst/>
          </a:prstGeom>
          <a:noFill/>
          <a:ln w="95250" cap="rnd"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7831061" y="2091690"/>
            <a:ext cx="284239" cy="0"/>
          </a:xfrm>
          <a:prstGeom prst="line">
            <a:avLst/>
          </a:prstGeom>
          <a:noFill/>
          <a:ln w="95250" cap="rnd"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6614160" y="2175510"/>
            <a:ext cx="294881" cy="0"/>
          </a:xfrm>
          <a:prstGeom prst="line">
            <a:avLst/>
          </a:prstGeom>
          <a:noFill/>
          <a:ln w="95250" cap="rnd"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6225540" y="2405634"/>
            <a:ext cx="569201" cy="0"/>
          </a:xfrm>
          <a:prstGeom prst="line">
            <a:avLst/>
          </a:prstGeom>
          <a:noFill/>
          <a:ln w="95250" cap="rnd"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6277970" y="2635758"/>
            <a:ext cx="471051" cy="0"/>
          </a:xfrm>
          <a:prstGeom prst="line">
            <a:avLst/>
          </a:prstGeom>
          <a:noFill/>
          <a:ln w="95250" cap="rnd"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6080760" y="2865882"/>
            <a:ext cx="675881" cy="0"/>
          </a:xfrm>
          <a:prstGeom prst="line">
            <a:avLst/>
          </a:prstGeom>
          <a:noFill/>
          <a:ln w="95250" cap="rnd"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6432550" y="3096006"/>
            <a:ext cx="918451" cy="0"/>
          </a:xfrm>
          <a:prstGeom prst="line">
            <a:avLst/>
          </a:prstGeom>
          <a:noFill/>
          <a:ln w="95250" cap="rnd"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6713220" y="3326130"/>
            <a:ext cx="531101" cy="0"/>
          </a:xfrm>
          <a:prstGeom prst="line">
            <a:avLst/>
          </a:prstGeom>
          <a:noFill/>
          <a:ln w="95250" cap="rnd"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7874165" y="3073146"/>
            <a:ext cx="726910" cy="0"/>
          </a:xfrm>
          <a:prstGeom prst="line">
            <a:avLst/>
          </a:prstGeom>
          <a:noFill/>
          <a:ln w="95250" cap="rnd"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0" y="3560130"/>
            <a:ext cx="294881" cy="0"/>
          </a:xfrm>
          <a:prstGeom prst="line">
            <a:avLst/>
          </a:prstGeom>
          <a:noFill/>
          <a:ln w="95250" cap="rnd"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6" name="直接连接符 65"/>
          <p:cNvCxnSpPr/>
          <p:nvPr/>
        </p:nvCxnSpPr>
        <p:spPr>
          <a:xfrm>
            <a:off x="6119586" y="3096006"/>
            <a:ext cx="137401" cy="0"/>
          </a:xfrm>
          <a:prstGeom prst="line">
            <a:avLst/>
          </a:prstGeom>
          <a:noFill/>
          <a:ln w="95250" cap="rnd"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4013200" y="3096006"/>
            <a:ext cx="1909051" cy="0"/>
          </a:xfrm>
          <a:prstGeom prst="line">
            <a:avLst/>
          </a:prstGeom>
          <a:noFill/>
          <a:ln w="95250" cap="rnd"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5086350" y="3326130"/>
            <a:ext cx="1395971" cy="0"/>
          </a:xfrm>
          <a:prstGeom prst="line">
            <a:avLst/>
          </a:prstGeom>
          <a:noFill/>
          <a:ln w="95250" cap="rnd"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2" name="直接连接符 71"/>
          <p:cNvCxnSpPr/>
          <p:nvPr/>
        </p:nvCxnSpPr>
        <p:spPr>
          <a:xfrm>
            <a:off x="4733925" y="3326130"/>
            <a:ext cx="176771" cy="0"/>
          </a:xfrm>
          <a:prstGeom prst="line">
            <a:avLst/>
          </a:prstGeom>
          <a:noFill/>
          <a:ln w="95250" cap="rnd"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2533650" y="3326130"/>
            <a:ext cx="1986521" cy="0"/>
          </a:xfrm>
          <a:prstGeom prst="line">
            <a:avLst/>
          </a:prstGeom>
          <a:noFill/>
          <a:ln w="95250" cap="rnd"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5000625" y="3786378"/>
            <a:ext cx="416801" cy="0"/>
          </a:xfrm>
          <a:prstGeom prst="line">
            <a:avLst/>
          </a:prstGeom>
          <a:noFill/>
          <a:ln w="95250" cap="rnd"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9" name="直接连接符 78"/>
          <p:cNvCxnSpPr/>
          <p:nvPr/>
        </p:nvCxnSpPr>
        <p:spPr>
          <a:xfrm>
            <a:off x="3371850" y="3786378"/>
            <a:ext cx="1435976" cy="0"/>
          </a:xfrm>
          <a:prstGeom prst="line">
            <a:avLst/>
          </a:prstGeom>
          <a:noFill/>
          <a:ln w="95250" cap="rnd"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2" name="直接连接符 81"/>
          <p:cNvCxnSpPr/>
          <p:nvPr/>
        </p:nvCxnSpPr>
        <p:spPr>
          <a:xfrm>
            <a:off x="3753134" y="4016502"/>
            <a:ext cx="2187826" cy="0"/>
          </a:xfrm>
          <a:prstGeom prst="line">
            <a:avLst/>
          </a:prstGeom>
          <a:noFill/>
          <a:ln w="95250" cap="rnd"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4" name="直接连接符 83"/>
          <p:cNvCxnSpPr/>
          <p:nvPr/>
        </p:nvCxnSpPr>
        <p:spPr>
          <a:xfrm>
            <a:off x="8856803" y="3073146"/>
            <a:ext cx="246254" cy="0"/>
          </a:xfrm>
          <a:prstGeom prst="line">
            <a:avLst/>
          </a:prstGeom>
          <a:noFill/>
          <a:ln w="95250" cap="rnd"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9334475" y="3073146"/>
            <a:ext cx="1297131" cy="0"/>
          </a:xfrm>
          <a:prstGeom prst="line">
            <a:avLst/>
          </a:prstGeom>
          <a:noFill/>
          <a:ln w="95250" cap="rnd"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8648676" y="3318510"/>
            <a:ext cx="1150417" cy="0"/>
          </a:xfrm>
          <a:prstGeom prst="line">
            <a:avLst/>
          </a:prstGeom>
          <a:noFill/>
          <a:ln w="95250" cap="rnd"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1" name="直接连接符 90"/>
          <p:cNvCxnSpPr/>
          <p:nvPr/>
        </p:nvCxnSpPr>
        <p:spPr>
          <a:xfrm>
            <a:off x="9974241" y="3318510"/>
            <a:ext cx="140483" cy="0"/>
          </a:xfrm>
          <a:prstGeom prst="line">
            <a:avLst/>
          </a:prstGeom>
          <a:noFill/>
          <a:ln w="95250" cap="rnd"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3" name="直接连接符 92"/>
          <p:cNvCxnSpPr/>
          <p:nvPr/>
        </p:nvCxnSpPr>
        <p:spPr>
          <a:xfrm>
            <a:off x="10272760" y="3318510"/>
            <a:ext cx="1150417" cy="0"/>
          </a:xfrm>
          <a:prstGeom prst="line">
            <a:avLst/>
          </a:prstGeom>
          <a:noFill/>
          <a:ln w="95250" cap="rnd"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4" name="直接连接符 93"/>
          <p:cNvCxnSpPr/>
          <p:nvPr/>
        </p:nvCxnSpPr>
        <p:spPr>
          <a:xfrm>
            <a:off x="8418483" y="3809238"/>
            <a:ext cx="2404192" cy="0"/>
          </a:xfrm>
          <a:prstGeom prst="line">
            <a:avLst/>
          </a:prstGeom>
          <a:noFill/>
          <a:ln w="95250" cap="rnd"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6" name="直接连接符 95"/>
          <p:cNvCxnSpPr/>
          <p:nvPr/>
        </p:nvCxnSpPr>
        <p:spPr>
          <a:xfrm>
            <a:off x="8443505" y="4054602"/>
            <a:ext cx="277414" cy="0"/>
          </a:xfrm>
          <a:prstGeom prst="line">
            <a:avLst/>
          </a:prstGeom>
          <a:noFill/>
          <a:ln w="95250" cap="rnd"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6428096" y="4681467"/>
            <a:ext cx="267585" cy="0"/>
          </a:xfrm>
          <a:prstGeom prst="line">
            <a:avLst/>
          </a:prstGeom>
          <a:noFill/>
          <a:ln w="95250" cap="rnd"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0" name="直接连接符 99"/>
          <p:cNvCxnSpPr/>
          <p:nvPr/>
        </p:nvCxnSpPr>
        <p:spPr>
          <a:xfrm>
            <a:off x="7779657" y="4763695"/>
            <a:ext cx="232229" cy="0"/>
          </a:xfrm>
          <a:prstGeom prst="line">
            <a:avLst/>
          </a:prstGeom>
          <a:noFill/>
          <a:ln w="95250" cap="rnd"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5" name="直接连接符 104"/>
          <p:cNvCxnSpPr/>
          <p:nvPr/>
        </p:nvCxnSpPr>
        <p:spPr>
          <a:xfrm>
            <a:off x="8893881" y="4054602"/>
            <a:ext cx="1396531" cy="0"/>
          </a:xfrm>
          <a:prstGeom prst="line">
            <a:avLst/>
          </a:prstGeom>
          <a:noFill/>
          <a:ln w="95250" cap="rnd"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9" name="直接连接符 108"/>
          <p:cNvCxnSpPr/>
          <p:nvPr/>
        </p:nvCxnSpPr>
        <p:spPr>
          <a:xfrm>
            <a:off x="8702357" y="4299966"/>
            <a:ext cx="250574" cy="0"/>
          </a:xfrm>
          <a:prstGeom prst="line">
            <a:avLst/>
          </a:prstGeom>
          <a:noFill/>
          <a:ln w="95250" cap="rnd"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1" name="直接连接符 110"/>
          <p:cNvCxnSpPr/>
          <p:nvPr/>
        </p:nvCxnSpPr>
        <p:spPr>
          <a:xfrm>
            <a:off x="5489865" y="4246626"/>
            <a:ext cx="212995" cy="0"/>
          </a:xfrm>
          <a:prstGeom prst="line">
            <a:avLst/>
          </a:prstGeom>
          <a:noFill/>
          <a:ln w="95250" cap="rnd"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3" name="直接连接符 112"/>
          <p:cNvCxnSpPr/>
          <p:nvPr/>
        </p:nvCxnSpPr>
        <p:spPr>
          <a:xfrm>
            <a:off x="5745707" y="2865882"/>
            <a:ext cx="205716" cy="0"/>
          </a:xfrm>
          <a:prstGeom prst="line">
            <a:avLst/>
          </a:prstGeom>
          <a:noFill/>
          <a:ln w="95250" cap="rnd"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5" name="直接连接符 114"/>
          <p:cNvCxnSpPr/>
          <p:nvPr/>
        </p:nvCxnSpPr>
        <p:spPr>
          <a:xfrm>
            <a:off x="9213351" y="2827782"/>
            <a:ext cx="176309" cy="0"/>
          </a:xfrm>
          <a:prstGeom prst="line">
            <a:avLst/>
          </a:prstGeom>
          <a:noFill/>
          <a:ln w="95250" cap="rnd"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2" name="直接连接符 121"/>
          <p:cNvCxnSpPr/>
          <p:nvPr/>
        </p:nvCxnSpPr>
        <p:spPr>
          <a:xfrm>
            <a:off x="8512880" y="2582418"/>
            <a:ext cx="194392" cy="0"/>
          </a:xfrm>
          <a:prstGeom prst="line">
            <a:avLst/>
          </a:prstGeom>
          <a:noFill/>
          <a:ln w="95250" cap="rnd"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4" name="直接连接符 123"/>
          <p:cNvCxnSpPr/>
          <p:nvPr/>
        </p:nvCxnSpPr>
        <p:spPr>
          <a:xfrm>
            <a:off x="6005015" y="2635758"/>
            <a:ext cx="116209" cy="0"/>
          </a:xfrm>
          <a:prstGeom prst="line">
            <a:avLst/>
          </a:prstGeom>
          <a:noFill/>
          <a:ln w="95250" cap="rnd"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0" name="文本框 129"/>
          <p:cNvSpPr txBox="1"/>
          <p:nvPr/>
        </p:nvSpPr>
        <p:spPr>
          <a:xfrm>
            <a:off x="7921796" y="5321687"/>
            <a:ext cx="32574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Everything is </a:t>
            </a:r>
            <a:r>
              <a:rPr lang="en-US" altLang="zh-CN" dirty="0" err="1">
                <a:solidFill>
                  <a:schemeClr val="bg1"/>
                </a:solidFill>
              </a:rPr>
              <a:t>gonna</a:t>
            </a:r>
            <a:r>
              <a:rPr lang="en-US" altLang="zh-CN" dirty="0">
                <a:solidFill>
                  <a:schemeClr val="bg1"/>
                </a:solidFill>
              </a:rPr>
              <a:t> be </a:t>
            </a:r>
            <a:r>
              <a:rPr lang="en-US" altLang="zh-CN" dirty="0" smtClean="0">
                <a:solidFill>
                  <a:schemeClr val="bg1"/>
                </a:solidFill>
              </a:rPr>
              <a:t>better</a:t>
            </a:r>
          </a:p>
          <a:p>
            <a:r>
              <a:rPr lang="en-US" altLang="zh-CN" dirty="0" smtClean="0">
                <a:solidFill>
                  <a:schemeClr val="bg1"/>
                </a:solidFill>
              </a:rPr>
              <a:t>Everything </a:t>
            </a:r>
            <a:r>
              <a:rPr lang="en-US" altLang="zh-CN" dirty="0">
                <a:solidFill>
                  <a:schemeClr val="bg1"/>
                </a:solidFill>
              </a:rPr>
              <a:t>is </a:t>
            </a:r>
            <a:r>
              <a:rPr lang="en-US" altLang="zh-CN" dirty="0" err="1">
                <a:solidFill>
                  <a:schemeClr val="bg1"/>
                </a:solidFill>
              </a:rPr>
              <a:t>gonna</a:t>
            </a:r>
            <a:r>
              <a:rPr lang="en-US" altLang="zh-CN" dirty="0">
                <a:solidFill>
                  <a:schemeClr val="bg1"/>
                </a:solidFill>
              </a:rPr>
              <a:t> be </a:t>
            </a:r>
            <a:r>
              <a:rPr lang="en-US" altLang="zh-CN" dirty="0" smtClean="0">
                <a:solidFill>
                  <a:schemeClr val="bg1"/>
                </a:solidFill>
              </a:rPr>
              <a:t>better</a:t>
            </a:r>
          </a:p>
          <a:p>
            <a:r>
              <a:rPr lang="en-US" altLang="zh-CN" dirty="0">
                <a:solidFill>
                  <a:schemeClr val="bg1"/>
                </a:solidFill>
              </a:rPr>
              <a:t>Everything is </a:t>
            </a:r>
            <a:r>
              <a:rPr lang="en-US" altLang="zh-CN" dirty="0" err="1">
                <a:solidFill>
                  <a:schemeClr val="bg1"/>
                </a:solidFill>
              </a:rPr>
              <a:t>gonna</a:t>
            </a:r>
            <a:r>
              <a:rPr lang="en-US" altLang="zh-CN" dirty="0">
                <a:solidFill>
                  <a:schemeClr val="bg1"/>
                </a:solidFill>
              </a:rPr>
              <a:t> be </a:t>
            </a:r>
            <a:r>
              <a:rPr lang="en-US" altLang="zh-CN" dirty="0" smtClean="0">
                <a:solidFill>
                  <a:schemeClr val="bg1"/>
                </a:solidFill>
              </a:rPr>
              <a:t>better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131" name="组合 130"/>
          <p:cNvGrpSpPr/>
          <p:nvPr/>
        </p:nvGrpSpPr>
        <p:grpSpPr>
          <a:xfrm>
            <a:off x="10470088" y="2037744"/>
            <a:ext cx="251975" cy="251975"/>
            <a:chOff x="6573135" y="2487386"/>
            <a:chExt cx="406898" cy="406898"/>
          </a:xfrm>
        </p:grpSpPr>
        <p:cxnSp>
          <p:nvCxnSpPr>
            <p:cNvPr id="132" name="直接连接符 131"/>
            <p:cNvCxnSpPr/>
            <p:nvPr/>
          </p:nvCxnSpPr>
          <p:spPr>
            <a:xfrm rot="16200000">
              <a:off x="6624184" y="2639786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接连接符 132"/>
            <p:cNvCxnSpPr/>
            <p:nvPr/>
          </p:nvCxnSpPr>
          <p:spPr>
            <a:xfrm rot="13500000">
              <a:off x="6668821" y="2747549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直接连接符 133"/>
            <p:cNvCxnSpPr/>
            <p:nvPr/>
          </p:nvCxnSpPr>
          <p:spPr>
            <a:xfrm rot="10800000">
              <a:off x="6776584" y="2792186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134"/>
            <p:cNvCxnSpPr/>
            <p:nvPr/>
          </p:nvCxnSpPr>
          <p:spPr>
            <a:xfrm rot="8100000">
              <a:off x="6884347" y="2747549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/>
            <p:cNvCxnSpPr/>
            <p:nvPr/>
          </p:nvCxnSpPr>
          <p:spPr>
            <a:xfrm rot="5400000">
              <a:off x="6928984" y="2639786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连接符 136"/>
            <p:cNvCxnSpPr/>
            <p:nvPr/>
          </p:nvCxnSpPr>
          <p:spPr>
            <a:xfrm rot="2700000">
              <a:off x="6884347" y="2532023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/>
            <p:cNvCxnSpPr/>
            <p:nvPr/>
          </p:nvCxnSpPr>
          <p:spPr>
            <a:xfrm>
              <a:off x="6776584" y="2487386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/>
            <p:cNvCxnSpPr/>
            <p:nvPr/>
          </p:nvCxnSpPr>
          <p:spPr>
            <a:xfrm rot="18900000">
              <a:off x="6668821" y="2532023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0" name="椭圆 139"/>
          <p:cNvSpPr/>
          <p:nvPr/>
        </p:nvSpPr>
        <p:spPr>
          <a:xfrm>
            <a:off x="11347566" y="2423235"/>
            <a:ext cx="227838" cy="227838"/>
          </a:xfrm>
          <a:prstGeom prst="ellipse">
            <a:avLst/>
          </a:prstGeom>
          <a:noFill/>
          <a:ln w="63500">
            <a:solidFill>
              <a:srgbClr val="FE7D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椭圆 140"/>
          <p:cNvSpPr/>
          <p:nvPr/>
        </p:nvSpPr>
        <p:spPr>
          <a:xfrm flipV="1">
            <a:off x="10989375" y="1101319"/>
            <a:ext cx="61169" cy="64389"/>
          </a:xfrm>
          <a:prstGeom prst="ellipse">
            <a:avLst/>
          </a:prstGeom>
          <a:solidFill>
            <a:srgbClr val="FEDF1F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椭圆 141"/>
          <p:cNvSpPr/>
          <p:nvPr/>
        </p:nvSpPr>
        <p:spPr>
          <a:xfrm>
            <a:off x="9631381" y="1848359"/>
            <a:ext cx="101692" cy="107045"/>
          </a:xfrm>
          <a:prstGeom prst="ellipse">
            <a:avLst/>
          </a:prstGeom>
          <a:solidFill>
            <a:srgbClr val="FF8504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3" name="组合 162"/>
          <p:cNvGrpSpPr/>
          <p:nvPr/>
        </p:nvGrpSpPr>
        <p:grpSpPr>
          <a:xfrm>
            <a:off x="5727855" y="948191"/>
            <a:ext cx="3299986" cy="668197"/>
            <a:chOff x="6604155" y="376691"/>
            <a:chExt cx="3299986" cy="668197"/>
          </a:xfrm>
        </p:grpSpPr>
        <p:grpSp>
          <p:nvGrpSpPr>
            <p:cNvPr id="164" name="组合 163"/>
            <p:cNvGrpSpPr/>
            <p:nvPr/>
          </p:nvGrpSpPr>
          <p:grpSpPr>
            <a:xfrm>
              <a:off x="7098310" y="837594"/>
              <a:ext cx="207294" cy="207294"/>
              <a:chOff x="3765599" y="622300"/>
              <a:chExt cx="1134533" cy="1134533"/>
            </a:xfrm>
            <a:solidFill>
              <a:srgbClr val="FF8300"/>
            </a:solidFill>
          </p:grpSpPr>
          <p:sp>
            <p:nvSpPr>
              <p:cNvPr id="174" name="圆角矩形 173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5" name="圆角矩形 174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5" name="椭圆 164"/>
            <p:cNvSpPr/>
            <p:nvPr/>
          </p:nvSpPr>
          <p:spPr>
            <a:xfrm>
              <a:off x="6604155" y="837594"/>
              <a:ext cx="65133" cy="68561"/>
            </a:xfrm>
            <a:prstGeom prst="ellipse">
              <a:avLst/>
            </a:prstGeom>
            <a:solidFill>
              <a:srgbClr val="FEDF1F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6" name="直接连接符 165"/>
            <p:cNvCxnSpPr/>
            <p:nvPr/>
          </p:nvCxnSpPr>
          <p:spPr>
            <a:xfrm>
              <a:off x="8370942" y="837594"/>
              <a:ext cx="0" cy="2549"/>
            </a:xfrm>
            <a:prstGeom prst="line">
              <a:avLst/>
            </a:prstGeom>
            <a:ln w="76200" cap="rnd">
              <a:solidFill>
                <a:srgbClr val="FDE47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7" name="组合 166"/>
            <p:cNvGrpSpPr/>
            <p:nvPr/>
          </p:nvGrpSpPr>
          <p:grpSpPr>
            <a:xfrm>
              <a:off x="9795640" y="837594"/>
              <a:ext cx="108501" cy="108501"/>
              <a:chOff x="6388327" y="3617686"/>
              <a:chExt cx="135164" cy="135164"/>
            </a:xfrm>
          </p:grpSpPr>
          <p:cxnSp>
            <p:nvCxnSpPr>
              <p:cNvPr id="170" name="直接连接符 169"/>
              <p:cNvCxnSpPr/>
              <p:nvPr/>
            </p:nvCxnSpPr>
            <p:spPr>
              <a:xfrm rot="16200000">
                <a:off x="6399059" y="367453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直接连接符 170"/>
              <p:cNvCxnSpPr/>
              <p:nvPr/>
            </p:nvCxnSpPr>
            <p:spPr>
              <a:xfrm>
                <a:off x="6455909" y="361768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直接连接符 171"/>
              <p:cNvCxnSpPr/>
              <p:nvPr/>
            </p:nvCxnSpPr>
            <p:spPr>
              <a:xfrm rot="5400000">
                <a:off x="6512759" y="367453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/>
              <p:cNvCxnSpPr/>
              <p:nvPr/>
            </p:nvCxnSpPr>
            <p:spPr>
              <a:xfrm rot="10800000">
                <a:off x="6455909" y="373138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8" name="椭圆 167"/>
            <p:cNvSpPr/>
            <p:nvPr/>
          </p:nvSpPr>
          <p:spPr>
            <a:xfrm flipV="1">
              <a:off x="9155983" y="975224"/>
              <a:ext cx="61169" cy="64389"/>
            </a:xfrm>
            <a:prstGeom prst="ellipse">
              <a:avLst/>
            </a:prstGeom>
            <a:solidFill>
              <a:srgbClr val="FEDF1F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椭圆 168"/>
            <p:cNvSpPr/>
            <p:nvPr/>
          </p:nvSpPr>
          <p:spPr>
            <a:xfrm>
              <a:off x="9702221" y="376691"/>
              <a:ext cx="134670" cy="134670"/>
            </a:xfrm>
            <a:prstGeom prst="ellipse">
              <a:avLst/>
            </a:prstGeom>
            <a:noFill/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6" name="组合 175"/>
          <p:cNvGrpSpPr/>
          <p:nvPr/>
        </p:nvGrpSpPr>
        <p:grpSpPr>
          <a:xfrm rot="549536">
            <a:off x="1919667" y="4269240"/>
            <a:ext cx="3299986" cy="668197"/>
            <a:chOff x="6604155" y="376691"/>
            <a:chExt cx="3299986" cy="668197"/>
          </a:xfrm>
        </p:grpSpPr>
        <p:grpSp>
          <p:nvGrpSpPr>
            <p:cNvPr id="177" name="组合 176"/>
            <p:cNvGrpSpPr/>
            <p:nvPr/>
          </p:nvGrpSpPr>
          <p:grpSpPr>
            <a:xfrm>
              <a:off x="7098310" y="837594"/>
              <a:ext cx="207294" cy="207294"/>
              <a:chOff x="3765599" y="622300"/>
              <a:chExt cx="1134533" cy="1134533"/>
            </a:xfrm>
            <a:solidFill>
              <a:srgbClr val="FF8300"/>
            </a:solidFill>
          </p:grpSpPr>
          <p:sp>
            <p:nvSpPr>
              <p:cNvPr id="187" name="圆角矩形 186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8" name="圆角矩形 187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8" name="椭圆 177"/>
            <p:cNvSpPr/>
            <p:nvPr/>
          </p:nvSpPr>
          <p:spPr>
            <a:xfrm>
              <a:off x="6604155" y="837594"/>
              <a:ext cx="65133" cy="68561"/>
            </a:xfrm>
            <a:prstGeom prst="ellipse">
              <a:avLst/>
            </a:prstGeom>
            <a:solidFill>
              <a:srgbClr val="FEDF1F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79" name="直接连接符 178"/>
            <p:cNvCxnSpPr/>
            <p:nvPr/>
          </p:nvCxnSpPr>
          <p:spPr>
            <a:xfrm>
              <a:off x="8370942" y="837594"/>
              <a:ext cx="0" cy="2549"/>
            </a:xfrm>
            <a:prstGeom prst="line">
              <a:avLst/>
            </a:prstGeom>
            <a:ln w="76200" cap="rnd">
              <a:solidFill>
                <a:srgbClr val="FDE47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0" name="组合 179"/>
            <p:cNvGrpSpPr/>
            <p:nvPr/>
          </p:nvGrpSpPr>
          <p:grpSpPr>
            <a:xfrm>
              <a:off x="9795640" y="837594"/>
              <a:ext cx="108501" cy="108501"/>
              <a:chOff x="6388327" y="3617686"/>
              <a:chExt cx="135164" cy="135164"/>
            </a:xfrm>
          </p:grpSpPr>
          <p:cxnSp>
            <p:nvCxnSpPr>
              <p:cNvPr id="183" name="直接连接符 182"/>
              <p:cNvCxnSpPr/>
              <p:nvPr/>
            </p:nvCxnSpPr>
            <p:spPr>
              <a:xfrm rot="16200000">
                <a:off x="6399059" y="367453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直接连接符 183"/>
              <p:cNvCxnSpPr/>
              <p:nvPr/>
            </p:nvCxnSpPr>
            <p:spPr>
              <a:xfrm>
                <a:off x="6455909" y="361768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直接连接符 184"/>
              <p:cNvCxnSpPr/>
              <p:nvPr/>
            </p:nvCxnSpPr>
            <p:spPr>
              <a:xfrm rot="5400000">
                <a:off x="6512759" y="367453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直接连接符 185"/>
              <p:cNvCxnSpPr/>
              <p:nvPr/>
            </p:nvCxnSpPr>
            <p:spPr>
              <a:xfrm rot="10800000">
                <a:off x="6455909" y="373138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1" name="椭圆 180"/>
            <p:cNvSpPr/>
            <p:nvPr/>
          </p:nvSpPr>
          <p:spPr>
            <a:xfrm flipV="1">
              <a:off x="9155983" y="975224"/>
              <a:ext cx="61169" cy="64389"/>
            </a:xfrm>
            <a:prstGeom prst="ellipse">
              <a:avLst/>
            </a:prstGeom>
            <a:solidFill>
              <a:srgbClr val="FEDF1F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椭圆 181"/>
            <p:cNvSpPr/>
            <p:nvPr/>
          </p:nvSpPr>
          <p:spPr>
            <a:xfrm>
              <a:off x="9702221" y="376691"/>
              <a:ext cx="134670" cy="134670"/>
            </a:xfrm>
            <a:prstGeom prst="ellipse">
              <a:avLst/>
            </a:prstGeom>
            <a:noFill/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9" name="组合 188"/>
          <p:cNvGrpSpPr/>
          <p:nvPr/>
        </p:nvGrpSpPr>
        <p:grpSpPr>
          <a:xfrm rot="324864">
            <a:off x="8431898" y="3181481"/>
            <a:ext cx="3373509" cy="2164868"/>
            <a:chOff x="2801624" y="-476008"/>
            <a:chExt cx="3373509" cy="2164868"/>
          </a:xfrm>
        </p:grpSpPr>
        <p:sp>
          <p:nvSpPr>
            <p:cNvPr id="190" name="椭圆 189"/>
            <p:cNvSpPr/>
            <p:nvPr/>
          </p:nvSpPr>
          <p:spPr>
            <a:xfrm>
              <a:off x="2801624" y="-476008"/>
              <a:ext cx="275259" cy="275259"/>
            </a:xfrm>
            <a:prstGeom prst="ellipse">
              <a:avLst/>
            </a:prstGeom>
            <a:noFill/>
            <a:ln w="57150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椭圆 190"/>
            <p:cNvSpPr/>
            <p:nvPr/>
          </p:nvSpPr>
          <p:spPr>
            <a:xfrm>
              <a:off x="4346250" y="75816"/>
              <a:ext cx="145275" cy="152922"/>
            </a:xfrm>
            <a:prstGeom prst="ellipse">
              <a:avLst/>
            </a:prstGeom>
            <a:noFill/>
            <a:ln w="47625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椭圆 191"/>
            <p:cNvSpPr/>
            <p:nvPr/>
          </p:nvSpPr>
          <p:spPr>
            <a:xfrm>
              <a:off x="6066983" y="837594"/>
              <a:ext cx="108150" cy="113842"/>
            </a:xfrm>
            <a:prstGeom prst="ellipse">
              <a:avLst/>
            </a:prstGeom>
            <a:solidFill>
              <a:srgbClr val="47BEFE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3" name="组合 192"/>
            <p:cNvGrpSpPr/>
            <p:nvPr/>
          </p:nvGrpSpPr>
          <p:grpSpPr>
            <a:xfrm>
              <a:off x="3266289" y="930803"/>
              <a:ext cx="251975" cy="251975"/>
              <a:chOff x="6573135" y="2487386"/>
              <a:chExt cx="406898" cy="406898"/>
            </a:xfrm>
          </p:grpSpPr>
          <p:cxnSp>
            <p:nvCxnSpPr>
              <p:cNvPr id="201" name="直接连接符 200"/>
              <p:cNvCxnSpPr/>
              <p:nvPr/>
            </p:nvCxnSpPr>
            <p:spPr>
              <a:xfrm rot="16200000">
                <a:off x="66241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2" name="直接连接符 201"/>
              <p:cNvCxnSpPr/>
              <p:nvPr/>
            </p:nvCxnSpPr>
            <p:spPr>
              <a:xfrm rot="13500000">
                <a:off x="6668821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直接连接符 202"/>
              <p:cNvCxnSpPr/>
              <p:nvPr/>
            </p:nvCxnSpPr>
            <p:spPr>
              <a:xfrm rot="10800000">
                <a:off x="6776584" y="27921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" name="直接连接符 203"/>
              <p:cNvCxnSpPr/>
              <p:nvPr/>
            </p:nvCxnSpPr>
            <p:spPr>
              <a:xfrm rot="8100000">
                <a:off x="6884347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" name="直接连接符 204"/>
              <p:cNvCxnSpPr/>
              <p:nvPr/>
            </p:nvCxnSpPr>
            <p:spPr>
              <a:xfrm rot="5400000">
                <a:off x="69289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6" name="直接连接符 205"/>
              <p:cNvCxnSpPr/>
              <p:nvPr/>
            </p:nvCxnSpPr>
            <p:spPr>
              <a:xfrm rot="2700000">
                <a:off x="6884347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7" name="直接连接符 206"/>
              <p:cNvCxnSpPr/>
              <p:nvPr/>
            </p:nvCxnSpPr>
            <p:spPr>
              <a:xfrm>
                <a:off x="6776584" y="24873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" name="直接连接符 207"/>
              <p:cNvCxnSpPr/>
              <p:nvPr/>
            </p:nvCxnSpPr>
            <p:spPr>
              <a:xfrm rot="18900000">
                <a:off x="6668821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4" name="组合 193"/>
            <p:cNvGrpSpPr/>
            <p:nvPr/>
          </p:nvGrpSpPr>
          <p:grpSpPr>
            <a:xfrm>
              <a:off x="4903388" y="930803"/>
              <a:ext cx="207294" cy="207294"/>
              <a:chOff x="3765599" y="622300"/>
              <a:chExt cx="1134533" cy="1134533"/>
            </a:xfrm>
            <a:solidFill>
              <a:srgbClr val="FFFF00"/>
            </a:solidFill>
          </p:grpSpPr>
          <p:sp>
            <p:nvSpPr>
              <p:cNvPr id="199" name="圆角矩形 198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0" name="圆角矩形 199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5" name="椭圆 194"/>
            <p:cNvSpPr/>
            <p:nvPr/>
          </p:nvSpPr>
          <p:spPr>
            <a:xfrm flipV="1">
              <a:off x="3111423" y="332952"/>
              <a:ext cx="61169" cy="64389"/>
            </a:xfrm>
            <a:prstGeom prst="ellipse">
              <a:avLst/>
            </a:prstGeom>
            <a:solidFill>
              <a:srgbClr val="FEDF1F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椭圆 195"/>
            <p:cNvSpPr/>
            <p:nvPr/>
          </p:nvSpPr>
          <p:spPr>
            <a:xfrm>
              <a:off x="5013768" y="419609"/>
              <a:ext cx="101692" cy="107045"/>
            </a:xfrm>
            <a:prstGeom prst="ellipse">
              <a:avLst/>
            </a:prstGeom>
            <a:solidFill>
              <a:srgbClr val="FF8504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椭圆 196"/>
            <p:cNvSpPr/>
            <p:nvPr/>
          </p:nvSpPr>
          <p:spPr>
            <a:xfrm>
              <a:off x="3239874" y="1581815"/>
              <a:ext cx="101692" cy="107045"/>
            </a:xfrm>
            <a:prstGeom prst="ellipse">
              <a:avLst/>
            </a:prstGeom>
            <a:solidFill>
              <a:srgbClr val="FF8504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椭圆 197"/>
            <p:cNvSpPr/>
            <p:nvPr/>
          </p:nvSpPr>
          <p:spPr>
            <a:xfrm>
              <a:off x="5588623" y="468444"/>
              <a:ext cx="227838" cy="227838"/>
            </a:xfrm>
            <a:prstGeom prst="ellipse">
              <a:avLst/>
            </a:prstGeom>
            <a:noFill/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1" name="组合 210"/>
          <p:cNvGrpSpPr/>
          <p:nvPr/>
        </p:nvGrpSpPr>
        <p:grpSpPr>
          <a:xfrm>
            <a:off x="5717420" y="3628103"/>
            <a:ext cx="305256" cy="305256"/>
            <a:chOff x="6573135" y="2487386"/>
            <a:chExt cx="406898" cy="406898"/>
          </a:xfrm>
        </p:grpSpPr>
        <p:cxnSp>
          <p:nvCxnSpPr>
            <p:cNvPr id="212" name="直接连接符 211"/>
            <p:cNvCxnSpPr/>
            <p:nvPr/>
          </p:nvCxnSpPr>
          <p:spPr>
            <a:xfrm rot="16200000">
              <a:off x="6624184" y="2639786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直接连接符 212"/>
            <p:cNvCxnSpPr/>
            <p:nvPr/>
          </p:nvCxnSpPr>
          <p:spPr>
            <a:xfrm rot="13500000">
              <a:off x="6668821" y="2747549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直接连接符 213"/>
            <p:cNvCxnSpPr/>
            <p:nvPr/>
          </p:nvCxnSpPr>
          <p:spPr>
            <a:xfrm rot="10800000">
              <a:off x="6776584" y="2792186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直接连接符 214"/>
            <p:cNvCxnSpPr/>
            <p:nvPr/>
          </p:nvCxnSpPr>
          <p:spPr>
            <a:xfrm rot="8100000">
              <a:off x="6884347" y="2747549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直接连接符 215"/>
            <p:cNvCxnSpPr/>
            <p:nvPr/>
          </p:nvCxnSpPr>
          <p:spPr>
            <a:xfrm rot="5400000">
              <a:off x="6928984" y="2639786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直接连接符 216"/>
            <p:cNvCxnSpPr/>
            <p:nvPr/>
          </p:nvCxnSpPr>
          <p:spPr>
            <a:xfrm rot="2700000">
              <a:off x="6884347" y="2532023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直接连接符 217"/>
            <p:cNvCxnSpPr/>
            <p:nvPr/>
          </p:nvCxnSpPr>
          <p:spPr>
            <a:xfrm>
              <a:off x="6776584" y="2487386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直接连接符 218"/>
            <p:cNvCxnSpPr/>
            <p:nvPr/>
          </p:nvCxnSpPr>
          <p:spPr>
            <a:xfrm rot="18900000">
              <a:off x="6668821" y="2532023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2" name="椭圆 231"/>
          <p:cNvSpPr/>
          <p:nvPr/>
        </p:nvSpPr>
        <p:spPr>
          <a:xfrm rot="8802487">
            <a:off x="4700548" y="2000938"/>
            <a:ext cx="275259" cy="275259"/>
          </a:xfrm>
          <a:prstGeom prst="ellipse">
            <a:avLst/>
          </a:prstGeom>
          <a:noFill/>
          <a:ln w="57150">
            <a:solidFill>
              <a:srgbClr val="48BE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3" name="椭圆 232"/>
          <p:cNvSpPr/>
          <p:nvPr/>
        </p:nvSpPr>
        <p:spPr>
          <a:xfrm rot="8802487">
            <a:off x="3259413" y="2464152"/>
            <a:ext cx="145275" cy="152922"/>
          </a:xfrm>
          <a:prstGeom prst="ellipse">
            <a:avLst/>
          </a:prstGeom>
          <a:noFill/>
          <a:ln w="47625">
            <a:solidFill>
              <a:srgbClr val="48BE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4" name="椭圆 233"/>
          <p:cNvSpPr/>
          <p:nvPr/>
        </p:nvSpPr>
        <p:spPr>
          <a:xfrm rot="8802487">
            <a:off x="1447739" y="2797596"/>
            <a:ext cx="108150" cy="113842"/>
          </a:xfrm>
          <a:prstGeom prst="ellipse">
            <a:avLst/>
          </a:prstGeom>
          <a:solidFill>
            <a:srgbClr val="47BEFE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7" name="椭圆 236"/>
          <p:cNvSpPr/>
          <p:nvPr/>
        </p:nvSpPr>
        <p:spPr>
          <a:xfrm rot="8802487" flipV="1">
            <a:off x="4251946" y="1629599"/>
            <a:ext cx="61169" cy="64389"/>
          </a:xfrm>
          <a:prstGeom prst="ellipse">
            <a:avLst/>
          </a:prstGeom>
          <a:solidFill>
            <a:srgbClr val="FEDF1F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8" name="椭圆 237"/>
          <p:cNvSpPr/>
          <p:nvPr/>
        </p:nvSpPr>
        <p:spPr>
          <a:xfrm rot="8802487">
            <a:off x="2565333" y="2573336"/>
            <a:ext cx="101692" cy="107045"/>
          </a:xfrm>
          <a:prstGeom prst="ellipse">
            <a:avLst/>
          </a:prstGeom>
          <a:solidFill>
            <a:srgbClr val="FF8504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0" name="椭圆 239"/>
          <p:cNvSpPr/>
          <p:nvPr/>
        </p:nvSpPr>
        <p:spPr>
          <a:xfrm rot="8802487">
            <a:off x="1909068" y="2771796"/>
            <a:ext cx="227838" cy="227838"/>
          </a:xfrm>
          <a:prstGeom prst="ellipse">
            <a:avLst/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矩形 769"/>
          <p:cNvSpPr/>
          <p:nvPr/>
        </p:nvSpPr>
        <p:spPr>
          <a:xfrm>
            <a:off x="8325228" y="64311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graphicFrame>
        <p:nvGraphicFramePr>
          <p:cNvPr id="221" name="图表 220"/>
          <p:cNvGraphicFramePr/>
          <p:nvPr/>
        </p:nvGraphicFramePr>
        <p:xfrm>
          <a:off x="744220" y="2026920"/>
          <a:ext cx="6830060" cy="29773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25" name="组合 224"/>
          <p:cNvGrpSpPr/>
          <p:nvPr/>
        </p:nvGrpSpPr>
        <p:grpSpPr>
          <a:xfrm>
            <a:off x="7911624" y="1808184"/>
            <a:ext cx="3680155" cy="3128658"/>
            <a:chOff x="7827218" y="668701"/>
            <a:chExt cx="3680155" cy="3128658"/>
          </a:xfrm>
        </p:grpSpPr>
        <p:sp>
          <p:nvSpPr>
            <p:cNvPr id="222" name="文本框 221"/>
            <p:cNvSpPr txBox="1"/>
            <p:nvPr/>
          </p:nvSpPr>
          <p:spPr>
            <a:xfrm>
              <a:off x="7827218" y="668701"/>
              <a:ext cx="341019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smtClean="0">
                  <a:solidFill>
                    <a:srgbClr val="FCB601"/>
                  </a:solidFill>
                  <a:latin typeface="Packet" panose="00000400000000000000" pitchFamily="2" charset="0"/>
                </a:rPr>
                <a:t>ANALYSIS</a:t>
              </a:r>
              <a:endParaRPr lang="zh-CN" altLang="en-US" sz="4800" dirty="0">
                <a:solidFill>
                  <a:srgbClr val="FCB601"/>
                </a:solidFill>
                <a:latin typeface="Packet" panose="00000400000000000000" pitchFamily="2" charset="0"/>
              </a:endParaRPr>
            </a:p>
          </p:txBody>
        </p:sp>
        <p:sp>
          <p:nvSpPr>
            <p:cNvPr id="223" name="文本框 222"/>
            <p:cNvSpPr txBox="1"/>
            <p:nvPr/>
          </p:nvSpPr>
          <p:spPr>
            <a:xfrm>
              <a:off x="7827219" y="2166143"/>
              <a:ext cx="3680154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FCB601"/>
                  </a:solidFill>
                </a:rPr>
                <a:t>Everything is </a:t>
              </a:r>
              <a:r>
                <a:rPr lang="en-US" altLang="zh-CN" sz="2000" dirty="0" err="1">
                  <a:solidFill>
                    <a:srgbClr val="FCB601"/>
                  </a:solidFill>
                </a:rPr>
                <a:t>gonna</a:t>
              </a:r>
              <a:r>
                <a:rPr lang="en-US" altLang="zh-CN" sz="2000" dirty="0">
                  <a:solidFill>
                    <a:srgbClr val="FCB601"/>
                  </a:solidFill>
                </a:rPr>
                <a:t> be </a:t>
              </a:r>
              <a:r>
                <a:rPr lang="en-US" altLang="zh-CN" sz="2000" dirty="0" smtClean="0">
                  <a:solidFill>
                    <a:srgbClr val="FCB601"/>
                  </a:solidFill>
                </a:rPr>
                <a:t>better</a:t>
              </a:r>
            </a:p>
            <a:p>
              <a:r>
                <a:rPr lang="en-US" altLang="zh-CN" sz="2000" dirty="0" smtClean="0">
                  <a:solidFill>
                    <a:srgbClr val="FCB601"/>
                  </a:solidFill>
                </a:rPr>
                <a:t>Everything </a:t>
              </a:r>
              <a:r>
                <a:rPr lang="en-US" altLang="zh-CN" sz="2000" dirty="0">
                  <a:solidFill>
                    <a:srgbClr val="FCB601"/>
                  </a:solidFill>
                </a:rPr>
                <a:t>is </a:t>
              </a:r>
              <a:r>
                <a:rPr lang="en-US" altLang="zh-CN" sz="2000" dirty="0" err="1">
                  <a:solidFill>
                    <a:srgbClr val="FCB601"/>
                  </a:solidFill>
                </a:rPr>
                <a:t>gonna</a:t>
              </a:r>
              <a:r>
                <a:rPr lang="en-US" altLang="zh-CN" sz="2000" dirty="0">
                  <a:solidFill>
                    <a:srgbClr val="FCB601"/>
                  </a:solidFill>
                </a:rPr>
                <a:t> be </a:t>
              </a:r>
              <a:r>
                <a:rPr lang="en-US" altLang="zh-CN" sz="2000" dirty="0" smtClean="0">
                  <a:solidFill>
                    <a:srgbClr val="FCB601"/>
                  </a:solidFill>
                </a:rPr>
                <a:t>better</a:t>
              </a:r>
            </a:p>
            <a:p>
              <a:r>
                <a:rPr lang="en-US" altLang="zh-CN" sz="2000" dirty="0">
                  <a:solidFill>
                    <a:srgbClr val="FCB601"/>
                  </a:solidFill>
                </a:rPr>
                <a:t>Everything is </a:t>
              </a:r>
              <a:r>
                <a:rPr lang="en-US" altLang="zh-CN" sz="2000" dirty="0" err="1">
                  <a:solidFill>
                    <a:srgbClr val="FCB601"/>
                  </a:solidFill>
                </a:rPr>
                <a:t>gonna</a:t>
              </a:r>
              <a:r>
                <a:rPr lang="en-US" altLang="zh-CN" sz="2000" dirty="0">
                  <a:solidFill>
                    <a:srgbClr val="FCB601"/>
                  </a:solidFill>
                </a:rPr>
                <a:t> be better</a:t>
              </a:r>
              <a:endParaRPr lang="zh-CN" altLang="en-US" sz="2000" dirty="0">
                <a:solidFill>
                  <a:srgbClr val="FCB601"/>
                </a:solidFill>
              </a:endParaRPr>
            </a:p>
            <a:p>
              <a:r>
                <a:rPr lang="en-US" altLang="zh-CN" sz="2000" dirty="0">
                  <a:solidFill>
                    <a:srgbClr val="FCB601"/>
                  </a:solidFill>
                </a:rPr>
                <a:t>Everything is </a:t>
              </a:r>
              <a:r>
                <a:rPr lang="en-US" altLang="zh-CN" sz="2000" dirty="0" err="1">
                  <a:solidFill>
                    <a:srgbClr val="FCB601"/>
                  </a:solidFill>
                </a:rPr>
                <a:t>gonna</a:t>
              </a:r>
              <a:r>
                <a:rPr lang="en-US" altLang="zh-CN" sz="2000" dirty="0">
                  <a:solidFill>
                    <a:srgbClr val="FCB601"/>
                  </a:solidFill>
                </a:rPr>
                <a:t> be better</a:t>
              </a:r>
              <a:endParaRPr lang="zh-CN" altLang="en-US" sz="2000" dirty="0">
                <a:solidFill>
                  <a:srgbClr val="FCB601"/>
                </a:solidFill>
              </a:endParaRPr>
            </a:p>
            <a:p>
              <a:r>
                <a:rPr lang="en-US" altLang="zh-CN" sz="2000" dirty="0">
                  <a:solidFill>
                    <a:srgbClr val="FCB601"/>
                  </a:solidFill>
                </a:rPr>
                <a:t>Everything is </a:t>
              </a:r>
              <a:r>
                <a:rPr lang="en-US" altLang="zh-CN" sz="2000" dirty="0" err="1">
                  <a:solidFill>
                    <a:srgbClr val="FCB601"/>
                  </a:solidFill>
                </a:rPr>
                <a:t>gonna</a:t>
              </a:r>
              <a:r>
                <a:rPr lang="en-US" altLang="zh-CN" sz="2000" dirty="0">
                  <a:solidFill>
                    <a:srgbClr val="FCB601"/>
                  </a:solidFill>
                </a:rPr>
                <a:t> be </a:t>
              </a:r>
              <a:r>
                <a:rPr lang="en-US" altLang="zh-CN" sz="2000" dirty="0" smtClean="0">
                  <a:solidFill>
                    <a:srgbClr val="FCB601"/>
                  </a:solidFill>
                </a:rPr>
                <a:t>better</a:t>
              </a:r>
              <a:endParaRPr lang="zh-CN" altLang="en-US" sz="2000" dirty="0">
                <a:solidFill>
                  <a:srgbClr val="FCB601"/>
                </a:solidFill>
              </a:endParaRPr>
            </a:p>
          </p:txBody>
        </p:sp>
        <p:cxnSp>
          <p:nvCxnSpPr>
            <p:cNvPr id="224" name="直接连接符 223"/>
            <p:cNvCxnSpPr/>
            <p:nvPr/>
          </p:nvCxnSpPr>
          <p:spPr>
            <a:xfrm>
              <a:off x="7967895" y="1914658"/>
              <a:ext cx="649968" cy="0"/>
            </a:xfrm>
            <a:prstGeom prst="line">
              <a:avLst/>
            </a:prstGeom>
            <a:noFill/>
            <a:ln w="95250" cap="rnd">
              <a:solidFill>
                <a:srgbClr val="FCB60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226" name="文本框 225"/>
          <p:cNvSpPr txBox="1"/>
          <p:nvPr/>
        </p:nvSpPr>
        <p:spPr>
          <a:xfrm>
            <a:off x="687864" y="5396291"/>
            <a:ext cx="11504136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CB601"/>
                </a:solidFill>
              </a:rPr>
              <a:t>Everything is </a:t>
            </a:r>
            <a:r>
              <a:rPr lang="en-US" altLang="zh-CN" sz="2000" dirty="0" err="1">
                <a:solidFill>
                  <a:srgbClr val="FCB601"/>
                </a:solidFill>
              </a:rPr>
              <a:t>gonna</a:t>
            </a:r>
            <a:r>
              <a:rPr lang="en-US" altLang="zh-CN" sz="2000" dirty="0">
                <a:solidFill>
                  <a:srgbClr val="FCB601"/>
                </a:solidFill>
              </a:rPr>
              <a:t> be </a:t>
            </a:r>
            <a:r>
              <a:rPr lang="en-US" altLang="zh-CN" sz="2000" dirty="0" smtClean="0">
                <a:solidFill>
                  <a:srgbClr val="FCB601"/>
                </a:solidFill>
              </a:rPr>
              <a:t>better Everything </a:t>
            </a:r>
            <a:r>
              <a:rPr lang="en-US" altLang="zh-CN" sz="2000" dirty="0">
                <a:solidFill>
                  <a:srgbClr val="FCB601"/>
                </a:solidFill>
              </a:rPr>
              <a:t>is </a:t>
            </a:r>
            <a:r>
              <a:rPr lang="en-US" altLang="zh-CN" sz="2000" dirty="0" err="1">
                <a:solidFill>
                  <a:srgbClr val="FCB601"/>
                </a:solidFill>
              </a:rPr>
              <a:t>gonna</a:t>
            </a:r>
            <a:r>
              <a:rPr lang="en-US" altLang="zh-CN" sz="2000" dirty="0">
                <a:solidFill>
                  <a:srgbClr val="FCB601"/>
                </a:solidFill>
              </a:rPr>
              <a:t> be </a:t>
            </a:r>
            <a:r>
              <a:rPr lang="en-US" altLang="zh-CN" sz="2000" dirty="0" smtClean="0">
                <a:solidFill>
                  <a:srgbClr val="FCB601"/>
                </a:solidFill>
              </a:rPr>
              <a:t>better Everything is </a:t>
            </a:r>
            <a:r>
              <a:rPr lang="en-US" altLang="zh-CN" sz="2000" dirty="0" err="1" smtClean="0">
                <a:solidFill>
                  <a:srgbClr val="FCB601"/>
                </a:solidFill>
              </a:rPr>
              <a:t>gonna</a:t>
            </a:r>
            <a:r>
              <a:rPr lang="en-US" altLang="zh-CN" sz="2000" dirty="0" smtClean="0">
                <a:solidFill>
                  <a:srgbClr val="FCB601"/>
                </a:solidFill>
              </a:rPr>
              <a:t> </a:t>
            </a:r>
            <a:r>
              <a:rPr lang="en-US" altLang="zh-CN" sz="2000" dirty="0">
                <a:solidFill>
                  <a:srgbClr val="FCB601"/>
                </a:solidFill>
              </a:rPr>
              <a:t>be better Everything </a:t>
            </a:r>
            <a:r>
              <a:rPr lang="en-US" altLang="zh-CN" sz="2000" dirty="0" smtClean="0">
                <a:solidFill>
                  <a:srgbClr val="FCB601"/>
                </a:solidFill>
              </a:rPr>
              <a:t> </a:t>
            </a:r>
            <a:endParaRPr lang="zh-CN" altLang="en-US" sz="2000" dirty="0">
              <a:solidFill>
                <a:srgbClr val="FCB601"/>
              </a:solidFill>
            </a:endParaRPr>
          </a:p>
        </p:txBody>
      </p:sp>
      <p:grpSp>
        <p:nvGrpSpPr>
          <p:cNvPr id="808" name="组合 807"/>
          <p:cNvGrpSpPr/>
          <p:nvPr/>
        </p:nvGrpSpPr>
        <p:grpSpPr>
          <a:xfrm>
            <a:off x="-704850" y="5986843"/>
            <a:ext cx="13867316" cy="1031114"/>
            <a:chOff x="0" y="5986843"/>
            <a:chExt cx="13867316" cy="1031114"/>
          </a:xfrm>
        </p:grpSpPr>
        <p:grpSp>
          <p:nvGrpSpPr>
            <p:cNvPr id="809" name="组合 808"/>
            <p:cNvGrpSpPr/>
            <p:nvPr/>
          </p:nvGrpSpPr>
          <p:grpSpPr>
            <a:xfrm>
              <a:off x="2281704" y="6039100"/>
              <a:ext cx="501976" cy="852737"/>
              <a:chOff x="6904504" y="6496300"/>
              <a:chExt cx="501976" cy="852737"/>
            </a:xfrm>
          </p:grpSpPr>
          <p:grpSp>
            <p:nvGrpSpPr>
              <p:cNvPr id="1451" name="组合 1450"/>
              <p:cNvGrpSpPr/>
              <p:nvPr/>
            </p:nvGrpSpPr>
            <p:grpSpPr>
              <a:xfrm>
                <a:off x="6904504" y="6496300"/>
                <a:ext cx="501976" cy="852737"/>
                <a:chOff x="2691280" y="1176088"/>
                <a:chExt cx="501976" cy="852737"/>
              </a:xfrm>
            </p:grpSpPr>
            <p:grpSp>
              <p:nvGrpSpPr>
                <p:cNvPr id="1453" name="组合 1452"/>
                <p:cNvGrpSpPr/>
                <p:nvPr/>
              </p:nvGrpSpPr>
              <p:grpSpPr>
                <a:xfrm>
                  <a:off x="2708662" y="1177702"/>
                  <a:ext cx="484594" cy="851123"/>
                  <a:chOff x="2708662" y="1177702"/>
                  <a:chExt cx="484594" cy="851123"/>
                </a:xfrm>
              </p:grpSpPr>
              <p:sp>
                <p:nvSpPr>
                  <p:cNvPr id="1455" name="任意多边形 1454"/>
                  <p:cNvSpPr/>
                  <p:nvPr/>
                </p:nvSpPr>
                <p:spPr>
                  <a:xfrm>
                    <a:off x="2708662" y="1177702"/>
                    <a:ext cx="484594" cy="851123"/>
                  </a:xfrm>
                  <a:custGeom>
                    <a:avLst/>
                    <a:gdLst>
                      <a:gd name="connsiteX0" fmla="*/ 237494 w 472693"/>
                      <a:gd name="connsiteY0" fmla="*/ 2 h 851123"/>
                      <a:gd name="connsiteX1" fmla="*/ 355842 w 472693"/>
                      <a:gd name="connsiteY1" fmla="*/ 32432 h 851123"/>
                      <a:gd name="connsiteX2" fmla="*/ 472682 w 472693"/>
                      <a:gd name="connsiteY2" fmla="*/ 238640 h 851123"/>
                      <a:gd name="connsiteX3" fmla="*/ 458401 w 472693"/>
                      <a:gd name="connsiteY3" fmla="*/ 238570 h 851123"/>
                      <a:gd name="connsiteX4" fmla="*/ 458401 w 472693"/>
                      <a:gd name="connsiteY4" fmla="*/ 851123 h 851123"/>
                      <a:gd name="connsiteX5" fmla="*/ 1201 w 472693"/>
                      <a:gd name="connsiteY5" fmla="*/ 851123 h 851123"/>
                      <a:gd name="connsiteX6" fmla="*/ 1201 w 472693"/>
                      <a:gd name="connsiteY6" fmla="*/ 236351 h 851123"/>
                      <a:gd name="connsiteX7" fmla="*/ 0 w 472693"/>
                      <a:gd name="connsiteY7" fmla="*/ 236346 h 851123"/>
                      <a:gd name="connsiteX8" fmla="*/ 1201 w 472693"/>
                      <a:gd name="connsiteY8" fmla="*/ 227325 h 851123"/>
                      <a:gd name="connsiteX9" fmla="*/ 1201 w 472693"/>
                      <a:gd name="connsiteY9" fmla="*/ 189136 h 851123"/>
                      <a:gd name="connsiteX10" fmla="*/ 6284 w 472693"/>
                      <a:gd name="connsiteY10" fmla="*/ 189136 h 851123"/>
                      <a:gd name="connsiteX11" fmla="*/ 8233 w 472693"/>
                      <a:gd name="connsiteY11" fmla="*/ 174489 h 851123"/>
                      <a:gd name="connsiteX12" fmla="*/ 118837 w 472693"/>
                      <a:gd name="connsiteY12" fmla="*/ 31282 h 851123"/>
                      <a:gd name="connsiteX13" fmla="*/ 237494 w 472693"/>
                      <a:gd name="connsiteY13" fmla="*/ 2 h 851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472693" h="851123">
                        <a:moveTo>
                          <a:pt x="237494" y="2"/>
                        </a:moveTo>
                        <a:cubicBezTo>
                          <a:pt x="278422" y="201"/>
                          <a:pt x="319299" y="11018"/>
                          <a:pt x="355842" y="32432"/>
                        </a:cubicBezTo>
                        <a:cubicBezTo>
                          <a:pt x="428929" y="75262"/>
                          <a:pt x="473504" y="153931"/>
                          <a:pt x="472682" y="238640"/>
                        </a:cubicBezTo>
                        <a:lnTo>
                          <a:pt x="458401" y="238570"/>
                        </a:lnTo>
                        <a:lnTo>
                          <a:pt x="458401" y="851123"/>
                        </a:lnTo>
                        <a:lnTo>
                          <a:pt x="1201" y="851123"/>
                        </a:lnTo>
                        <a:lnTo>
                          <a:pt x="1201" y="236351"/>
                        </a:lnTo>
                        <a:lnTo>
                          <a:pt x="0" y="236346"/>
                        </a:lnTo>
                        <a:lnTo>
                          <a:pt x="1201" y="227325"/>
                        </a:lnTo>
                        <a:lnTo>
                          <a:pt x="1201" y="189136"/>
                        </a:lnTo>
                        <a:lnTo>
                          <a:pt x="6284" y="189136"/>
                        </a:lnTo>
                        <a:lnTo>
                          <a:pt x="8233" y="174489"/>
                        </a:lnTo>
                        <a:cubicBezTo>
                          <a:pt x="24429" y="114774"/>
                          <a:pt x="63712" y="62871"/>
                          <a:pt x="118837" y="31282"/>
                        </a:cubicBezTo>
                        <a:cubicBezTo>
                          <a:pt x="155586" y="10223"/>
                          <a:pt x="196566" y="-196"/>
                          <a:pt x="237494" y="2"/>
                        </a:cubicBezTo>
                        <a:close/>
                      </a:path>
                    </a:pathLst>
                  </a:custGeom>
                  <a:solidFill>
                    <a:srgbClr val="FF860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1456" name="组合 1455"/>
                  <p:cNvGrpSpPr/>
                  <p:nvPr/>
                </p:nvGrpSpPr>
                <p:grpSpPr>
                  <a:xfrm rot="1217875">
                    <a:off x="2761963" y="1246693"/>
                    <a:ext cx="328901" cy="328901"/>
                    <a:chOff x="798512" y="1164432"/>
                    <a:chExt cx="263525" cy="263525"/>
                  </a:xfrm>
                </p:grpSpPr>
                <p:sp>
                  <p:nvSpPr>
                    <p:cNvPr id="1462" name="弧形 1461"/>
                    <p:cNvSpPr/>
                    <p:nvPr/>
                  </p:nvSpPr>
                  <p:spPr>
                    <a:xfrm rot="16200000">
                      <a:off x="798512" y="1164432"/>
                      <a:ext cx="263525" cy="263525"/>
                    </a:xfrm>
                    <a:prstGeom prst="arc">
                      <a:avLst>
                        <a:gd name="adj1" fmla="val 16452134"/>
                        <a:gd name="adj2" fmla="val 18258387"/>
                      </a:avLst>
                    </a:prstGeom>
                    <a:ln w="25400" cap="rnd">
                      <a:solidFill>
                        <a:schemeClr val="bg1"/>
                      </a:solidFill>
                      <a:round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463" name="弧形 1462"/>
                    <p:cNvSpPr/>
                    <p:nvPr/>
                  </p:nvSpPr>
                  <p:spPr>
                    <a:xfrm rot="16200000">
                      <a:off x="798512" y="1164432"/>
                      <a:ext cx="263525" cy="263525"/>
                    </a:xfrm>
                    <a:prstGeom prst="arc">
                      <a:avLst>
                        <a:gd name="adj1" fmla="val 19000046"/>
                        <a:gd name="adj2" fmla="val 19568016"/>
                      </a:avLst>
                    </a:prstGeom>
                    <a:ln w="25400" cap="rnd">
                      <a:solidFill>
                        <a:schemeClr val="bg1"/>
                      </a:solidFill>
                      <a:round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457" name="组合 1456"/>
                  <p:cNvGrpSpPr/>
                  <p:nvPr/>
                </p:nvGrpSpPr>
                <p:grpSpPr>
                  <a:xfrm>
                    <a:off x="2858208" y="1343024"/>
                    <a:ext cx="185502" cy="126208"/>
                    <a:chOff x="495301" y="1724026"/>
                    <a:chExt cx="157638" cy="107250"/>
                  </a:xfrm>
                </p:grpSpPr>
                <p:grpSp>
                  <p:nvGrpSpPr>
                    <p:cNvPr id="1458" name="组合 1457"/>
                    <p:cNvGrpSpPr/>
                    <p:nvPr/>
                  </p:nvGrpSpPr>
                  <p:grpSpPr>
                    <a:xfrm>
                      <a:off x="495301" y="1724026"/>
                      <a:ext cx="157638" cy="45719"/>
                      <a:chOff x="495301" y="1724026"/>
                      <a:chExt cx="157638" cy="45719"/>
                    </a:xfrm>
                  </p:grpSpPr>
                  <p:sp>
                    <p:nvSpPr>
                      <p:cNvPr id="1460" name="椭圆 1459"/>
                      <p:cNvSpPr/>
                      <p:nvPr/>
                    </p:nvSpPr>
                    <p:spPr>
                      <a:xfrm>
                        <a:off x="495301" y="172402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1461" name="椭圆 1460"/>
                      <p:cNvSpPr/>
                      <p:nvPr/>
                    </p:nvSpPr>
                    <p:spPr>
                      <a:xfrm>
                        <a:off x="607220" y="172402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  <p:sp>
                  <p:nvSpPr>
                    <p:cNvPr id="1459" name="弧形 1458"/>
                    <p:cNvSpPr/>
                    <p:nvPr/>
                  </p:nvSpPr>
                  <p:spPr>
                    <a:xfrm rot="8003126">
                      <a:off x="538391" y="1759817"/>
                      <a:ext cx="71459" cy="71459"/>
                    </a:xfrm>
                    <a:prstGeom prst="arc">
                      <a:avLst>
                        <a:gd name="adj1" fmla="val 16050350"/>
                        <a:gd name="adj2" fmla="val 0"/>
                      </a:avLst>
                    </a:prstGeom>
                    <a:ln w="15875" cap="rnd">
                      <a:solidFill>
                        <a:srgbClr val="000000"/>
                      </a:solidFill>
                      <a:round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sp>
              <p:nvSpPr>
                <p:cNvPr id="1454" name="弧形 1453"/>
                <p:cNvSpPr/>
                <p:nvPr/>
              </p:nvSpPr>
              <p:spPr>
                <a:xfrm rot="16200000">
                  <a:off x="2691280" y="1176088"/>
                  <a:ext cx="490981" cy="490981"/>
                </a:xfrm>
                <a:prstGeom prst="arc">
                  <a:avLst>
                    <a:gd name="adj1" fmla="val 17207590"/>
                    <a:gd name="adj2" fmla="val 5433375"/>
                  </a:avLst>
                </a:pr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1452" name="直接连接符 1451"/>
              <p:cNvCxnSpPr/>
              <p:nvPr/>
            </p:nvCxnSpPr>
            <p:spPr>
              <a:xfrm>
                <a:off x="7398002" y="6867491"/>
                <a:ext cx="0" cy="227899"/>
              </a:xfrm>
              <a:prstGeom prst="line">
                <a:avLst/>
              </a:prstGeom>
              <a:solidFill>
                <a:schemeClr val="bg1"/>
              </a:solidFill>
              <a:ln w="47625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810" name="组合 809"/>
            <p:cNvGrpSpPr/>
            <p:nvPr/>
          </p:nvGrpSpPr>
          <p:grpSpPr>
            <a:xfrm>
              <a:off x="1699813" y="6357755"/>
              <a:ext cx="501976" cy="524557"/>
              <a:chOff x="2691280" y="1176088"/>
              <a:chExt cx="501976" cy="524557"/>
            </a:xfrm>
          </p:grpSpPr>
          <p:grpSp>
            <p:nvGrpSpPr>
              <p:cNvPr id="1440" name="组合 1439"/>
              <p:cNvGrpSpPr/>
              <p:nvPr/>
            </p:nvGrpSpPr>
            <p:grpSpPr>
              <a:xfrm>
                <a:off x="2708662" y="1177702"/>
                <a:ext cx="484594" cy="522943"/>
                <a:chOff x="2708662" y="1177702"/>
                <a:chExt cx="484594" cy="522943"/>
              </a:xfrm>
            </p:grpSpPr>
            <p:sp>
              <p:nvSpPr>
                <p:cNvPr id="1442" name="任意多边形 1441"/>
                <p:cNvSpPr/>
                <p:nvPr/>
              </p:nvSpPr>
              <p:spPr>
                <a:xfrm>
                  <a:off x="2708662" y="1177702"/>
                  <a:ext cx="484594" cy="522943"/>
                </a:xfrm>
                <a:custGeom>
                  <a:avLst/>
                  <a:gdLst>
                    <a:gd name="connsiteX0" fmla="*/ 237494 w 472693"/>
                    <a:gd name="connsiteY0" fmla="*/ 2 h 851123"/>
                    <a:gd name="connsiteX1" fmla="*/ 355842 w 472693"/>
                    <a:gd name="connsiteY1" fmla="*/ 32432 h 851123"/>
                    <a:gd name="connsiteX2" fmla="*/ 472682 w 472693"/>
                    <a:gd name="connsiteY2" fmla="*/ 238640 h 851123"/>
                    <a:gd name="connsiteX3" fmla="*/ 458401 w 472693"/>
                    <a:gd name="connsiteY3" fmla="*/ 238570 h 851123"/>
                    <a:gd name="connsiteX4" fmla="*/ 458401 w 472693"/>
                    <a:gd name="connsiteY4" fmla="*/ 851123 h 851123"/>
                    <a:gd name="connsiteX5" fmla="*/ 1201 w 472693"/>
                    <a:gd name="connsiteY5" fmla="*/ 851123 h 851123"/>
                    <a:gd name="connsiteX6" fmla="*/ 1201 w 472693"/>
                    <a:gd name="connsiteY6" fmla="*/ 236351 h 851123"/>
                    <a:gd name="connsiteX7" fmla="*/ 0 w 472693"/>
                    <a:gd name="connsiteY7" fmla="*/ 236346 h 851123"/>
                    <a:gd name="connsiteX8" fmla="*/ 1201 w 472693"/>
                    <a:gd name="connsiteY8" fmla="*/ 227325 h 851123"/>
                    <a:gd name="connsiteX9" fmla="*/ 1201 w 472693"/>
                    <a:gd name="connsiteY9" fmla="*/ 189136 h 851123"/>
                    <a:gd name="connsiteX10" fmla="*/ 6284 w 472693"/>
                    <a:gd name="connsiteY10" fmla="*/ 189136 h 851123"/>
                    <a:gd name="connsiteX11" fmla="*/ 8233 w 472693"/>
                    <a:gd name="connsiteY11" fmla="*/ 174489 h 851123"/>
                    <a:gd name="connsiteX12" fmla="*/ 118837 w 472693"/>
                    <a:gd name="connsiteY12" fmla="*/ 31282 h 851123"/>
                    <a:gd name="connsiteX13" fmla="*/ 237494 w 472693"/>
                    <a:gd name="connsiteY13" fmla="*/ 2 h 851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72693" h="851123">
                      <a:moveTo>
                        <a:pt x="237494" y="2"/>
                      </a:moveTo>
                      <a:cubicBezTo>
                        <a:pt x="278422" y="201"/>
                        <a:pt x="319299" y="11018"/>
                        <a:pt x="355842" y="32432"/>
                      </a:cubicBezTo>
                      <a:cubicBezTo>
                        <a:pt x="428929" y="75262"/>
                        <a:pt x="473504" y="153931"/>
                        <a:pt x="472682" y="238640"/>
                      </a:cubicBezTo>
                      <a:lnTo>
                        <a:pt x="458401" y="238570"/>
                      </a:lnTo>
                      <a:lnTo>
                        <a:pt x="458401" y="851123"/>
                      </a:lnTo>
                      <a:lnTo>
                        <a:pt x="1201" y="851123"/>
                      </a:lnTo>
                      <a:lnTo>
                        <a:pt x="1201" y="236351"/>
                      </a:lnTo>
                      <a:lnTo>
                        <a:pt x="0" y="236346"/>
                      </a:lnTo>
                      <a:lnTo>
                        <a:pt x="1201" y="227325"/>
                      </a:lnTo>
                      <a:lnTo>
                        <a:pt x="1201" y="189136"/>
                      </a:lnTo>
                      <a:lnTo>
                        <a:pt x="6284" y="189136"/>
                      </a:lnTo>
                      <a:lnTo>
                        <a:pt x="8233" y="174489"/>
                      </a:lnTo>
                      <a:cubicBezTo>
                        <a:pt x="24429" y="114774"/>
                        <a:pt x="63712" y="62871"/>
                        <a:pt x="118837" y="31282"/>
                      </a:cubicBezTo>
                      <a:cubicBezTo>
                        <a:pt x="155586" y="10223"/>
                        <a:pt x="196566" y="-196"/>
                        <a:pt x="237494" y="2"/>
                      </a:cubicBezTo>
                      <a:close/>
                    </a:path>
                  </a:pathLst>
                </a:custGeom>
                <a:solidFill>
                  <a:srgbClr val="FF860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443" name="组合 1442"/>
                <p:cNvGrpSpPr/>
                <p:nvPr/>
              </p:nvGrpSpPr>
              <p:grpSpPr>
                <a:xfrm rot="1217875">
                  <a:off x="2761963" y="1246693"/>
                  <a:ext cx="328901" cy="328901"/>
                  <a:chOff x="798512" y="1164432"/>
                  <a:chExt cx="263525" cy="263525"/>
                </a:xfrm>
              </p:grpSpPr>
              <p:sp>
                <p:nvSpPr>
                  <p:cNvPr id="1449" name="弧形 1448"/>
                  <p:cNvSpPr/>
                  <p:nvPr/>
                </p:nvSpPr>
                <p:spPr>
                  <a:xfrm rot="16200000">
                    <a:off x="798512" y="1164432"/>
                    <a:ext cx="263525" cy="263525"/>
                  </a:xfrm>
                  <a:prstGeom prst="arc">
                    <a:avLst>
                      <a:gd name="adj1" fmla="val 16452134"/>
                      <a:gd name="adj2" fmla="val 18258387"/>
                    </a:avLst>
                  </a:prstGeom>
                  <a:ln w="25400" cap="rnd">
                    <a:solidFill>
                      <a:schemeClr val="bg1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50" name="弧形 1449"/>
                  <p:cNvSpPr/>
                  <p:nvPr/>
                </p:nvSpPr>
                <p:spPr>
                  <a:xfrm rot="16200000">
                    <a:off x="798512" y="1164432"/>
                    <a:ext cx="263525" cy="263525"/>
                  </a:xfrm>
                  <a:prstGeom prst="arc">
                    <a:avLst>
                      <a:gd name="adj1" fmla="val 19000046"/>
                      <a:gd name="adj2" fmla="val 19568016"/>
                    </a:avLst>
                  </a:prstGeom>
                  <a:ln w="25400" cap="rnd">
                    <a:solidFill>
                      <a:schemeClr val="bg1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444" name="组合 1443"/>
                <p:cNvGrpSpPr/>
                <p:nvPr/>
              </p:nvGrpSpPr>
              <p:grpSpPr>
                <a:xfrm>
                  <a:off x="2858208" y="1343024"/>
                  <a:ext cx="185502" cy="126208"/>
                  <a:chOff x="495301" y="1724026"/>
                  <a:chExt cx="157638" cy="107250"/>
                </a:xfrm>
              </p:grpSpPr>
              <p:grpSp>
                <p:nvGrpSpPr>
                  <p:cNvPr id="1445" name="组合 1444"/>
                  <p:cNvGrpSpPr/>
                  <p:nvPr/>
                </p:nvGrpSpPr>
                <p:grpSpPr>
                  <a:xfrm>
                    <a:off x="495301" y="1724026"/>
                    <a:ext cx="157638" cy="45719"/>
                    <a:chOff x="495301" y="1724026"/>
                    <a:chExt cx="157638" cy="45719"/>
                  </a:xfrm>
                </p:grpSpPr>
                <p:sp>
                  <p:nvSpPr>
                    <p:cNvPr id="1447" name="椭圆 1446"/>
                    <p:cNvSpPr/>
                    <p:nvPr/>
                  </p:nvSpPr>
                  <p:spPr>
                    <a:xfrm>
                      <a:off x="495301" y="1724026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>
                        <a:lumMod val="95000"/>
                        <a:lumOff val="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448" name="椭圆 1447"/>
                    <p:cNvSpPr/>
                    <p:nvPr/>
                  </p:nvSpPr>
                  <p:spPr>
                    <a:xfrm>
                      <a:off x="607220" y="1724026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>
                        <a:lumMod val="95000"/>
                        <a:lumOff val="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1446" name="弧形 1445"/>
                  <p:cNvSpPr/>
                  <p:nvPr/>
                </p:nvSpPr>
                <p:spPr>
                  <a:xfrm rot="8003126">
                    <a:off x="538391" y="1759817"/>
                    <a:ext cx="71459" cy="71459"/>
                  </a:xfrm>
                  <a:prstGeom prst="arc">
                    <a:avLst>
                      <a:gd name="adj1" fmla="val 16050350"/>
                      <a:gd name="adj2" fmla="val 0"/>
                    </a:avLst>
                  </a:prstGeom>
                  <a:ln w="15875" cap="rnd">
                    <a:solidFill>
                      <a:srgbClr val="000000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1441" name="弧形 1440"/>
              <p:cNvSpPr/>
              <p:nvPr/>
            </p:nvSpPr>
            <p:spPr>
              <a:xfrm rot="16200000">
                <a:off x="2691280" y="1176088"/>
                <a:ext cx="490981" cy="490981"/>
              </a:xfrm>
              <a:prstGeom prst="arc">
                <a:avLst>
                  <a:gd name="adj1" fmla="val 17207590"/>
                  <a:gd name="adj2" fmla="val 5433375"/>
                </a:avLst>
              </a:prstGeom>
              <a:noFill/>
              <a:ln w="47625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11" name="组合 810"/>
            <p:cNvGrpSpPr/>
            <p:nvPr/>
          </p:nvGrpSpPr>
          <p:grpSpPr>
            <a:xfrm>
              <a:off x="833436" y="6249957"/>
              <a:ext cx="350894" cy="646643"/>
              <a:chOff x="1243012" y="1386945"/>
              <a:chExt cx="350894" cy="646643"/>
            </a:xfrm>
          </p:grpSpPr>
          <p:grpSp>
            <p:nvGrpSpPr>
              <p:cNvPr id="1425" name="组合 1424"/>
              <p:cNvGrpSpPr/>
              <p:nvPr/>
            </p:nvGrpSpPr>
            <p:grpSpPr>
              <a:xfrm>
                <a:off x="1243012" y="1386945"/>
                <a:ext cx="350894" cy="646643"/>
                <a:chOff x="1243012" y="1386945"/>
                <a:chExt cx="350894" cy="646643"/>
              </a:xfrm>
            </p:grpSpPr>
            <p:grpSp>
              <p:nvGrpSpPr>
                <p:cNvPr id="1434" name="组合 1433"/>
                <p:cNvGrpSpPr/>
                <p:nvPr/>
              </p:nvGrpSpPr>
              <p:grpSpPr>
                <a:xfrm>
                  <a:off x="1243012" y="1386945"/>
                  <a:ext cx="350894" cy="646643"/>
                  <a:chOff x="1243012" y="1386945"/>
                  <a:chExt cx="350894" cy="646643"/>
                </a:xfrm>
              </p:grpSpPr>
              <p:sp>
                <p:nvSpPr>
                  <p:cNvPr id="1436" name="任意多边形 1435"/>
                  <p:cNvSpPr/>
                  <p:nvPr/>
                </p:nvSpPr>
                <p:spPr>
                  <a:xfrm rot="16200000">
                    <a:off x="1095265" y="1534947"/>
                    <a:ext cx="646388" cy="350894"/>
                  </a:xfrm>
                  <a:custGeom>
                    <a:avLst/>
                    <a:gdLst>
                      <a:gd name="connsiteX0" fmla="*/ 646386 w 646388"/>
                      <a:gd name="connsiteY0" fmla="*/ 178466 h 350894"/>
                      <a:gd name="connsiteX1" fmla="*/ 622611 w 646388"/>
                      <a:gd name="connsiteY1" fmla="*/ 265229 h 350894"/>
                      <a:gd name="connsiteX2" fmla="*/ 471436 w 646388"/>
                      <a:gd name="connsiteY2" fmla="*/ 350886 h 350894"/>
                      <a:gd name="connsiteX3" fmla="*/ 471463 w 646388"/>
                      <a:gd name="connsiteY3" fmla="*/ 345282 h 350894"/>
                      <a:gd name="connsiteX4" fmla="*/ 0 w 646388"/>
                      <a:gd name="connsiteY4" fmla="*/ 345281 h 350894"/>
                      <a:gd name="connsiteX5" fmla="*/ 0 w 646388"/>
                      <a:gd name="connsiteY5" fmla="*/ 0 h 350894"/>
                      <a:gd name="connsiteX6" fmla="*/ 473870 w 646388"/>
                      <a:gd name="connsiteY6" fmla="*/ 0 h 350894"/>
                      <a:gd name="connsiteX7" fmla="*/ 473870 w 646388"/>
                      <a:gd name="connsiteY7" fmla="*/ 4455 h 350894"/>
                      <a:gd name="connsiteX8" fmla="*/ 518466 w 646388"/>
                      <a:gd name="connsiteY8" fmla="*/ 10390 h 350894"/>
                      <a:gd name="connsiteX9" fmla="*/ 623454 w 646388"/>
                      <a:gd name="connsiteY9" fmla="*/ 91476 h 350894"/>
                      <a:gd name="connsiteX10" fmla="*/ 646386 w 646388"/>
                      <a:gd name="connsiteY10" fmla="*/ 178466 h 350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646388" h="350894">
                        <a:moveTo>
                          <a:pt x="646386" y="178466"/>
                        </a:moveTo>
                        <a:cubicBezTo>
                          <a:pt x="646241" y="208471"/>
                          <a:pt x="638311" y="238439"/>
                          <a:pt x="622611" y="265229"/>
                        </a:cubicBezTo>
                        <a:cubicBezTo>
                          <a:pt x="591212" y="318810"/>
                          <a:pt x="533537" y="351489"/>
                          <a:pt x="471436" y="350886"/>
                        </a:cubicBezTo>
                        <a:lnTo>
                          <a:pt x="471463" y="345282"/>
                        </a:lnTo>
                        <a:lnTo>
                          <a:pt x="0" y="345281"/>
                        </a:lnTo>
                        <a:lnTo>
                          <a:pt x="0" y="0"/>
                        </a:lnTo>
                        <a:lnTo>
                          <a:pt x="473870" y="0"/>
                        </a:lnTo>
                        <a:lnTo>
                          <a:pt x="473870" y="4455"/>
                        </a:lnTo>
                        <a:lnTo>
                          <a:pt x="518466" y="10390"/>
                        </a:lnTo>
                        <a:cubicBezTo>
                          <a:pt x="562244" y="22264"/>
                          <a:pt x="600296" y="51063"/>
                          <a:pt x="623454" y="91476"/>
                        </a:cubicBezTo>
                        <a:cubicBezTo>
                          <a:pt x="638893" y="118418"/>
                          <a:pt x="646532" y="148461"/>
                          <a:pt x="646386" y="178466"/>
                        </a:cubicBezTo>
                        <a:close/>
                      </a:path>
                    </a:pathLst>
                  </a:custGeom>
                  <a:solidFill>
                    <a:srgbClr val="FCB601"/>
                  </a:solidFill>
                  <a:ln w="47625" cap="rnd">
                    <a:noFill/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37" name="弧形 1436"/>
                  <p:cNvSpPr/>
                  <p:nvPr/>
                </p:nvSpPr>
                <p:spPr>
                  <a:xfrm rot="5400000" flipH="1">
                    <a:off x="1249091" y="1386946"/>
                    <a:ext cx="334099" cy="334098"/>
                  </a:xfrm>
                  <a:prstGeom prst="arc">
                    <a:avLst>
                      <a:gd name="adj1" fmla="val 21125570"/>
                      <a:gd name="adj2" fmla="val 5433375"/>
                    </a:avLst>
                  </a:prstGeom>
                  <a:noFill/>
                  <a:ln w="47625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438" name="直接连接符 1437"/>
                  <p:cNvCxnSpPr/>
                  <p:nvPr/>
                </p:nvCxnSpPr>
                <p:spPr>
                  <a:xfrm>
                    <a:off x="1583190" y="1566370"/>
                    <a:ext cx="0" cy="121188"/>
                  </a:xfrm>
                  <a:prstGeom prst="line">
                    <a:avLst/>
                  </a:prstGeom>
                  <a:solidFill>
                    <a:schemeClr val="bg1"/>
                  </a:solidFill>
                  <a:ln w="47625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sp>
                <p:nvSpPr>
                  <p:cNvPr id="1439" name="弧形 1438"/>
                  <p:cNvSpPr/>
                  <p:nvPr/>
                </p:nvSpPr>
                <p:spPr>
                  <a:xfrm rot="10800000" flipH="1">
                    <a:off x="1249091" y="1386946"/>
                    <a:ext cx="334098" cy="334099"/>
                  </a:xfrm>
                  <a:prstGeom prst="arc">
                    <a:avLst>
                      <a:gd name="adj1" fmla="val 21125570"/>
                      <a:gd name="adj2" fmla="val 2076877"/>
                    </a:avLst>
                  </a:prstGeom>
                  <a:noFill/>
                  <a:ln w="47625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435" name="弧形 1434"/>
                <p:cNvSpPr/>
                <p:nvPr/>
              </p:nvSpPr>
              <p:spPr>
                <a:xfrm rot="9000000" flipH="1">
                  <a:off x="1249091" y="1386946"/>
                  <a:ext cx="334098" cy="334099"/>
                </a:xfrm>
                <a:prstGeom prst="arc">
                  <a:avLst>
                    <a:gd name="adj1" fmla="val 1547799"/>
                    <a:gd name="adj2" fmla="val 1884340"/>
                  </a:avLst>
                </a:pr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26" name="组合 1425"/>
              <p:cNvGrpSpPr/>
              <p:nvPr/>
            </p:nvGrpSpPr>
            <p:grpSpPr>
              <a:xfrm>
                <a:off x="1308099" y="1428751"/>
                <a:ext cx="263525" cy="263525"/>
                <a:chOff x="798512" y="1164432"/>
                <a:chExt cx="263525" cy="263525"/>
              </a:xfrm>
            </p:grpSpPr>
            <p:sp>
              <p:nvSpPr>
                <p:cNvPr id="1432" name="弧形 1431"/>
                <p:cNvSpPr/>
                <p:nvPr/>
              </p:nvSpPr>
              <p:spPr>
                <a:xfrm rot="16200000">
                  <a:off x="798512" y="1164432"/>
                  <a:ext cx="263525" cy="263525"/>
                </a:xfrm>
                <a:prstGeom prst="arc">
                  <a:avLst>
                    <a:gd name="adj1" fmla="val 16452134"/>
                    <a:gd name="adj2" fmla="val 18258387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33" name="弧形 1432"/>
                <p:cNvSpPr/>
                <p:nvPr/>
              </p:nvSpPr>
              <p:spPr>
                <a:xfrm rot="16200000">
                  <a:off x="798512" y="1164432"/>
                  <a:ext cx="263525" cy="263525"/>
                </a:xfrm>
                <a:prstGeom prst="arc">
                  <a:avLst>
                    <a:gd name="adj1" fmla="val 19000046"/>
                    <a:gd name="adj2" fmla="val 19568016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27" name="组合 1426"/>
              <p:cNvGrpSpPr/>
              <p:nvPr/>
            </p:nvGrpSpPr>
            <p:grpSpPr>
              <a:xfrm>
                <a:off x="1351423" y="1533524"/>
                <a:ext cx="134072" cy="91217"/>
                <a:chOff x="495301" y="1724026"/>
                <a:chExt cx="157638" cy="107250"/>
              </a:xfrm>
            </p:grpSpPr>
            <p:grpSp>
              <p:nvGrpSpPr>
                <p:cNvPr id="1428" name="组合 1427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1430" name="椭圆 1429"/>
                  <p:cNvSpPr/>
                  <p:nvPr/>
                </p:nvSpPr>
                <p:spPr>
                  <a:xfrm>
                    <a:off x="495301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31" name="椭圆 1430"/>
                  <p:cNvSpPr/>
                  <p:nvPr/>
                </p:nvSpPr>
                <p:spPr>
                  <a:xfrm>
                    <a:off x="607220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429" name="弧形 1428"/>
                <p:cNvSpPr/>
                <p:nvPr/>
              </p:nvSpPr>
              <p:spPr>
                <a:xfrm rot="8003126">
                  <a:off x="538391" y="1759817"/>
                  <a:ext cx="71459" cy="71459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812" name="组合 811"/>
            <p:cNvGrpSpPr/>
            <p:nvPr/>
          </p:nvGrpSpPr>
          <p:grpSpPr>
            <a:xfrm>
              <a:off x="2096798" y="6249957"/>
              <a:ext cx="350894" cy="646643"/>
              <a:chOff x="2506374" y="1386945"/>
              <a:chExt cx="350894" cy="646643"/>
            </a:xfrm>
          </p:grpSpPr>
          <p:grpSp>
            <p:nvGrpSpPr>
              <p:cNvPr id="1410" name="组合 1409"/>
              <p:cNvGrpSpPr/>
              <p:nvPr/>
            </p:nvGrpSpPr>
            <p:grpSpPr>
              <a:xfrm>
                <a:off x="2506374" y="1386945"/>
                <a:ext cx="350894" cy="646643"/>
                <a:chOff x="1243012" y="1386945"/>
                <a:chExt cx="350894" cy="646643"/>
              </a:xfrm>
            </p:grpSpPr>
            <p:grpSp>
              <p:nvGrpSpPr>
                <p:cNvPr id="1419" name="组合 1418"/>
                <p:cNvGrpSpPr/>
                <p:nvPr/>
              </p:nvGrpSpPr>
              <p:grpSpPr>
                <a:xfrm>
                  <a:off x="1243012" y="1386945"/>
                  <a:ext cx="350894" cy="646643"/>
                  <a:chOff x="1243012" y="1386945"/>
                  <a:chExt cx="350894" cy="646643"/>
                </a:xfrm>
              </p:grpSpPr>
              <p:sp>
                <p:nvSpPr>
                  <p:cNvPr id="1421" name="任意多边形 1420"/>
                  <p:cNvSpPr/>
                  <p:nvPr/>
                </p:nvSpPr>
                <p:spPr>
                  <a:xfrm rot="16200000">
                    <a:off x="1095265" y="1534947"/>
                    <a:ext cx="646388" cy="350894"/>
                  </a:xfrm>
                  <a:custGeom>
                    <a:avLst/>
                    <a:gdLst>
                      <a:gd name="connsiteX0" fmla="*/ 646386 w 646388"/>
                      <a:gd name="connsiteY0" fmla="*/ 178466 h 350894"/>
                      <a:gd name="connsiteX1" fmla="*/ 622611 w 646388"/>
                      <a:gd name="connsiteY1" fmla="*/ 265229 h 350894"/>
                      <a:gd name="connsiteX2" fmla="*/ 471436 w 646388"/>
                      <a:gd name="connsiteY2" fmla="*/ 350886 h 350894"/>
                      <a:gd name="connsiteX3" fmla="*/ 471463 w 646388"/>
                      <a:gd name="connsiteY3" fmla="*/ 345282 h 350894"/>
                      <a:gd name="connsiteX4" fmla="*/ 0 w 646388"/>
                      <a:gd name="connsiteY4" fmla="*/ 345281 h 350894"/>
                      <a:gd name="connsiteX5" fmla="*/ 0 w 646388"/>
                      <a:gd name="connsiteY5" fmla="*/ 0 h 350894"/>
                      <a:gd name="connsiteX6" fmla="*/ 473870 w 646388"/>
                      <a:gd name="connsiteY6" fmla="*/ 0 h 350894"/>
                      <a:gd name="connsiteX7" fmla="*/ 473870 w 646388"/>
                      <a:gd name="connsiteY7" fmla="*/ 4455 h 350894"/>
                      <a:gd name="connsiteX8" fmla="*/ 518466 w 646388"/>
                      <a:gd name="connsiteY8" fmla="*/ 10390 h 350894"/>
                      <a:gd name="connsiteX9" fmla="*/ 623454 w 646388"/>
                      <a:gd name="connsiteY9" fmla="*/ 91476 h 350894"/>
                      <a:gd name="connsiteX10" fmla="*/ 646386 w 646388"/>
                      <a:gd name="connsiteY10" fmla="*/ 178466 h 350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646388" h="350894">
                        <a:moveTo>
                          <a:pt x="646386" y="178466"/>
                        </a:moveTo>
                        <a:cubicBezTo>
                          <a:pt x="646241" y="208471"/>
                          <a:pt x="638311" y="238439"/>
                          <a:pt x="622611" y="265229"/>
                        </a:cubicBezTo>
                        <a:cubicBezTo>
                          <a:pt x="591212" y="318810"/>
                          <a:pt x="533537" y="351489"/>
                          <a:pt x="471436" y="350886"/>
                        </a:cubicBezTo>
                        <a:lnTo>
                          <a:pt x="471463" y="345282"/>
                        </a:lnTo>
                        <a:lnTo>
                          <a:pt x="0" y="345281"/>
                        </a:lnTo>
                        <a:lnTo>
                          <a:pt x="0" y="0"/>
                        </a:lnTo>
                        <a:lnTo>
                          <a:pt x="473870" y="0"/>
                        </a:lnTo>
                        <a:lnTo>
                          <a:pt x="473870" y="4455"/>
                        </a:lnTo>
                        <a:lnTo>
                          <a:pt x="518466" y="10390"/>
                        </a:lnTo>
                        <a:cubicBezTo>
                          <a:pt x="562244" y="22264"/>
                          <a:pt x="600296" y="51063"/>
                          <a:pt x="623454" y="91476"/>
                        </a:cubicBezTo>
                        <a:cubicBezTo>
                          <a:pt x="638893" y="118418"/>
                          <a:pt x="646532" y="148461"/>
                          <a:pt x="646386" y="178466"/>
                        </a:cubicBezTo>
                        <a:close/>
                      </a:path>
                    </a:pathLst>
                  </a:custGeom>
                  <a:solidFill>
                    <a:srgbClr val="FCB601"/>
                  </a:solidFill>
                  <a:ln w="47625" cap="rnd">
                    <a:noFill/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22" name="弧形 1421"/>
                  <p:cNvSpPr/>
                  <p:nvPr/>
                </p:nvSpPr>
                <p:spPr>
                  <a:xfrm rot="5400000" flipH="1">
                    <a:off x="1249091" y="1386946"/>
                    <a:ext cx="334099" cy="334098"/>
                  </a:xfrm>
                  <a:prstGeom prst="arc">
                    <a:avLst>
                      <a:gd name="adj1" fmla="val 21125570"/>
                      <a:gd name="adj2" fmla="val 5433375"/>
                    </a:avLst>
                  </a:prstGeom>
                  <a:noFill/>
                  <a:ln w="47625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423" name="直接连接符 1422"/>
                  <p:cNvCxnSpPr/>
                  <p:nvPr/>
                </p:nvCxnSpPr>
                <p:spPr>
                  <a:xfrm>
                    <a:off x="1583190" y="1566370"/>
                    <a:ext cx="0" cy="276718"/>
                  </a:xfrm>
                  <a:prstGeom prst="line">
                    <a:avLst/>
                  </a:prstGeom>
                  <a:solidFill>
                    <a:schemeClr val="bg1"/>
                  </a:solidFill>
                  <a:ln w="47625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sp>
                <p:nvSpPr>
                  <p:cNvPr id="1424" name="弧形 1423"/>
                  <p:cNvSpPr/>
                  <p:nvPr/>
                </p:nvSpPr>
                <p:spPr>
                  <a:xfrm rot="10800000" flipH="1">
                    <a:off x="1249091" y="1386946"/>
                    <a:ext cx="334098" cy="334099"/>
                  </a:xfrm>
                  <a:prstGeom prst="arc">
                    <a:avLst>
                      <a:gd name="adj1" fmla="val 21125570"/>
                      <a:gd name="adj2" fmla="val 2076877"/>
                    </a:avLst>
                  </a:prstGeom>
                  <a:noFill/>
                  <a:ln w="47625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420" name="弧形 1419"/>
                <p:cNvSpPr/>
                <p:nvPr/>
              </p:nvSpPr>
              <p:spPr>
                <a:xfrm rot="9000000" flipH="1">
                  <a:off x="1249091" y="1386946"/>
                  <a:ext cx="334098" cy="334099"/>
                </a:xfrm>
                <a:prstGeom prst="arc">
                  <a:avLst>
                    <a:gd name="adj1" fmla="val 1547799"/>
                    <a:gd name="adj2" fmla="val 1884340"/>
                  </a:avLst>
                </a:pr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11" name="组合 1410"/>
              <p:cNvGrpSpPr/>
              <p:nvPr/>
            </p:nvGrpSpPr>
            <p:grpSpPr>
              <a:xfrm>
                <a:off x="2571461" y="1428751"/>
                <a:ext cx="263525" cy="263525"/>
                <a:chOff x="798512" y="1164432"/>
                <a:chExt cx="263525" cy="263525"/>
              </a:xfrm>
            </p:grpSpPr>
            <p:sp>
              <p:nvSpPr>
                <p:cNvPr id="1417" name="弧形 1416"/>
                <p:cNvSpPr/>
                <p:nvPr/>
              </p:nvSpPr>
              <p:spPr>
                <a:xfrm rot="16200000">
                  <a:off x="798512" y="1164432"/>
                  <a:ext cx="263525" cy="263525"/>
                </a:xfrm>
                <a:prstGeom prst="arc">
                  <a:avLst>
                    <a:gd name="adj1" fmla="val 16452134"/>
                    <a:gd name="adj2" fmla="val 18258387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18" name="弧形 1417"/>
                <p:cNvSpPr/>
                <p:nvPr/>
              </p:nvSpPr>
              <p:spPr>
                <a:xfrm rot="16200000">
                  <a:off x="798512" y="1164432"/>
                  <a:ext cx="263525" cy="263525"/>
                </a:xfrm>
                <a:prstGeom prst="arc">
                  <a:avLst>
                    <a:gd name="adj1" fmla="val 19000046"/>
                    <a:gd name="adj2" fmla="val 19568016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12" name="组合 1411"/>
              <p:cNvGrpSpPr/>
              <p:nvPr/>
            </p:nvGrpSpPr>
            <p:grpSpPr>
              <a:xfrm>
                <a:off x="2614785" y="1533524"/>
                <a:ext cx="134072" cy="91217"/>
                <a:chOff x="495301" y="1724026"/>
                <a:chExt cx="157638" cy="107250"/>
              </a:xfrm>
            </p:grpSpPr>
            <p:grpSp>
              <p:nvGrpSpPr>
                <p:cNvPr id="1413" name="组合 1412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1415" name="椭圆 1414"/>
                  <p:cNvSpPr/>
                  <p:nvPr/>
                </p:nvSpPr>
                <p:spPr>
                  <a:xfrm>
                    <a:off x="495301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16" name="椭圆 1415"/>
                  <p:cNvSpPr/>
                  <p:nvPr/>
                </p:nvSpPr>
                <p:spPr>
                  <a:xfrm>
                    <a:off x="607220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414" name="弧形 1413"/>
                <p:cNvSpPr/>
                <p:nvPr/>
              </p:nvSpPr>
              <p:spPr>
                <a:xfrm rot="8003126">
                  <a:off x="538391" y="1759817"/>
                  <a:ext cx="71459" cy="71459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813" name="组合 812"/>
            <p:cNvGrpSpPr/>
            <p:nvPr/>
          </p:nvGrpSpPr>
          <p:grpSpPr>
            <a:xfrm>
              <a:off x="1397792" y="5986843"/>
              <a:ext cx="354068" cy="904993"/>
              <a:chOff x="1807368" y="1123831"/>
              <a:chExt cx="354068" cy="904993"/>
            </a:xfrm>
          </p:grpSpPr>
          <p:grpSp>
            <p:nvGrpSpPr>
              <p:cNvPr id="1394" name="组合 1393"/>
              <p:cNvGrpSpPr/>
              <p:nvPr/>
            </p:nvGrpSpPr>
            <p:grpSpPr>
              <a:xfrm>
                <a:off x="1807368" y="1123831"/>
                <a:ext cx="354068" cy="904993"/>
                <a:chOff x="754856" y="1123831"/>
                <a:chExt cx="354068" cy="904993"/>
              </a:xfrm>
            </p:grpSpPr>
            <p:sp>
              <p:nvSpPr>
                <p:cNvPr id="1403" name="任意多边形 1402"/>
                <p:cNvSpPr/>
                <p:nvPr/>
              </p:nvSpPr>
              <p:spPr>
                <a:xfrm>
                  <a:off x="754856" y="1126056"/>
                  <a:ext cx="350893" cy="902768"/>
                </a:xfrm>
                <a:custGeom>
                  <a:avLst/>
                  <a:gdLst>
                    <a:gd name="connsiteX0" fmla="*/ 174112 w 346540"/>
                    <a:gd name="connsiteY0" fmla="*/ 2 h 902768"/>
                    <a:gd name="connsiteX1" fmla="*/ 260875 w 346540"/>
                    <a:gd name="connsiteY1" fmla="*/ 23777 h 902768"/>
                    <a:gd name="connsiteX2" fmla="*/ 346532 w 346540"/>
                    <a:gd name="connsiteY2" fmla="*/ 174953 h 902768"/>
                    <a:gd name="connsiteX3" fmla="*/ 332990 w 346540"/>
                    <a:gd name="connsiteY3" fmla="*/ 174887 h 902768"/>
                    <a:gd name="connsiteX4" fmla="*/ 332990 w 346540"/>
                    <a:gd name="connsiteY4" fmla="*/ 902768 h 902768"/>
                    <a:gd name="connsiteX5" fmla="*/ 5965 w 346540"/>
                    <a:gd name="connsiteY5" fmla="*/ 902768 h 902768"/>
                    <a:gd name="connsiteX6" fmla="*/ 5965 w 346540"/>
                    <a:gd name="connsiteY6" fmla="*/ 173300 h 902768"/>
                    <a:gd name="connsiteX7" fmla="*/ 0 w 346540"/>
                    <a:gd name="connsiteY7" fmla="*/ 173271 h 902768"/>
                    <a:gd name="connsiteX8" fmla="*/ 87122 w 346540"/>
                    <a:gd name="connsiteY8" fmla="*/ 22934 h 902768"/>
                    <a:gd name="connsiteX9" fmla="*/ 174112 w 346540"/>
                    <a:gd name="connsiteY9" fmla="*/ 2 h 902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46540" h="902768">
                      <a:moveTo>
                        <a:pt x="174112" y="2"/>
                      </a:moveTo>
                      <a:cubicBezTo>
                        <a:pt x="204117" y="148"/>
                        <a:pt x="234084" y="8078"/>
                        <a:pt x="260875" y="23777"/>
                      </a:cubicBezTo>
                      <a:cubicBezTo>
                        <a:pt x="314456" y="55176"/>
                        <a:pt x="347135" y="112851"/>
                        <a:pt x="346532" y="174953"/>
                      </a:cubicBezTo>
                      <a:lnTo>
                        <a:pt x="332990" y="174887"/>
                      </a:lnTo>
                      <a:lnTo>
                        <a:pt x="332990" y="902768"/>
                      </a:lnTo>
                      <a:lnTo>
                        <a:pt x="5965" y="902768"/>
                      </a:lnTo>
                      <a:lnTo>
                        <a:pt x="5965" y="173300"/>
                      </a:lnTo>
                      <a:lnTo>
                        <a:pt x="0" y="173271"/>
                      </a:lnTo>
                      <a:cubicBezTo>
                        <a:pt x="0" y="111166"/>
                        <a:pt x="33238" y="53812"/>
                        <a:pt x="87122" y="22934"/>
                      </a:cubicBezTo>
                      <a:cubicBezTo>
                        <a:pt x="114064" y="7495"/>
                        <a:pt x="144107" y="-144"/>
                        <a:pt x="174112" y="2"/>
                      </a:cubicBezTo>
                      <a:close/>
                    </a:path>
                  </a:pathLst>
                </a:custGeom>
                <a:solidFill>
                  <a:srgbClr val="FF590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04" name="弧形 1403"/>
                <p:cNvSpPr/>
                <p:nvPr/>
              </p:nvSpPr>
              <p:spPr>
                <a:xfrm rot="16200000">
                  <a:off x="762385" y="1126057"/>
                  <a:ext cx="346540" cy="346539"/>
                </a:xfrm>
                <a:prstGeom prst="arc">
                  <a:avLst>
                    <a:gd name="adj1" fmla="val 16200000"/>
                    <a:gd name="adj2" fmla="val 5433375"/>
                  </a:avLst>
                </a:prstGeom>
                <a:noFill/>
                <a:ln w="47625" cap="rnd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405" name="直接连接符 1404"/>
                <p:cNvCxnSpPr>
                  <a:stCxn id="1406" idx="2"/>
                </p:cNvCxnSpPr>
                <p:nvPr/>
              </p:nvCxnSpPr>
              <p:spPr>
                <a:xfrm>
                  <a:off x="761376" y="1292502"/>
                  <a:ext cx="0" cy="393423"/>
                </a:xfrm>
                <a:prstGeom prst="line">
                  <a:avLst/>
                </a:prstGeom>
                <a:solidFill>
                  <a:schemeClr val="bg1"/>
                </a:solidFill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1406" name="弧形 1405"/>
                <p:cNvSpPr/>
                <p:nvPr/>
              </p:nvSpPr>
              <p:spPr>
                <a:xfrm rot="5400000" flipH="1">
                  <a:off x="761368" y="1123831"/>
                  <a:ext cx="334098" cy="334098"/>
                </a:xfrm>
                <a:prstGeom prst="arc">
                  <a:avLst>
                    <a:gd name="adj1" fmla="val 21125570"/>
                    <a:gd name="adj2" fmla="val 5433375"/>
                  </a:avLst>
                </a:pr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407" name="直接连接符 1406"/>
                <p:cNvCxnSpPr/>
                <p:nvPr/>
              </p:nvCxnSpPr>
              <p:spPr>
                <a:xfrm>
                  <a:off x="1095467" y="1303254"/>
                  <a:ext cx="0" cy="523165"/>
                </a:xfrm>
                <a:prstGeom prst="line">
                  <a:avLst/>
                </a:prstGeom>
                <a:solidFill>
                  <a:schemeClr val="bg1"/>
                </a:solidFill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1408" name="弧形 1407"/>
                <p:cNvSpPr/>
                <p:nvPr/>
              </p:nvSpPr>
              <p:spPr>
                <a:xfrm rot="9000000" flipH="1">
                  <a:off x="761368" y="1123831"/>
                  <a:ext cx="334098" cy="334098"/>
                </a:xfrm>
                <a:prstGeom prst="arc">
                  <a:avLst>
                    <a:gd name="adj1" fmla="val 1547799"/>
                    <a:gd name="adj2" fmla="val 1884340"/>
                  </a:avLst>
                </a:pr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09" name="弧形 1408"/>
                <p:cNvSpPr/>
                <p:nvPr/>
              </p:nvSpPr>
              <p:spPr>
                <a:xfrm rot="10800000" flipH="1">
                  <a:off x="761368" y="1123831"/>
                  <a:ext cx="334098" cy="334098"/>
                </a:xfrm>
                <a:prstGeom prst="arc">
                  <a:avLst>
                    <a:gd name="adj1" fmla="val 21125570"/>
                    <a:gd name="adj2" fmla="val 2076877"/>
                  </a:avLst>
                </a:pr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95" name="组合 1394"/>
              <p:cNvGrpSpPr/>
              <p:nvPr/>
            </p:nvGrpSpPr>
            <p:grpSpPr>
              <a:xfrm>
                <a:off x="1890105" y="1276986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1399" name="组合 1398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1401" name="椭圆 1400"/>
                  <p:cNvSpPr/>
                  <p:nvPr/>
                </p:nvSpPr>
                <p:spPr>
                  <a:xfrm>
                    <a:off x="495301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02" name="椭圆 1401"/>
                  <p:cNvSpPr/>
                  <p:nvPr/>
                </p:nvSpPr>
                <p:spPr>
                  <a:xfrm>
                    <a:off x="607220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400" name="弧形 1399"/>
                <p:cNvSpPr/>
                <p:nvPr/>
              </p:nvSpPr>
              <p:spPr>
                <a:xfrm rot="8003126">
                  <a:off x="538391" y="1759817"/>
                  <a:ext cx="71459" cy="71459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96" name="组合 1395"/>
              <p:cNvGrpSpPr/>
              <p:nvPr/>
            </p:nvGrpSpPr>
            <p:grpSpPr>
              <a:xfrm>
                <a:off x="1851024" y="1164432"/>
                <a:ext cx="263525" cy="263525"/>
                <a:chOff x="798512" y="1164432"/>
                <a:chExt cx="263525" cy="263525"/>
              </a:xfrm>
            </p:grpSpPr>
            <p:sp>
              <p:nvSpPr>
                <p:cNvPr id="1397" name="弧形 1396"/>
                <p:cNvSpPr/>
                <p:nvPr/>
              </p:nvSpPr>
              <p:spPr>
                <a:xfrm rot="16200000">
                  <a:off x="798512" y="1164432"/>
                  <a:ext cx="263525" cy="263525"/>
                </a:xfrm>
                <a:prstGeom prst="arc">
                  <a:avLst>
                    <a:gd name="adj1" fmla="val 16452134"/>
                    <a:gd name="adj2" fmla="val 18258387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98" name="弧形 1397"/>
                <p:cNvSpPr/>
                <p:nvPr/>
              </p:nvSpPr>
              <p:spPr>
                <a:xfrm rot="16200000">
                  <a:off x="798512" y="1164432"/>
                  <a:ext cx="263525" cy="263525"/>
                </a:xfrm>
                <a:prstGeom prst="arc">
                  <a:avLst>
                    <a:gd name="adj1" fmla="val 19000046"/>
                    <a:gd name="adj2" fmla="val 19568016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814" name="组合 813"/>
            <p:cNvGrpSpPr/>
            <p:nvPr/>
          </p:nvGrpSpPr>
          <p:grpSpPr>
            <a:xfrm>
              <a:off x="345280" y="5986843"/>
              <a:ext cx="354068" cy="904993"/>
              <a:chOff x="754856" y="1123831"/>
              <a:chExt cx="354068" cy="904993"/>
            </a:xfrm>
          </p:grpSpPr>
          <p:grpSp>
            <p:nvGrpSpPr>
              <p:cNvPr id="1378" name="组合 1377"/>
              <p:cNvGrpSpPr/>
              <p:nvPr/>
            </p:nvGrpSpPr>
            <p:grpSpPr>
              <a:xfrm>
                <a:off x="754856" y="1123831"/>
                <a:ext cx="354068" cy="904993"/>
                <a:chOff x="754856" y="1123831"/>
                <a:chExt cx="354068" cy="904993"/>
              </a:xfrm>
            </p:grpSpPr>
            <p:sp>
              <p:nvSpPr>
                <p:cNvPr id="1387" name="任意多边形 1386"/>
                <p:cNvSpPr/>
                <p:nvPr/>
              </p:nvSpPr>
              <p:spPr>
                <a:xfrm>
                  <a:off x="754856" y="1126056"/>
                  <a:ext cx="350893" cy="902768"/>
                </a:xfrm>
                <a:custGeom>
                  <a:avLst/>
                  <a:gdLst>
                    <a:gd name="connsiteX0" fmla="*/ 174112 w 346540"/>
                    <a:gd name="connsiteY0" fmla="*/ 2 h 902768"/>
                    <a:gd name="connsiteX1" fmla="*/ 260875 w 346540"/>
                    <a:gd name="connsiteY1" fmla="*/ 23777 h 902768"/>
                    <a:gd name="connsiteX2" fmla="*/ 346532 w 346540"/>
                    <a:gd name="connsiteY2" fmla="*/ 174953 h 902768"/>
                    <a:gd name="connsiteX3" fmla="*/ 332990 w 346540"/>
                    <a:gd name="connsiteY3" fmla="*/ 174887 h 902768"/>
                    <a:gd name="connsiteX4" fmla="*/ 332990 w 346540"/>
                    <a:gd name="connsiteY4" fmla="*/ 902768 h 902768"/>
                    <a:gd name="connsiteX5" fmla="*/ 5965 w 346540"/>
                    <a:gd name="connsiteY5" fmla="*/ 902768 h 902768"/>
                    <a:gd name="connsiteX6" fmla="*/ 5965 w 346540"/>
                    <a:gd name="connsiteY6" fmla="*/ 173300 h 902768"/>
                    <a:gd name="connsiteX7" fmla="*/ 0 w 346540"/>
                    <a:gd name="connsiteY7" fmla="*/ 173271 h 902768"/>
                    <a:gd name="connsiteX8" fmla="*/ 87122 w 346540"/>
                    <a:gd name="connsiteY8" fmla="*/ 22934 h 902768"/>
                    <a:gd name="connsiteX9" fmla="*/ 174112 w 346540"/>
                    <a:gd name="connsiteY9" fmla="*/ 2 h 902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46540" h="902768">
                      <a:moveTo>
                        <a:pt x="174112" y="2"/>
                      </a:moveTo>
                      <a:cubicBezTo>
                        <a:pt x="204117" y="148"/>
                        <a:pt x="234084" y="8078"/>
                        <a:pt x="260875" y="23777"/>
                      </a:cubicBezTo>
                      <a:cubicBezTo>
                        <a:pt x="314456" y="55176"/>
                        <a:pt x="347135" y="112851"/>
                        <a:pt x="346532" y="174953"/>
                      </a:cubicBezTo>
                      <a:lnTo>
                        <a:pt x="332990" y="174887"/>
                      </a:lnTo>
                      <a:lnTo>
                        <a:pt x="332990" y="902768"/>
                      </a:lnTo>
                      <a:lnTo>
                        <a:pt x="5965" y="902768"/>
                      </a:lnTo>
                      <a:lnTo>
                        <a:pt x="5965" y="173300"/>
                      </a:lnTo>
                      <a:lnTo>
                        <a:pt x="0" y="173271"/>
                      </a:lnTo>
                      <a:cubicBezTo>
                        <a:pt x="0" y="111166"/>
                        <a:pt x="33238" y="53812"/>
                        <a:pt x="87122" y="22934"/>
                      </a:cubicBezTo>
                      <a:cubicBezTo>
                        <a:pt x="114064" y="7495"/>
                        <a:pt x="144107" y="-144"/>
                        <a:pt x="174112" y="2"/>
                      </a:cubicBezTo>
                      <a:close/>
                    </a:path>
                  </a:pathLst>
                </a:custGeom>
                <a:solidFill>
                  <a:srgbClr val="FF570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88" name="弧形 1387"/>
                <p:cNvSpPr/>
                <p:nvPr/>
              </p:nvSpPr>
              <p:spPr>
                <a:xfrm rot="16200000">
                  <a:off x="762385" y="1126057"/>
                  <a:ext cx="346540" cy="346539"/>
                </a:xfrm>
                <a:prstGeom prst="arc">
                  <a:avLst>
                    <a:gd name="adj1" fmla="val 16200000"/>
                    <a:gd name="adj2" fmla="val 5433375"/>
                  </a:avLst>
                </a:prstGeom>
                <a:noFill/>
                <a:ln w="47625" cap="rnd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389" name="直接连接符 1388"/>
                <p:cNvCxnSpPr>
                  <a:stCxn id="1390" idx="2"/>
                </p:cNvCxnSpPr>
                <p:nvPr/>
              </p:nvCxnSpPr>
              <p:spPr>
                <a:xfrm>
                  <a:off x="761376" y="1292502"/>
                  <a:ext cx="0" cy="283886"/>
                </a:xfrm>
                <a:prstGeom prst="line">
                  <a:avLst/>
                </a:prstGeom>
                <a:solidFill>
                  <a:schemeClr val="bg1"/>
                </a:solidFill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1390" name="弧形 1389"/>
                <p:cNvSpPr/>
                <p:nvPr/>
              </p:nvSpPr>
              <p:spPr>
                <a:xfrm rot="5400000" flipH="1">
                  <a:off x="761368" y="1123831"/>
                  <a:ext cx="334098" cy="334098"/>
                </a:xfrm>
                <a:prstGeom prst="arc">
                  <a:avLst>
                    <a:gd name="adj1" fmla="val 21125570"/>
                    <a:gd name="adj2" fmla="val 5433375"/>
                  </a:avLst>
                </a:pr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391" name="直接连接符 1390"/>
                <p:cNvCxnSpPr/>
                <p:nvPr/>
              </p:nvCxnSpPr>
              <p:spPr>
                <a:xfrm>
                  <a:off x="1095467" y="1303254"/>
                  <a:ext cx="0" cy="279698"/>
                </a:xfrm>
                <a:prstGeom prst="line">
                  <a:avLst/>
                </a:prstGeom>
                <a:solidFill>
                  <a:schemeClr val="bg1"/>
                </a:solidFill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1392" name="弧形 1391"/>
                <p:cNvSpPr/>
                <p:nvPr/>
              </p:nvSpPr>
              <p:spPr>
                <a:xfrm rot="9000000" flipH="1">
                  <a:off x="761368" y="1123831"/>
                  <a:ext cx="334098" cy="334098"/>
                </a:xfrm>
                <a:prstGeom prst="arc">
                  <a:avLst>
                    <a:gd name="adj1" fmla="val 1547799"/>
                    <a:gd name="adj2" fmla="val 1884340"/>
                  </a:avLst>
                </a:pr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93" name="弧形 1392"/>
                <p:cNvSpPr/>
                <p:nvPr/>
              </p:nvSpPr>
              <p:spPr>
                <a:xfrm rot="10800000" flipH="1">
                  <a:off x="761368" y="1123831"/>
                  <a:ext cx="334098" cy="334098"/>
                </a:xfrm>
                <a:prstGeom prst="arc">
                  <a:avLst>
                    <a:gd name="adj1" fmla="val 21125570"/>
                    <a:gd name="adj2" fmla="val 2076877"/>
                  </a:avLst>
                </a:pr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79" name="组合 1378"/>
              <p:cNvGrpSpPr/>
              <p:nvPr/>
            </p:nvGrpSpPr>
            <p:grpSpPr>
              <a:xfrm>
                <a:off x="837593" y="1276986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1383" name="组合 1382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1385" name="椭圆 1384"/>
                  <p:cNvSpPr/>
                  <p:nvPr/>
                </p:nvSpPr>
                <p:spPr>
                  <a:xfrm>
                    <a:off x="495301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86" name="椭圆 1385"/>
                  <p:cNvSpPr/>
                  <p:nvPr/>
                </p:nvSpPr>
                <p:spPr>
                  <a:xfrm>
                    <a:off x="607220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384" name="弧形 1383"/>
                <p:cNvSpPr/>
                <p:nvPr/>
              </p:nvSpPr>
              <p:spPr>
                <a:xfrm rot="8003126">
                  <a:off x="538391" y="1759817"/>
                  <a:ext cx="71459" cy="71459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80" name="组合 1379"/>
              <p:cNvGrpSpPr/>
              <p:nvPr/>
            </p:nvGrpSpPr>
            <p:grpSpPr>
              <a:xfrm>
                <a:off x="798512" y="1164432"/>
                <a:ext cx="263525" cy="263525"/>
                <a:chOff x="798512" y="1164432"/>
                <a:chExt cx="263525" cy="263525"/>
              </a:xfrm>
            </p:grpSpPr>
            <p:sp>
              <p:nvSpPr>
                <p:cNvPr id="1381" name="弧形 1380"/>
                <p:cNvSpPr/>
                <p:nvPr/>
              </p:nvSpPr>
              <p:spPr>
                <a:xfrm rot="16200000">
                  <a:off x="798512" y="1164432"/>
                  <a:ext cx="263525" cy="263525"/>
                </a:xfrm>
                <a:prstGeom prst="arc">
                  <a:avLst>
                    <a:gd name="adj1" fmla="val 16452134"/>
                    <a:gd name="adj2" fmla="val 18258387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82" name="弧形 1381"/>
                <p:cNvSpPr/>
                <p:nvPr/>
              </p:nvSpPr>
              <p:spPr>
                <a:xfrm rot="16200000">
                  <a:off x="798512" y="1164432"/>
                  <a:ext cx="263525" cy="263525"/>
                </a:xfrm>
                <a:prstGeom prst="arc">
                  <a:avLst>
                    <a:gd name="adj1" fmla="val 19000046"/>
                    <a:gd name="adj2" fmla="val 19568016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815" name="组合 814"/>
            <p:cNvGrpSpPr/>
            <p:nvPr/>
          </p:nvGrpSpPr>
          <p:grpSpPr>
            <a:xfrm>
              <a:off x="598738" y="6501153"/>
              <a:ext cx="358524" cy="390684"/>
              <a:chOff x="5258084" y="4567290"/>
              <a:chExt cx="358524" cy="390684"/>
            </a:xfrm>
          </p:grpSpPr>
          <p:grpSp>
            <p:nvGrpSpPr>
              <p:cNvPr id="1369" name="组合 1368"/>
              <p:cNvGrpSpPr/>
              <p:nvPr/>
            </p:nvGrpSpPr>
            <p:grpSpPr>
              <a:xfrm>
                <a:off x="5258084" y="4567290"/>
                <a:ext cx="358524" cy="390684"/>
                <a:chOff x="1008314" y="1638141"/>
                <a:chExt cx="358524" cy="390684"/>
              </a:xfrm>
              <a:solidFill>
                <a:srgbClr val="FCB601"/>
              </a:solidFill>
            </p:grpSpPr>
            <p:sp>
              <p:nvSpPr>
                <p:cNvPr id="1375" name="矩形 1374"/>
                <p:cNvSpPr/>
                <p:nvPr/>
              </p:nvSpPr>
              <p:spPr>
                <a:xfrm>
                  <a:off x="1014413" y="1800225"/>
                  <a:ext cx="352425" cy="2286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376" name="直接连接符 1375"/>
                <p:cNvCxnSpPr/>
                <p:nvPr/>
              </p:nvCxnSpPr>
              <p:spPr>
                <a:xfrm>
                  <a:off x="1008314" y="1824246"/>
                  <a:ext cx="0" cy="186586"/>
                </a:xfrm>
                <a:prstGeom prst="line">
                  <a:avLst/>
                </a:prstGeom>
                <a:grp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1377" name="弧形 1376"/>
                <p:cNvSpPr/>
                <p:nvPr/>
              </p:nvSpPr>
              <p:spPr>
                <a:xfrm rot="16200000">
                  <a:off x="1008314" y="1638141"/>
                  <a:ext cx="346540" cy="346539"/>
                </a:xfrm>
                <a:prstGeom prst="arc">
                  <a:avLst>
                    <a:gd name="adj1" fmla="val 16200000"/>
                    <a:gd name="adj2" fmla="val 5433375"/>
                  </a:avLst>
                </a:prstGeom>
                <a:grp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70" name="组合 1369"/>
              <p:cNvGrpSpPr/>
              <p:nvPr/>
            </p:nvGrpSpPr>
            <p:grpSpPr>
              <a:xfrm>
                <a:off x="5354857" y="4707944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1371" name="组合 1370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1373" name="椭圆 1372"/>
                  <p:cNvSpPr/>
                  <p:nvPr/>
                </p:nvSpPr>
                <p:spPr>
                  <a:xfrm>
                    <a:off x="495301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74" name="椭圆 1373"/>
                  <p:cNvSpPr/>
                  <p:nvPr/>
                </p:nvSpPr>
                <p:spPr>
                  <a:xfrm>
                    <a:off x="607220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372" name="弧形 1371"/>
                <p:cNvSpPr/>
                <p:nvPr/>
              </p:nvSpPr>
              <p:spPr>
                <a:xfrm rot="8003126">
                  <a:off x="538391" y="1759817"/>
                  <a:ext cx="71459" cy="71459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816" name="组合 815"/>
            <p:cNvGrpSpPr/>
            <p:nvPr/>
          </p:nvGrpSpPr>
          <p:grpSpPr>
            <a:xfrm>
              <a:off x="1195387" y="6605115"/>
              <a:ext cx="258994" cy="291485"/>
              <a:chOff x="5854733" y="4671252"/>
              <a:chExt cx="258994" cy="291485"/>
            </a:xfrm>
          </p:grpSpPr>
          <p:grpSp>
            <p:nvGrpSpPr>
              <p:cNvPr id="1359" name="组合 1358"/>
              <p:cNvGrpSpPr/>
              <p:nvPr/>
            </p:nvGrpSpPr>
            <p:grpSpPr>
              <a:xfrm>
                <a:off x="5854733" y="4671252"/>
                <a:ext cx="258994" cy="291485"/>
                <a:chOff x="1604963" y="1742103"/>
                <a:chExt cx="258994" cy="291485"/>
              </a:xfrm>
              <a:solidFill>
                <a:srgbClr val="FFDB01"/>
              </a:solidFill>
            </p:grpSpPr>
            <p:grpSp>
              <p:nvGrpSpPr>
                <p:cNvPr id="1365" name="组合 1364"/>
                <p:cNvGrpSpPr/>
                <p:nvPr/>
              </p:nvGrpSpPr>
              <p:grpSpPr>
                <a:xfrm>
                  <a:off x="1604963" y="1742103"/>
                  <a:ext cx="258994" cy="291485"/>
                  <a:chOff x="1604963" y="1742103"/>
                  <a:chExt cx="258994" cy="291485"/>
                </a:xfrm>
                <a:grpFill/>
              </p:grpSpPr>
              <p:sp>
                <p:nvSpPr>
                  <p:cNvPr id="1367" name="矩形 1366"/>
                  <p:cNvSpPr/>
                  <p:nvPr/>
                </p:nvSpPr>
                <p:spPr>
                  <a:xfrm>
                    <a:off x="1604963" y="1852612"/>
                    <a:ext cx="247650" cy="180976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68" name="弧形 1367"/>
                  <p:cNvSpPr/>
                  <p:nvPr/>
                </p:nvSpPr>
                <p:spPr>
                  <a:xfrm rot="5400000" flipH="1">
                    <a:off x="1605133" y="1742103"/>
                    <a:ext cx="258823" cy="258824"/>
                  </a:xfrm>
                  <a:prstGeom prst="arc">
                    <a:avLst>
                      <a:gd name="adj1" fmla="val 16200000"/>
                      <a:gd name="adj2" fmla="val 5433375"/>
                    </a:avLst>
                  </a:prstGeom>
                  <a:grpFill/>
                  <a:ln w="47625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cxnSp>
              <p:nvCxnSpPr>
                <p:cNvPr id="1366" name="直接连接符 1365"/>
                <p:cNvCxnSpPr/>
                <p:nvPr/>
              </p:nvCxnSpPr>
              <p:spPr>
                <a:xfrm flipH="1">
                  <a:off x="1863957" y="1881101"/>
                  <a:ext cx="0" cy="139357"/>
                </a:xfrm>
                <a:prstGeom prst="line">
                  <a:avLst/>
                </a:prstGeom>
                <a:grp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1360" name="组合 1359"/>
              <p:cNvGrpSpPr/>
              <p:nvPr/>
            </p:nvGrpSpPr>
            <p:grpSpPr>
              <a:xfrm>
                <a:off x="5928364" y="4792994"/>
                <a:ext cx="111732" cy="76017"/>
                <a:chOff x="495301" y="1724026"/>
                <a:chExt cx="157638" cy="107250"/>
              </a:xfrm>
            </p:grpSpPr>
            <p:grpSp>
              <p:nvGrpSpPr>
                <p:cNvPr id="1361" name="组合 1360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1363" name="椭圆 1362"/>
                  <p:cNvSpPr/>
                  <p:nvPr/>
                </p:nvSpPr>
                <p:spPr>
                  <a:xfrm>
                    <a:off x="495301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64" name="椭圆 1363"/>
                  <p:cNvSpPr/>
                  <p:nvPr/>
                </p:nvSpPr>
                <p:spPr>
                  <a:xfrm>
                    <a:off x="607220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362" name="弧形 1361"/>
                <p:cNvSpPr/>
                <p:nvPr/>
              </p:nvSpPr>
              <p:spPr>
                <a:xfrm rot="8003126">
                  <a:off x="538391" y="1759817"/>
                  <a:ext cx="71459" cy="71459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817" name="组合 816"/>
            <p:cNvGrpSpPr/>
            <p:nvPr/>
          </p:nvGrpSpPr>
          <p:grpSpPr>
            <a:xfrm>
              <a:off x="0" y="6414518"/>
              <a:ext cx="353272" cy="482082"/>
              <a:chOff x="4659346" y="4480655"/>
              <a:chExt cx="353272" cy="482082"/>
            </a:xfrm>
          </p:grpSpPr>
          <p:grpSp>
            <p:nvGrpSpPr>
              <p:cNvPr id="1349" name="组合 1348"/>
              <p:cNvGrpSpPr/>
              <p:nvPr/>
            </p:nvGrpSpPr>
            <p:grpSpPr>
              <a:xfrm>
                <a:off x="4659346" y="4480655"/>
                <a:ext cx="353272" cy="482082"/>
                <a:chOff x="409576" y="1551506"/>
                <a:chExt cx="353272" cy="482082"/>
              </a:xfrm>
              <a:solidFill>
                <a:srgbClr val="FFDB01"/>
              </a:solidFill>
            </p:grpSpPr>
            <p:sp>
              <p:nvSpPr>
                <p:cNvPr id="1355" name="矩形 1354"/>
                <p:cNvSpPr/>
                <p:nvPr/>
              </p:nvSpPr>
              <p:spPr>
                <a:xfrm>
                  <a:off x="409576" y="1714500"/>
                  <a:ext cx="352425" cy="3190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356" name="组合 1355"/>
                <p:cNvGrpSpPr/>
                <p:nvPr/>
              </p:nvGrpSpPr>
              <p:grpSpPr>
                <a:xfrm>
                  <a:off x="416309" y="1551506"/>
                  <a:ext cx="346539" cy="475771"/>
                  <a:chOff x="416309" y="1551506"/>
                  <a:chExt cx="346539" cy="475771"/>
                </a:xfrm>
                <a:grpFill/>
              </p:grpSpPr>
              <p:sp>
                <p:nvSpPr>
                  <p:cNvPr id="1357" name="弧形 1356"/>
                  <p:cNvSpPr/>
                  <p:nvPr/>
                </p:nvSpPr>
                <p:spPr>
                  <a:xfrm rot="16200000">
                    <a:off x="416309" y="1551506"/>
                    <a:ext cx="346540" cy="346539"/>
                  </a:xfrm>
                  <a:prstGeom prst="arc">
                    <a:avLst>
                      <a:gd name="adj1" fmla="val 16200000"/>
                      <a:gd name="adj2" fmla="val 5433375"/>
                    </a:avLst>
                  </a:prstGeom>
                  <a:grpFill/>
                  <a:ln w="47625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358" name="直接连接符 1357"/>
                  <p:cNvCxnSpPr/>
                  <p:nvPr/>
                </p:nvCxnSpPr>
                <p:spPr>
                  <a:xfrm>
                    <a:off x="416309" y="1737611"/>
                    <a:ext cx="0" cy="289666"/>
                  </a:xfrm>
                  <a:prstGeom prst="line">
                    <a:avLst/>
                  </a:prstGeom>
                  <a:grpFill/>
                  <a:ln w="47625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</p:grpSp>
          </p:grpSp>
          <p:grpSp>
            <p:nvGrpSpPr>
              <p:cNvPr id="1350" name="组合 1349"/>
              <p:cNvGrpSpPr/>
              <p:nvPr/>
            </p:nvGrpSpPr>
            <p:grpSpPr>
              <a:xfrm>
                <a:off x="4757163" y="4653175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1351" name="组合 1350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1353" name="椭圆 1352"/>
                  <p:cNvSpPr/>
                  <p:nvPr/>
                </p:nvSpPr>
                <p:spPr>
                  <a:xfrm>
                    <a:off x="495301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54" name="椭圆 1353"/>
                  <p:cNvSpPr/>
                  <p:nvPr/>
                </p:nvSpPr>
                <p:spPr>
                  <a:xfrm>
                    <a:off x="607220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352" name="弧形 1351"/>
                <p:cNvSpPr/>
                <p:nvPr/>
              </p:nvSpPr>
              <p:spPr>
                <a:xfrm rot="8003126">
                  <a:off x="538391" y="1759817"/>
                  <a:ext cx="71459" cy="71459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818" name="组合 817"/>
            <p:cNvGrpSpPr/>
            <p:nvPr/>
          </p:nvGrpSpPr>
          <p:grpSpPr>
            <a:xfrm>
              <a:off x="1638358" y="6759133"/>
              <a:ext cx="258823" cy="258824"/>
              <a:chOff x="1638358" y="6759133"/>
              <a:chExt cx="258823" cy="258824"/>
            </a:xfrm>
          </p:grpSpPr>
          <p:sp>
            <p:nvSpPr>
              <p:cNvPr id="1343" name="弧形 1342"/>
              <p:cNvSpPr/>
              <p:nvPr/>
            </p:nvSpPr>
            <p:spPr>
              <a:xfrm rot="5400000" flipH="1">
                <a:off x="1638358" y="6759133"/>
                <a:ext cx="258824" cy="258823"/>
              </a:xfrm>
              <a:prstGeom prst="arc">
                <a:avLst>
                  <a:gd name="adj1" fmla="val 16200000"/>
                  <a:gd name="adj2" fmla="val 5433375"/>
                </a:avLst>
              </a:prstGeom>
              <a:solidFill>
                <a:srgbClr val="FFFF00"/>
              </a:solidFill>
              <a:ln w="47625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44" name="组合 1343"/>
              <p:cNvGrpSpPr/>
              <p:nvPr/>
            </p:nvGrpSpPr>
            <p:grpSpPr>
              <a:xfrm>
                <a:off x="1686111" y="6838657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1345" name="组合 1344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1347" name="椭圆 1346"/>
                  <p:cNvSpPr/>
                  <p:nvPr/>
                </p:nvSpPr>
                <p:spPr>
                  <a:xfrm>
                    <a:off x="495301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48" name="椭圆 1347"/>
                  <p:cNvSpPr/>
                  <p:nvPr/>
                </p:nvSpPr>
                <p:spPr>
                  <a:xfrm>
                    <a:off x="607220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346" name="弧形 1345"/>
                <p:cNvSpPr/>
                <p:nvPr/>
              </p:nvSpPr>
              <p:spPr>
                <a:xfrm rot="8003126">
                  <a:off x="538391" y="1759817"/>
                  <a:ext cx="71459" cy="71459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819" name="组合 818"/>
            <p:cNvGrpSpPr/>
            <p:nvPr/>
          </p:nvGrpSpPr>
          <p:grpSpPr>
            <a:xfrm>
              <a:off x="5052613" y="6039100"/>
              <a:ext cx="501976" cy="852737"/>
              <a:chOff x="6904504" y="6496300"/>
              <a:chExt cx="501976" cy="852737"/>
            </a:xfrm>
          </p:grpSpPr>
          <p:grpSp>
            <p:nvGrpSpPr>
              <p:cNvPr id="1330" name="组合 1329"/>
              <p:cNvGrpSpPr/>
              <p:nvPr/>
            </p:nvGrpSpPr>
            <p:grpSpPr>
              <a:xfrm>
                <a:off x="6904504" y="6496300"/>
                <a:ext cx="501976" cy="852737"/>
                <a:chOff x="2691280" y="1176088"/>
                <a:chExt cx="501976" cy="852737"/>
              </a:xfrm>
            </p:grpSpPr>
            <p:grpSp>
              <p:nvGrpSpPr>
                <p:cNvPr id="1332" name="组合 1331"/>
                <p:cNvGrpSpPr/>
                <p:nvPr/>
              </p:nvGrpSpPr>
              <p:grpSpPr>
                <a:xfrm>
                  <a:off x="2708662" y="1177702"/>
                  <a:ext cx="484594" cy="851123"/>
                  <a:chOff x="2708662" y="1177702"/>
                  <a:chExt cx="484594" cy="851123"/>
                </a:xfrm>
              </p:grpSpPr>
              <p:sp>
                <p:nvSpPr>
                  <p:cNvPr id="1334" name="任意多边形 1333"/>
                  <p:cNvSpPr/>
                  <p:nvPr/>
                </p:nvSpPr>
                <p:spPr>
                  <a:xfrm>
                    <a:off x="2708662" y="1177702"/>
                    <a:ext cx="484594" cy="851123"/>
                  </a:xfrm>
                  <a:custGeom>
                    <a:avLst/>
                    <a:gdLst>
                      <a:gd name="connsiteX0" fmla="*/ 237494 w 472693"/>
                      <a:gd name="connsiteY0" fmla="*/ 2 h 851123"/>
                      <a:gd name="connsiteX1" fmla="*/ 355842 w 472693"/>
                      <a:gd name="connsiteY1" fmla="*/ 32432 h 851123"/>
                      <a:gd name="connsiteX2" fmla="*/ 472682 w 472693"/>
                      <a:gd name="connsiteY2" fmla="*/ 238640 h 851123"/>
                      <a:gd name="connsiteX3" fmla="*/ 458401 w 472693"/>
                      <a:gd name="connsiteY3" fmla="*/ 238570 h 851123"/>
                      <a:gd name="connsiteX4" fmla="*/ 458401 w 472693"/>
                      <a:gd name="connsiteY4" fmla="*/ 851123 h 851123"/>
                      <a:gd name="connsiteX5" fmla="*/ 1201 w 472693"/>
                      <a:gd name="connsiteY5" fmla="*/ 851123 h 851123"/>
                      <a:gd name="connsiteX6" fmla="*/ 1201 w 472693"/>
                      <a:gd name="connsiteY6" fmla="*/ 236351 h 851123"/>
                      <a:gd name="connsiteX7" fmla="*/ 0 w 472693"/>
                      <a:gd name="connsiteY7" fmla="*/ 236346 h 851123"/>
                      <a:gd name="connsiteX8" fmla="*/ 1201 w 472693"/>
                      <a:gd name="connsiteY8" fmla="*/ 227325 h 851123"/>
                      <a:gd name="connsiteX9" fmla="*/ 1201 w 472693"/>
                      <a:gd name="connsiteY9" fmla="*/ 189136 h 851123"/>
                      <a:gd name="connsiteX10" fmla="*/ 6284 w 472693"/>
                      <a:gd name="connsiteY10" fmla="*/ 189136 h 851123"/>
                      <a:gd name="connsiteX11" fmla="*/ 8233 w 472693"/>
                      <a:gd name="connsiteY11" fmla="*/ 174489 h 851123"/>
                      <a:gd name="connsiteX12" fmla="*/ 118837 w 472693"/>
                      <a:gd name="connsiteY12" fmla="*/ 31282 h 851123"/>
                      <a:gd name="connsiteX13" fmla="*/ 237494 w 472693"/>
                      <a:gd name="connsiteY13" fmla="*/ 2 h 851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472693" h="851123">
                        <a:moveTo>
                          <a:pt x="237494" y="2"/>
                        </a:moveTo>
                        <a:cubicBezTo>
                          <a:pt x="278422" y="201"/>
                          <a:pt x="319299" y="11018"/>
                          <a:pt x="355842" y="32432"/>
                        </a:cubicBezTo>
                        <a:cubicBezTo>
                          <a:pt x="428929" y="75262"/>
                          <a:pt x="473504" y="153931"/>
                          <a:pt x="472682" y="238640"/>
                        </a:cubicBezTo>
                        <a:lnTo>
                          <a:pt x="458401" y="238570"/>
                        </a:lnTo>
                        <a:lnTo>
                          <a:pt x="458401" y="851123"/>
                        </a:lnTo>
                        <a:lnTo>
                          <a:pt x="1201" y="851123"/>
                        </a:lnTo>
                        <a:lnTo>
                          <a:pt x="1201" y="236351"/>
                        </a:lnTo>
                        <a:lnTo>
                          <a:pt x="0" y="236346"/>
                        </a:lnTo>
                        <a:lnTo>
                          <a:pt x="1201" y="227325"/>
                        </a:lnTo>
                        <a:lnTo>
                          <a:pt x="1201" y="189136"/>
                        </a:lnTo>
                        <a:lnTo>
                          <a:pt x="6284" y="189136"/>
                        </a:lnTo>
                        <a:lnTo>
                          <a:pt x="8233" y="174489"/>
                        </a:lnTo>
                        <a:cubicBezTo>
                          <a:pt x="24429" y="114774"/>
                          <a:pt x="63712" y="62871"/>
                          <a:pt x="118837" y="31282"/>
                        </a:cubicBezTo>
                        <a:cubicBezTo>
                          <a:pt x="155586" y="10223"/>
                          <a:pt x="196566" y="-196"/>
                          <a:pt x="237494" y="2"/>
                        </a:cubicBezTo>
                        <a:close/>
                      </a:path>
                    </a:pathLst>
                  </a:custGeom>
                  <a:solidFill>
                    <a:srgbClr val="FF860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1335" name="组合 1334"/>
                  <p:cNvGrpSpPr/>
                  <p:nvPr/>
                </p:nvGrpSpPr>
                <p:grpSpPr>
                  <a:xfrm rot="1217875">
                    <a:off x="2761963" y="1246693"/>
                    <a:ext cx="328901" cy="328901"/>
                    <a:chOff x="798512" y="1164432"/>
                    <a:chExt cx="263525" cy="263525"/>
                  </a:xfrm>
                </p:grpSpPr>
                <p:sp>
                  <p:nvSpPr>
                    <p:cNvPr id="1341" name="弧形 1340"/>
                    <p:cNvSpPr/>
                    <p:nvPr/>
                  </p:nvSpPr>
                  <p:spPr>
                    <a:xfrm rot="16200000">
                      <a:off x="798512" y="1164432"/>
                      <a:ext cx="263525" cy="263525"/>
                    </a:xfrm>
                    <a:prstGeom prst="arc">
                      <a:avLst>
                        <a:gd name="adj1" fmla="val 16452134"/>
                        <a:gd name="adj2" fmla="val 18258387"/>
                      </a:avLst>
                    </a:prstGeom>
                    <a:ln w="25400" cap="rnd">
                      <a:solidFill>
                        <a:schemeClr val="bg1"/>
                      </a:solidFill>
                      <a:round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42" name="弧形 1341"/>
                    <p:cNvSpPr/>
                    <p:nvPr/>
                  </p:nvSpPr>
                  <p:spPr>
                    <a:xfrm rot="16200000">
                      <a:off x="798512" y="1164432"/>
                      <a:ext cx="263525" cy="263525"/>
                    </a:xfrm>
                    <a:prstGeom prst="arc">
                      <a:avLst>
                        <a:gd name="adj1" fmla="val 19000046"/>
                        <a:gd name="adj2" fmla="val 19568016"/>
                      </a:avLst>
                    </a:prstGeom>
                    <a:ln w="25400" cap="rnd">
                      <a:solidFill>
                        <a:schemeClr val="bg1"/>
                      </a:solidFill>
                      <a:round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336" name="组合 1335"/>
                  <p:cNvGrpSpPr/>
                  <p:nvPr/>
                </p:nvGrpSpPr>
                <p:grpSpPr>
                  <a:xfrm>
                    <a:off x="2858208" y="1343024"/>
                    <a:ext cx="185502" cy="126208"/>
                    <a:chOff x="495301" y="1724026"/>
                    <a:chExt cx="157638" cy="107250"/>
                  </a:xfrm>
                </p:grpSpPr>
                <p:grpSp>
                  <p:nvGrpSpPr>
                    <p:cNvPr id="1337" name="组合 1336"/>
                    <p:cNvGrpSpPr/>
                    <p:nvPr/>
                  </p:nvGrpSpPr>
                  <p:grpSpPr>
                    <a:xfrm>
                      <a:off x="495301" y="1724026"/>
                      <a:ext cx="157638" cy="45719"/>
                      <a:chOff x="495301" y="1724026"/>
                      <a:chExt cx="157638" cy="45719"/>
                    </a:xfrm>
                  </p:grpSpPr>
                  <p:sp>
                    <p:nvSpPr>
                      <p:cNvPr id="1339" name="椭圆 1338"/>
                      <p:cNvSpPr/>
                      <p:nvPr/>
                    </p:nvSpPr>
                    <p:spPr>
                      <a:xfrm>
                        <a:off x="495301" y="172402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1340" name="椭圆 1339"/>
                      <p:cNvSpPr/>
                      <p:nvPr/>
                    </p:nvSpPr>
                    <p:spPr>
                      <a:xfrm>
                        <a:off x="607220" y="172402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  <p:sp>
                  <p:nvSpPr>
                    <p:cNvPr id="1338" name="弧形 1337"/>
                    <p:cNvSpPr/>
                    <p:nvPr/>
                  </p:nvSpPr>
                  <p:spPr>
                    <a:xfrm rot="8003126">
                      <a:off x="538391" y="1759817"/>
                      <a:ext cx="71459" cy="71459"/>
                    </a:xfrm>
                    <a:prstGeom prst="arc">
                      <a:avLst>
                        <a:gd name="adj1" fmla="val 16050350"/>
                        <a:gd name="adj2" fmla="val 0"/>
                      </a:avLst>
                    </a:prstGeom>
                    <a:ln w="15875" cap="rnd">
                      <a:solidFill>
                        <a:srgbClr val="000000"/>
                      </a:solidFill>
                      <a:round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sp>
              <p:nvSpPr>
                <p:cNvPr id="1333" name="弧形 1332"/>
                <p:cNvSpPr/>
                <p:nvPr/>
              </p:nvSpPr>
              <p:spPr>
                <a:xfrm rot="16200000">
                  <a:off x="2691280" y="1176088"/>
                  <a:ext cx="490981" cy="490981"/>
                </a:xfrm>
                <a:prstGeom prst="arc">
                  <a:avLst>
                    <a:gd name="adj1" fmla="val 17207590"/>
                    <a:gd name="adj2" fmla="val 5433375"/>
                  </a:avLst>
                </a:pr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1331" name="直接连接符 1330"/>
              <p:cNvCxnSpPr/>
              <p:nvPr/>
            </p:nvCxnSpPr>
            <p:spPr>
              <a:xfrm>
                <a:off x="7398002" y="6867491"/>
                <a:ext cx="0" cy="227899"/>
              </a:xfrm>
              <a:prstGeom prst="line">
                <a:avLst/>
              </a:prstGeom>
              <a:solidFill>
                <a:schemeClr val="bg1"/>
              </a:solidFill>
              <a:ln w="47625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820" name="组合 819"/>
            <p:cNvGrpSpPr/>
            <p:nvPr/>
          </p:nvGrpSpPr>
          <p:grpSpPr>
            <a:xfrm>
              <a:off x="4470722" y="6357755"/>
              <a:ext cx="501976" cy="524557"/>
              <a:chOff x="2691280" y="1176088"/>
              <a:chExt cx="501976" cy="524557"/>
            </a:xfrm>
          </p:grpSpPr>
          <p:grpSp>
            <p:nvGrpSpPr>
              <p:cNvPr id="1319" name="组合 1318"/>
              <p:cNvGrpSpPr/>
              <p:nvPr/>
            </p:nvGrpSpPr>
            <p:grpSpPr>
              <a:xfrm>
                <a:off x="2708662" y="1177702"/>
                <a:ext cx="484594" cy="522943"/>
                <a:chOff x="2708662" y="1177702"/>
                <a:chExt cx="484594" cy="522943"/>
              </a:xfrm>
            </p:grpSpPr>
            <p:sp>
              <p:nvSpPr>
                <p:cNvPr id="1321" name="任意多边形 1320"/>
                <p:cNvSpPr/>
                <p:nvPr/>
              </p:nvSpPr>
              <p:spPr>
                <a:xfrm>
                  <a:off x="2708662" y="1177702"/>
                  <a:ext cx="484594" cy="522943"/>
                </a:xfrm>
                <a:custGeom>
                  <a:avLst/>
                  <a:gdLst>
                    <a:gd name="connsiteX0" fmla="*/ 237494 w 472693"/>
                    <a:gd name="connsiteY0" fmla="*/ 2 h 851123"/>
                    <a:gd name="connsiteX1" fmla="*/ 355842 w 472693"/>
                    <a:gd name="connsiteY1" fmla="*/ 32432 h 851123"/>
                    <a:gd name="connsiteX2" fmla="*/ 472682 w 472693"/>
                    <a:gd name="connsiteY2" fmla="*/ 238640 h 851123"/>
                    <a:gd name="connsiteX3" fmla="*/ 458401 w 472693"/>
                    <a:gd name="connsiteY3" fmla="*/ 238570 h 851123"/>
                    <a:gd name="connsiteX4" fmla="*/ 458401 w 472693"/>
                    <a:gd name="connsiteY4" fmla="*/ 851123 h 851123"/>
                    <a:gd name="connsiteX5" fmla="*/ 1201 w 472693"/>
                    <a:gd name="connsiteY5" fmla="*/ 851123 h 851123"/>
                    <a:gd name="connsiteX6" fmla="*/ 1201 w 472693"/>
                    <a:gd name="connsiteY6" fmla="*/ 236351 h 851123"/>
                    <a:gd name="connsiteX7" fmla="*/ 0 w 472693"/>
                    <a:gd name="connsiteY7" fmla="*/ 236346 h 851123"/>
                    <a:gd name="connsiteX8" fmla="*/ 1201 w 472693"/>
                    <a:gd name="connsiteY8" fmla="*/ 227325 h 851123"/>
                    <a:gd name="connsiteX9" fmla="*/ 1201 w 472693"/>
                    <a:gd name="connsiteY9" fmla="*/ 189136 h 851123"/>
                    <a:gd name="connsiteX10" fmla="*/ 6284 w 472693"/>
                    <a:gd name="connsiteY10" fmla="*/ 189136 h 851123"/>
                    <a:gd name="connsiteX11" fmla="*/ 8233 w 472693"/>
                    <a:gd name="connsiteY11" fmla="*/ 174489 h 851123"/>
                    <a:gd name="connsiteX12" fmla="*/ 118837 w 472693"/>
                    <a:gd name="connsiteY12" fmla="*/ 31282 h 851123"/>
                    <a:gd name="connsiteX13" fmla="*/ 237494 w 472693"/>
                    <a:gd name="connsiteY13" fmla="*/ 2 h 851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72693" h="851123">
                      <a:moveTo>
                        <a:pt x="237494" y="2"/>
                      </a:moveTo>
                      <a:cubicBezTo>
                        <a:pt x="278422" y="201"/>
                        <a:pt x="319299" y="11018"/>
                        <a:pt x="355842" y="32432"/>
                      </a:cubicBezTo>
                      <a:cubicBezTo>
                        <a:pt x="428929" y="75262"/>
                        <a:pt x="473504" y="153931"/>
                        <a:pt x="472682" y="238640"/>
                      </a:cubicBezTo>
                      <a:lnTo>
                        <a:pt x="458401" y="238570"/>
                      </a:lnTo>
                      <a:lnTo>
                        <a:pt x="458401" y="851123"/>
                      </a:lnTo>
                      <a:lnTo>
                        <a:pt x="1201" y="851123"/>
                      </a:lnTo>
                      <a:lnTo>
                        <a:pt x="1201" y="236351"/>
                      </a:lnTo>
                      <a:lnTo>
                        <a:pt x="0" y="236346"/>
                      </a:lnTo>
                      <a:lnTo>
                        <a:pt x="1201" y="227325"/>
                      </a:lnTo>
                      <a:lnTo>
                        <a:pt x="1201" y="189136"/>
                      </a:lnTo>
                      <a:lnTo>
                        <a:pt x="6284" y="189136"/>
                      </a:lnTo>
                      <a:lnTo>
                        <a:pt x="8233" y="174489"/>
                      </a:lnTo>
                      <a:cubicBezTo>
                        <a:pt x="24429" y="114774"/>
                        <a:pt x="63712" y="62871"/>
                        <a:pt x="118837" y="31282"/>
                      </a:cubicBezTo>
                      <a:cubicBezTo>
                        <a:pt x="155586" y="10223"/>
                        <a:pt x="196566" y="-196"/>
                        <a:pt x="237494" y="2"/>
                      </a:cubicBezTo>
                      <a:close/>
                    </a:path>
                  </a:pathLst>
                </a:custGeom>
                <a:solidFill>
                  <a:srgbClr val="FF860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322" name="组合 1321"/>
                <p:cNvGrpSpPr/>
                <p:nvPr/>
              </p:nvGrpSpPr>
              <p:grpSpPr>
                <a:xfrm rot="1217875">
                  <a:off x="2761963" y="1246693"/>
                  <a:ext cx="328901" cy="328901"/>
                  <a:chOff x="798512" y="1164432"/>
                  <a:chExt cx="263525" cy="263525"/>
                </a:xfrm>
              </p:grpSpPr>
              <p:sp>
                <p:nvSpPr>
                  <p:cNvPr id="1328" name="弧形 1327"/>
                  <p:cNvSpPr/>
                  <p:nvPr/>
                </p:nvSpPr>
                <p:spPr>
                  <a:xfrm rot="16200000">
                    <a:off x="798512" y="1164432"/>
                    <a:ext cx="263525" cy="263525"/>
                  </a:xfrm>
                  <a:prstGeom prst="arc">
                    <a:avLst>
                      <a:gd name="adj1" fmla="val 16452134"/>
                      <a:gd name="adj2" fmla="val 18258387"/>
                    </a:avLst>
                  </a:prstGeom>
                  <a:ln w="25400" cap="rnd">
                    <a:solidFill>
                      <a:schemeClr val="bg1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29" name="弧形 1328"/>
                  <p:cNvSpPr/>
                  <p:nvPr/>
                </p:nvSpPr>
                <p:spPr>
                  <a:xfrm rot="16200000">
                    <a:off x="798512" y="1164432"/>
                    <a:ext cx="263525" cy="263525"/>
                  </a:xfrm>
                  <a:prstGeom prst="arc">
                    <a:avLst>
                      <a:gd name="adj1" fmla="val 19000046"/>
                      <a:gd name="adj2" fmla="val 19568016"/>
                    </a:avLst>
                  </a:prstGeom>
                  <a:ln w="25400" cap="rnd">
                    <a:solidFill>
                      <a:schemeClr val="bg1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323" name="组合 1322"/>
                <p:cNvGrpSpPr/>
                <p:nvPr/>
              </p:nvGrpSpPr>
              <p:grpSpPr>
                <a:xfrm>
                  <a:off x="2858208" y="1343024"/>
                  <a:ext cx="185502" cy="126208"/>
                  <a:chOff x="495301" y="1724026"/>
                  <a:chExt cx="157638" cy="107250"/>
                </a:xfrm>
              </p:grpSpPr>
              <p:grpSp>
                <p:nvGrpSpPr>
                  <p:cNvPr id="1324" name="组合 1323"/>
                  <p:cNvGrpSpPr/>
                  <p:nvPr/>
                </p:nvGrpSpPr>
                <p:grpSpPr>
                  <a:xfrm>
                    <a:off x="495301" y="1724026"/>
                    <a:ext cx="157638" cy="45719"/>
                    <a:chOff x="495301" y="1724026"/>
                    <a:chExt cx="157638" cy="45719"/>
                  </a:xfrm>
                </p:grpSpPr>
                <p:sp>
                  <p:nvSpPr>
                    <p:cNvPr id="1326" name="椭圆 1325"/>
                    <p:cNvSpPr/>
                    <p:nvPr/>
                  </p:nvSpPr>
                  <p:spPr>
                    <a:xfrm>
                      <a:off x="495301" y="1724026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>
                        <a:lumMod val="95000"/>
                        <a:lumOff val="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27" name="椭圆 1326"/>
                    <p:cNvSpPr/>
                    <p:nvPr/>
                  </p:nvSpPr>
                  <p:spPr>
                    <a:xfrm>
                      <a:off x="607220" y="1724026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>
                        <a:lumMod val="95000"/>
                        <a:lumOff val="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1325" name="弧形 1324"/>
                  <p:cNvSpPr/>
                  <p:nvPr/>
                </p:nvSpPr>
                <p:spPr>
                  <a:xfrm rot="8003126">
                    <a:off x="538391" y="1759817"/>
                    <a:ext cx="71459" cy="71459"/>
                  </a:xfrm>
                  <a:prstGeom prst="arc">
                    <a:avLst>
                      <a:gd name="adj1" fmla="val 16050350"/>
                      <a:gd name="adj2" fmla="val 0"/>
                    </a:avLst>
                  </a:prstGeom>
                  <a:ln w="15875" cap="rnd">
                    <a:solidFill>
                      <a:srgbClr val="000000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1320" name="弧形 1319"/>
              <p:cNvSpPr/>
              <p:nvPr/>
            </p:nvSpPr>
            <p:spPr>
              <a:xfrm rot="16200000">
                <a:off x="2691280" y="1176088"/>
                <a:ext cx="490981" cy="490981"/>
              </a:xfrm>
              <a:prstGeom prst="arc">
                <a:avLst>
                  <a:gd name="adj1" fmla="val 17207590"/>
                  <a:gd name="adj2" fmla="val 5433375"/>
                </a:avLst>
              </a:prstGeom>
              <a:noFill/>
              <a:ln w="47625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21" name="组合 820"/>
            <p:cNvGrpSpPr/>
            <p:nvPr/>
          </p:nvGrpSpPr>
          <p:grpSpPr>
            <a:xfrm>
              <a:off x="3604345" y="6249957"/>
              <a:ext cx="350894" cy="646643"/>
              <a:chOff x="1243012" y="1386945"/>
              <a:chExt cx="350894" cy="646643"/>
            </a:xfrm>
          </p:grpSpPr>
          <p:grpSp>
            <p:nvGrpSpPr>
              <p:cNvPr id="1304" name="组合 1303"/>
              <p:cNvGrpSpPr/>
              <p:nvPr/>
            </p:nvGrpSpPr>
            <p:grpSpPr>
              <a:xfrm>
                <a:off x="1243012" y="1386945"/>
                <a:ext cx="350894" cy="646643"/>
                <a:chOff x="1243012" y="1386945"/>
                <a:chExt cx="350894" cy="646643"/>
              </a:xfrm>
            </p:grpSpPr>
            <p:grpSp>
              <p:nvGrpSpPr>
                <p:cNvPr id="1313" name="组合 1312"/>
                <p:cNvGrpSpPr/>
                <p:nvPr/>
              </p:nvGrpSpPr>
              <p:grpSpPr>
                <a:xfrm>
                  <a:off x="1243012" y="1386945"/>
                  <a:ext cx="350894" cy="646643"/>
                  <a:chOff x="1243012" y="1386945"/>
                  <a:chExt cx="350894" cy="646643"/>
                </a:xfrm>
              </p:grpSpPr>
              <p:sp>
                <p:nvSpPr>
                  <p:cNvPr id="1315" name="任意多边形 1314"/>
                  <p:cNvSpPr/>
                  <p:nvPr/>
                </p:nvSpPr>
                <p:spPr>
                  <a:xfrm rot="16200000">
                    <a:off x="1095265" y="1534947"/>
                    <a:ext cx="646388" cy="350894"/>
                  </a:xfrm>
                  <a:custGeom>
                    <a:avLst/>
                    <a:gdLst>
                      <a:gd name="connsiteX0" fmla="*/ 646386 w 646388"/>
                      <a:gd name="connsiteY0" fmla="*/ 178466 h 350894"/>
                      <a:gd name="connsiteX1" fmla="*/ 622611 w 646388"/>
                      <a:gd name="connsiteY1" fmla="*/ 265229 h 350894"/>
                      <a:gd name="connsiteX2" fmla="*/ 471436 w 646388"/>
                      <a:gd name="connsiteY2" fmla="*/ 350886 h 350894"/>
                      <a:gd name="connsiteX3" fmla="*/ 471463 w 646388"/>
                      <a:gd name="connsiteY3" fmla="*/ 345282 h 350894"/>
                      <a:gd name="connsiteX4" fmla="*/ 0 w 646388"/>
                      <a:gd name="connsiteY4" fmla="*/ 345281 h 350894"/>
                      <a:gd name="connsiteX5" fmla="*/ 0 w 646388"/>
                      <a:gd name="connsiteY5" fmla="*/ 0 h 350894"/>
                      <a:gd name="connsiteX6" fmla="*/ 473870 w 646388"/>
                      <a:gd name="connsiteY6" fmla="*/ 0 h 350894"/>
                      <a:gd name="connsiteX7" fmla="*/ 473870 w 646388"/>
                      <a:gd name="connsiteY7" fmla="*/ 4455 h 350894"/>
                      <a:gd name="connsiteX8" fmla="*/ 518466 w 646388"/>
                      <a:gd name="connsiteY8" fmla="*/ 10390 h 350894"/>
                      <a:gd name="connsiteX9" fmla="*/ 623454 w 646388"/>
                      <a:gd name="connsiteY9" fmla="*/ 91476 h 350894"/>
                      <a:gd name="connsiteX10" fmla="*/ 646386 w 646388"/>
                      <a:gd name="connsiteY10" fmla="*/ 178466 h 350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646388" h="350894">
                        <a:moveTo>
                          <a:pt x="646386" y="178466"/>
                        </a:moveTo>
                        <a:cubicBezTo>
                          <a:pt x="646241" y="208471"/>
                          <a:pt x="638311" y="238439"/>
                          <a:pt x="622611" y="265229"/>
                        </a:cubicBezTo>
                        <a:cubicBezTo>
                          <a:pt x="591212" y="318810"/>
                          <a:pt x="533537" y="351489"/>
                          <a:pt x="471436" y="350886"/>
                        </a:cubicBezTo>
                        <a:lnTo>
                          <a:pt x="471463" y="345282"/>
                        </a:lnTo>
                        <a:lnTo>
                          <a:pt x="0" y="345281"/>
                        </a:lnTo>
                        <a:lnTo>
                          <a:pt x="0" y="0"/>
                        </a:lnTo>
                        <a:lnTo>
                          <a:pt x="473870" y="0"/>
                        </a:lnTo>
                        <a:lnTo>
                          <a:pt x="473870" y="4455"/>
                        </a:lnTo>
                        <a:lnTo>
                          <a:pt x="518466" y="10390"/>
                        </a:lnTo>
                        <a:cubicBezTo>
                          <a:pt x="562244" y="22264"/>
                          <a:pt x="600296" y="51063"/>
                          <a:pt x="623454" y="91476"/>
                        </a:cubicBezTo>
                        <a:cubicBezTo>
                          <a:pt x="638893" y="118418"/>
                          <a:pt x="646532" y="148461"/>
                          <a:pt x="646386" y="178466"/>
                        </a:cubicBezTo>
                        <a:close/>
                      </a:path>
                    </a:pathLst>
                  </a:custGeom>
                  <a:solidFill>
                    <a:srgbClr val="FCB601"/>
                  </a:solidFill>
                  <a:ln w="47625" cap="rnd">
                    <a:noFill/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16" name="弧形 1315"/>
                  <p:cNvSpPr/>
                  <p:nvPr/>
                </p:nvSpPr>
                <p:spPr>
                  <a:xfrm rot="5400000" flipH="1">
                    <a:off x="1249091" y="1386946"/>
                    <a:ext cx="334099" cy="334098"/>
                  </a:xfrm>
                  <a:prstGeom prst="arc">
                    <a:avLst>
                      <a:gd name="adj1" fmla="val 21125570"/>
                      <a:gd name="adj2" fmla="val 5433375"/>
                    </a:avLst>
                  </a:prstGeom>
                  <a:noFill/>
                  <a:ln w="47625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317" name="直接连接符 1316"/>
                  <p:cNvCxnSpPr/>
                  <p:nvPr/>
                </p:nvCxnSpPr>
                <p:spPr>
                  <a:xfrm>
                    <a:off x="1583190" y="1566370"/>
                    <a:ext cx="0" cy="121188"/>
                  </a:xfrm>
                  <a:prstGeom prst="line">
                    <a:avLst/>
                  </a:prstGeom>
                  <a:solidFill>
                    <a:schemeClr val="bg1"/>
                  </a:solidFill>
                  <a:ln w="47625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sp>
                <p:nvSpPr>
                  <p:cNvPr id="1318" name="弧形 1317"/>
                  <p:cNvSpPr/>
                  <p:nvPr/>
                </p:nvSpPr>
                <p:spPr>
                  <a:xfrm rot="10800000" flipH="1">
                    <a:off x="1249091" y="1386946"/>
                    <a:ext cx="334098" cy="334099"/>
                  </a:xfrm>
                  <a:prstGeom prst="arc">
                    <a:avLst>
                      <a:gd name="adj1" fmla="val 21125570"/>
                      <a:gd name="adj2" fmla="val 2076877"/>
                    </a:avLst>
                  </a:prstGeom>
                  <a:noFill/>
                  <a:ln w="47625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314" name="弧形 1313"/>
                <p:cNvSpPr/>
                <p:nvPr/>
              </p:nvSpPr>
              <p:spPr>
                <a:xfrm rot="9000000" flipH="1">
                  <a:off x="1249091" y="1386946"/>
                  <a:ext cx="334098" cy="334099"/>
                </a:xfrm>
                <a:prstGeom prst="arc">
                  <a:avLst>
                    <a:gd name="adj1" fmla="val 1547799"/>
                    <a:gd name="adj2" fmla="val 1884340"/>
                  </a:avLst>
                </a:pr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05" name="组合 1304"/>
              <p:cNvGrpSpPr/>
              <p:nvPr/>
            </p:nvGrpSpPr>
            <p:grpSpPr>
              <a:xfrm>
                <a:off x="1308099" y="1428751"/>
                <a:ext cx="263525" cy="263525"/>
                <a:chOff x="798512" y="1164432"/>
                <a:chExt cx="263525" cy="263525"/>
              </a:xfrm>
            </p:grpSpPr>
            <p:sp>
              <p:nvSpPr>
                <p:cNvPr id="1311" name="弧形 1310"/>
                <p:cNvSpPr/>
                <p:nvPr/>
              </p:nvSpPr>
              <p:spPr>
                <a:xfrm rot="16200000">
                  <a:off x="798512" y="1164432"/>
                  <a:ext cx="263525" cy="263525"/>
                </a:xfrm>
                <a:prstGeom prst="arc">
                  <a:avLst>
                    <a:gd name="adj1" fmla="val 16452134"/>
                    <a:gd name="adj2" fmla="val 18258387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12" name="弧形 1311"/>
                <p:cNvSpPr/>
                <p:nvPr/>
              </p:nvSpPr>
              <p:spPr>
                <a:xfrm rot="16200000">
                  <a:off x="798512" y="1164432"/>
                  <a:ext cx="263525" cy="263525"/>
                </a:xfrm>
                <a:prstGeom prst="arc">
                  <a:avLst>
                    <a:gd name="adj1" fmla="val 19000046"/>
                    <a:gd name="adj2" fmla="val 19568016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06" name="组合 1305"/>
              <p:cNvGrpSpPr/>
              <p:nvPr/>
            </p:nvGrpSpPr>
            <p:grpSpPr>
              <a:xfrm>
                <a:off x="1351423" y="1533524"/>
                <a:ext cx="134072" cy="91217"/>
                <a:chOff x="495301" y="1724026"/>
                <a:chExt cx="157638" cy="107250"/>
              </a:xfrm>
            </p:grpSpPr>
            <p:grpSp>
              <p:nvGrpSpPr>
                <p:cNvPr id="1307" name="组合 1306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1309" name="椭圆 1308"/>
                  <p:cNvSpPr/>
                  <p:nvPr/>
                </p:nvSpPr>
                <p:spPr>
                  <a:xfrm>
                    <a:off x="495301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10" name="椭圆 1309"/>
                  <p:cNvSpPr/>
                  <p:nvPr/>
                </p:nvSpPr>
                <p:spPr>
                  <a:xfrm>
                    <a:off x="607220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308" name="弧形 1307"/>
                <p:cNvSpPr/>
                <p:nvPr/>
              </p:nvSpPr>
              <p:spPr>
                <a:xfrm rot="8003126">
                  <a:off x="538391" y="1759817"/>
                  <a:ext cx="71459" cy="71459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822" name="组合 821"/>
            <p:cNvGrpSpPr/>
            <p:nvPr/>
          </p:nvGrpSpPr>
          <p:grpSpPr>
            <a:xfrm>
              <a:off x="4867707" y="6249957"/>
              <a:ext cx="350894" cy="646643"/>
              <a:chOff x="2506374" y="1386945"/>
              <a:chExt cx="350894" cy="646643"/>
            </a:xfrm>
          </p:grpSpPr>
          <p:grpSp>
            <p:nvGrpSpPr>
              <p:cNvPr id="1289" name="组合 1288"/>
              <p:cNvGrpSpPr/>
              <p:nvPr/>
            </p:nvGrpSpPr>
            <p:grpSpPr>
              <a:xfrm>
                <a:off x="2506374" y="1386945"/>
                <a:ext cx="350894" cy="646643"/>
                <a:chOff x="1243012" y="1386945"/>
                <a:chExt cx="350894" cy="646643"/>
              </a:xfrm>
            </p:grpSpPr>
            <p:grpSp>
              <p:nvGrpSpPr>
                <p:cNvPr id="1298" name="组合 1297"/>
                <p:cNvGrpSpPr/>
                <p:nvPr/>
              </p:nvGrpSpPr>
              <p:grpSpPr>
                <a:xfrm>
                  <a:off x="1243012" y="1386945"/>
                  <a:ext cx="350894" cy="646643"/>
                  <a:chOff x="1243012" y="1386945"/>
                  <a:chExt cx="350894" cy="646643"/>
                </a:xfrm>
              </p:grpSpPr>
              <p:sp>
                <p:nvSpPr>
                  <p:cNvPr id="1300" name="任意多边形 1299"/>
                  <p:cNvSpPr/>
                  <p:nvPr/>
                </p:nvSpPr>
                <p:spPr>
                  <a:xfrm rot="16200000">
                    <a:off x="1095265" y="1534947"/>
                    <a:ext cx="646388" cy="350894"/>
                  </a:xfrm>
                  <a:custGeom>
                    <a:avLst/>
                    <a:gdLst>
                      <a:gd name="connsiteX0" fmla="*/ 646386 w 646388"/>
                      <a:gd name="connsiteY0" fmla="*/ 178466 h 350894"/>
                      <a:gd name="connsiteX1" fmla="*/ 622611 w 646388"/>
                      <a:gd name="connsiteY1" fmla="*/ 265229 h 350894"/>
                      <a:gd name="connsiteX2" fmla="*/ 471436 w 646388"/>
                      <a:gd name="connsiteY2" fmla="*/ 350886 h 350894"/>
                      <a:gd name="connsiteX3" fmla="*/ 471463 w 646388"/>
                      <a:gd name="connsiteY3" fmla="*/ 345282 h 350894"/>
                      <a:gd name="connsiteX4" fmla="*/ 0 w 646388"/>
                      <a:gd name="connsiteY4" fmla="*/ 345281 h 350894"/>
                      <a:gd name="connsiteX5" fmla="*/ 0 w 646388"/>
                      <a:gd name="connsiteY5" fmla="*/ 0 h 350894"/>
                      <a:gd name="connsiteX6" fmla="*/ 473870 w 646388"/>
                      <a:gd name="connsiteY6" fmla="*/ 0 h 350894"/>
                      <a:gd name="connsiteX7" fmla="*/ 473870 w 646388"/>
                      <a:gd name="connsiteY7" fmla="*/ 4455 h 350894"/>
                      <a:gd name="connsiteX8" fmla="*/ 518466 w 646388"/>
                      <a:gd name="connsiteY8" fmla="*/ 10390 h 350894"/>
                      <a:gd name="connsiteX9" fmla="*/ 623454 w 646388"/>
                      <a:gd name="connsiteY9" fmla="*/ 91476 h 350894"/>
                      <a:gd name="connsiteX10" fmla="*/ 646386 w 646388"/>
                      <a:gd name="connsiteY10" fmla="*/ 178466 h 350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646388" h="350894">
                        <a:moveTo>
                          <a:pt x="646386" y="178466"/>
                        </a:moveTo>
                        <a:cubicBezTo>
                          <a:pt x="646241" y="208471"/>
                          <a:pt x="638311" y="238439"/>
                          <a:pt x="622611" y="265229"/>
                        </a:cubicBezTo>
                        <a:cubicBezTo>
                          <a:pt x="591212" y="318810"/>
                          <a:pt x="533537" y="351489"/>
                          <a:pt x="471436" y="350886"/>
                        </a:cubicBezTo>
                        <a:lnTo>
                          <a:pt x="471463" y="345282"/>
                        </a:lnTo>
                        <a:lnTo>
                          <a:pt x="0" y="345281"/>
                        </a:lnTo>
                        <a:lnTo>
                          <a:pt x="0" y="0"/>
                        </a:lnTo>
                        <a:lnTo>
                          <a:pt x="473870" y="0"/>
                        </a:lnTo>
                        <a:lnTo>
                          <a:pt x="473870" y="4455"/>
                        </a:lnTo>
                        <a:lnTo>
                          <a:pt x="518466" y="10390"/>
                        </a:lnTo>
                        <a:cubicBezTo>
                          <a:pt x="562244" y="22264"/>
                          <a:pt x="600296" y="51063"/>
                          <a:pt x="623454" y="91476"/>
                        </a:cubicBezTo>
                        <a:cubicBezTo>
                          <a:pt x="638893" y="118418"/>
                          <a:pt x="646532" y="148461"/>
                          <a:pt x="646386" y="178466"/>
                        </a:cubicBezTo>
                        <a:close/>
                      </a:path>
                    </a:pathLst>
                  </a:custGeom>
                  <a:solidFill>
                    <a:srgbClr val="FCB601"/>
                  </a:solidFill>
                  <a:ln w="47625" cap="rnd">
                    <a:noFill/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01" name="弧形 1300"/>
                  <p:cNvSpPr/>
                  <p:nvPr/>
                </p:nvSpPr>
                <p:spPr>
                  <a:xfrm rot="5400000" flipH="1">
                    <a:off x="1249091" y="1386946"/>
                    <a:ext cx="334099" cy="334098"/>
                  </a:xfrm>
                  <a:prstGeom prst="arc">
                    <a:avLst>
                      <a:gd name="adj1" fmla="val 21125570"/>
                      <a:gd name="adj2" fmla="val 5433375"/>
                    </a:avLst>
                  </a:prstGeom>
                  <a:noFill/>
                  <a:ln w="47625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302" name="直接连接符 1301"/>
                  <p:cNvCxnSpPr/>
                  <p:nvPr/>
                </p:nvCxnSpPr>
                <p:spPr>
                  <a:xfrm>
                    <a:off x="1583190" y="1566370"/>
                    <a:ext cx="0" cy="276718"/>
                  </a:xfrm>
                  <a:prstGeom prst="line">
                    <a:avLst/>
                  </a:prstGeom>
                  <a:solidFill>
                    <a:schemeClr val="bg1"/>
                  </a:solidFill>
                  <a:ln w="47625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sp>
                <p:nvSpPr>
                  <p:cNvPr id="1303" name="弧形 1302"/>
                  <p:cNvSpPr/>
                  <p:nvPr/>
                </p:nvSpPr>
                <p:spPr>
                  <a:xfrm rot="10800000" flipH="1">
                    <a:off x="1249091" y="1386946"/>
                    <a:ext cx="334098" cy="334099"/>
                  </a:xfrm>
                  <a:prstGeom prst="arc">
                    <a:avLst>
                      <a:gd name="adj1" fmla="val 21125570"/>
                      <a:gd name="adj2" fmla="val 2076877"/>
                    </a:avLst>
                  </a:prstGeom>
                  <a:noFill/>
                  <a:ln w="47625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299" name="弧形 1298"/>
                <p:cNvSpPr/>
                <p:nvPr/>
              </p:nvSpPr>
              <p:spPr>
                <a:xfrm rot="9000000" flipH="1">
                  <a:off x="1249091" y="1386946"/>
                  <a:ext cx="334098" cy="334099"/>
                </a:xfrm>
                <a:prstGeom prst="arc">
                  <a:avLst>
                    <a:gd name="adj1" fmla="val 1547799"/>
                    <a:gd name="adj2" fmla="val 1884340"/>
                  </a:avLst>
                </a:pr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90" name="组合 1289"/>
              <p:cNvGrpSpPr/>
              <p:nvPr/>
            </p:nvGrpSpPr>
            <p:grpSpPr>
              <a:xfrm>
                <a:off x="2571461" y="1428751"/>
                <a:ext cx="263525" cy="263525"/>
                <a:chOff x="798512" y="1164432"/>
                <a:chExt cx="263525" cy="263525"/>
              </a:xfrm>
            </p:grpSpPr>
            <p:sp>
              <p:nvSpPr>
                <p:cNvPr id="1296" name="弧形 1295"/>
                <p:cNvSpPr/>
                <p:nvPr/>
              </p:nvSpPr>
              <p:spPr>
                <a:xfrm rot="16200000">
                  <a:off x="798512" y="1164432"/>
                  <a:ext cx="263525" cy="263525"/>
                </a:xfrm>
                <a:prstGeom prst="arc">
                  <a:avLst>
                    <a:gd name="adj1" fmla="val 16452134"/>
                    <a:gd name="adj2" fmla="val 18258387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97" name="弧形 1296"/>
                <p:cNvSpPr/>
                <p:nvPr/>
              </p:nvSpPr>
              <p:spPr>
                <a:xfrm rot="16200000">
                  <a:off x="798512" y="1164432"/>
                  <a:ext cx="263525" cy="263525"/>
                </a:xfrm>
                <a:prstGeom prst="arc">
                  <a:avLst>
                    <a:gd name="adj1" fmla="val 19000046"/>
                    <a:gd name="adj2" fmla="val 19568016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91" name="组合 1290"/>
              <p:cNvGrpSpPr/>
              <p:nvPr/>
            </p:nvGrpSpPr>
            <p:grpSpPr>
              <a:xfrm>
                <a:off x="2614785" y="1533524"/>
                <a:ext cx="134072" cy="91217"/>
                <a:chOff x="495301" y="1724026"/>
                <a:chExt cx="157638" cy="107250"/>
              </a:xfrm>
            </p:grpSpPr>
            <p:grpSp>
              <p:nvGrpSpPr>
                <p:cNvPr id="1292" name="组合 1291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1294" name="椭圆 1293"/>
                  <p:cNvSpPr/>
                  <p:nvPr/>
                </p:nvSpPr>
                <p:spPr>
                  <a:xfrm>
                    <a:off x="495301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95" name="椭圆 1294"/>
                  <p:cNvSpPr/>
                  <p:nvPr/>
                </p:nvSpPr>
                <p:spPr>
                  <a:xfrm>
                    <a:off x="607220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293" name="弧形 1292"/>
                <p:cNvSpPr/>
                <p:nvPr/>
              </p:nvSpPr>
              <p:spPr>
                <a:xfrm rot="8003126">
                  <a:off x="538391" y="1759817"/>
                  <a:ext cx="71459" cy="71459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823" name="组合 822"/>
            <p:cNvGrpSpPr/>
            <p:nvPr/>
          </p:nvGrpSpPr>
          <p:grpSpPr>
            <a:xfrm>
              <a:off x="4168701" y="5986843"/>
              <a:ext cx="354068" cy="904993"/>
              <a:chOff x="1807368" y="1123831"/>
              <a:chExt cx="354068" cy="904993"/>
            </a:xfrm>
          </p:grpSpPr>
          <p:grpSp>
            <p:nvGrpSpPr>
              <p:cNvPr id="1273" name="组合 1272"/>
              <p:cNvGrpSpPr/>
              <p:nvPr/>
            </p:nvGrpSpPr>
            <p:grpSpPr>
              <a:xfrm>
                <a:off x="1807368" y="1123831"/>
                <a:ext cx="354068" cy="904993"/>
                <a:chOff x="754856" y="1123831"/>
                <a:chExt cx="354068" cy="904993"/>
              </a:xfrm>
            </p:grpSpPr>
            <p:sp>
              <p:nvSpPr>
                <p:cNvPr id="1282" name="任意多边形 1281"/>
                <p:cNvSpPr/>
                <p:nvPr/>
              </p:nvSpPr>
              <p:spPr>
                <a:xfrm>
                  <a:off x="754856" y="1126056"/>
                  <a:ext cx="350893" cy="902768"/>
                </a:xfrm>
                <a:custGeom>
                  <a:avLst/>
                  <a:gdLst>
                    <a:gd name="connsiteX0" fmla="*/ 174112 w 346540"/>
                    <a:gd name="connsiteY0" fmla="*/ 2 h 902768"/>
                    <a:gd name="connsiteX1" fmla="*/ 260875 w 346540"/>
                    <a:gd name="connsiteY1" fmla="*/ 23777 h 902768"/>
                    <a:gd name="connsiteX2" fmla="*/ 346532 w 346540"/>
                    <a:gd name="connsiteY2" fmla="*/ 174953 h 902768"/>
                    <a:gd name="connsiteX3" fmla="*/ 332990 w 346540"/>
                    <a:gd name="connsiteY3" fmla="*/ 174887 h 902768"/>
                    <a:gd name="connsiteX4" fmla="*/ 332990 w 346540"/>
                    <a:gd name="connsiteY4" fmla="*/ 902768 h 902768"/>
                    <a:gd name="connsiteX5" fmla="*/ 5965 w 346540"/>
                    <a:gd name="connsiteY5" fmla="*/ 902768 h 902768"/>
                    <a:gd name="connsiteX6" fmla="*/ 5965 w 346540"/>
                    <a:gd name="connsiteY6" fmla="*/ 173300 h 902768"/>
                    <a:gd name="connsiteX7" fmla="*/ 0 w 346540"/>
                    <a:gd name="connsiteY7" fmla="*/ 173271 h 902768"/>
                    <a:gd name="connsiteX8" fmla="*/ 87122 w 346540"/>
                    <a:gd name="connsiteY8" fmla="*/ 22934 h 902768"/>
                    <a:gd name="connsiteX9" fmla="*/ 174112 w 346540"/>
                    <a:gd name="connsiteY9" fmla="*/ 2 h 902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46540" h="902768">
                      <a:moveTo>
                        <a:pt x="174112" y="2"/>
                      </a:moveTo>
                      <a:cubicBezTo>
                        <a:pt x="204117" y="148"/>
                        <a:pt x="234084" y="8078"/>
                        <a:pt x="260875" y="23777"/>
                      </a:cubicBezTo>
                      <a:cubicBezTo>
                        <a:pt x="314456" y="55176"/>
                        <a:pt x="347135" y="112851"/>
                        <a:pt x="346532" y="174953"/>
                      </a:cubicBezTo>
                      <a:lnTo>
                        <a:pt x="332990" y="174887"/>
                      </a:lnTo>
                      <a:lnTo>
                        <a:pt x="332990" y="902768"/>
                      </a:lnTo>
                      <a:lnTo>
                        <a:pt x="5965" y="902768"/>
                      </a:lnTo>
                      <a:lnTo>
                        <a:pt x="5965" y="173300"/>
                      </a:lnTo>
                      <a:lnTo>
                        <a:pt x="0" y="173271"/>
                      </a:lnTo>
                      <a:cubicBezTo>
                        <a:pt x="0" y="111166"/>
                        <a:pt x="33238" y="53812"/>
                        <a:pt x="87122" y="22934"/>
                      </a:cubicBezTo>
                      <a:cubicBezTo>
                        <a:pt x="114064" y="7495"/>
                        <a:pt x="144107" y="-144"/>
                        <a:pt x="174112" y="2"/>
                      </a:cubicBezTo>
                      <a:close/>
                    </a:path>
                  </a:pathLst>
                </a:custGeom>
                <a:solidFill>
                  <a:srgbClr val="FF590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83" name="弧形 1282"/>
                <p:cNvSpPr/>
                <p:nvPr/>
              </p:nvSpPr>
              <p:spPr>
                <a:xfrm rot="16200000">
                  <a:off x="762385" y="1126057"/>
                  <a:ext cx="346540" cy="346539"/>
                </a:xfrm>
                <a:prstGeom prst="arc">
                  <a:avLst>
                    <a:gd name="adj1" fmla="val 16200000"/>
                    <a:gd name="adj2" fmla="val 5433375"/>
                  </a:avLst>
                </a:prstGeom>
                <a:noFill/>
                <a:ln w="47625" cap="rnd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284" name="直接连接符 1283"/>
                <p:cNvCxnSpPr>
                  <a:stCxn id="1285" idx="2"/>
                </p:cNvCxnSpPr>
                <p:nvPr/>
              </p:nvCxnSpPr>
              <p:spPr>
                <a:xfrm>
                  <a:off x="761376" y="1292502"/>
                  <a:ext cx="0" cy="393423"/>
                </a:xfrm>
                <a:prstGeom prst="line">
                  <a:avLst/>
                </a:prstGeom>
                <a:solidFill>
                  <a:schemeClr val="bg1"/>
                </a:solidFill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1285" name="弧形 1284"/>
                <p:cNvSpPr/>
                <p:nvPr/>
              </p:nvSpPr>
              <p:spPr>
                <a:xfrm rot="5400000" flipH="1">
                  <a:off x="761368" y="1123831"/>
                  <a:ext cx="334098" cy="334098"/>
                </a:xfrm>
                <a:prstGeom prst="arc">
                  <a:avLst>
                    <a:gd name="adj1" fmla="val 21125570"/>
                    <a:gd name="adj2" fmla="val 5433375"/>
                  </a:avLst>
                </a:pr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286" name="直接连接符 1285"/>
                <p:cNvCxnSpPr/>
                <p:nvPr/>
              </p:nvCxnSpPr>
              <p:spPr>
                <a:xfrm>
                  <a:off x="1095467" y="1303254"/>
                  <a:ext cx="0" cy="523165"/>
                </a:xfrm>
                <a:prstGeom prst="line">
                  <a:avLst/>
                </a:prstGeom>
                <a:solidFill>
                  <a:schemeClr val="bg1"/>
                </a:solidFill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1287" name="弧形 1286"/>
                <p:cNvSpPr/>
                <p:nvPr/>
              </p:nvSpPr>
              <p:spPr>
                <a:xfrm rot="9000000" flipH="1">
                  <a:off x="761368" y="1123831"/>
                  <a:ext cx="334098" cy="334098"/>
                </a:xfrm>
                <a:prstGeom prst="arc">
                  <a:avLst>
                    <a:gd name="adj1" fmla="val 1547799"/>
                    <a:gd name="adj2" fmla="val 1884340"/>
                  </a:avLst>
                </a:pr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88" name="弧形 1287"/>
                <p:cNvSpPr/>
                <p:nvPr/>
              </p:nvSpPr>
              <p:spPr>
                <a:xfrm rot="10800000" flipH="1">
                  <a:off x="761368" y="1123831"/>
                  <a:ext cx="334098" cy="334098"/>
                </a:xfrm>
                <a:prstGeom prst="arc">
                  <a:avLst>
                    <a:gd name="adj1" fmla="val 21125570"/>
                    <a:gd name="adj2" fmla="val 2076877"/>
                  </a:avLst>
                </a:pr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74" name="组合 1273"/>
              <p:cNvGrpSpPr/>
              <p:nvPr/>
            </p:nvGrpSpPr>
            <p:grpSpPr>
              <a:xfrm>
                <a:off x="1890105" y="1276986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1278" name="组合 1277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1280" name="椭圆 1279"/>
                  <p:cNvSpPr/>
                  <p:nvPr/>
                </p:nvSpPr>
                <p:spPr>
                  <a:xfrm>
                    <a:off x="495301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81" name="椭圆 1280"/>
                  <p:cNvSpPr/>
                  <p:nvPr/>
                </p:nvSpPr>
                <p:spPr>
                  <a:xfrm>
                    <a:off x="607220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279" name="弧形 1278"/>
                <p:cNvSpPr/>
                <p:nvPr/>
              </p:nvSpPr>
              <p:spPr>
                <a:xfrm rot="8003126">
                  <a:off x="538391" y="1759817"/>
                  <a:ext cx="71459" cy="71459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75" name="组合 1274"/>
              <p:cNvGrpSpPr/>
              <p:nvPr/>
            </p:nvGrpSpPr>
            <p:grpSpPr>
              <a:xfrm>
                <a:off x="1851024" y="1164432"/>
                <a:ext cx="263525" cy="263525"/>
                <a:chOff x="798512" y="1164432"/>
                <a:chExt cx="263525" cy="263525"/>
              </a:xfrm>
            </p:grpSpPr>
            <p:sp>
              <p:nvSpPr>
                <p:cNvPr id="1276" name="弧形 1275"/>
                <p:cNvSpPr/>
                <p:nvPr/>
              </p:nvSpPr>
              <p:spPr>
                <a:xfrm rot="16200000">
                  <a:off x="798512" y="1164432"/>
                  <a:ext cx="263525" cy="263525"/>
                </a:xfrm>
                <a:prstGeom prst="arc">
                  <a:avLst>
                    <a:gd name="adj1" fmla="val 16452134"/>
                    <a:gd name="adj2" fmla="val 18258387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77" name="弧形 1276"/>
                <p:cNvSpPr/>
                <p:nvPr/>
              </p:nvSpPr>
              <p:spPr>
                <a:xfrm rot="16200000">
                  <a:off x="798512" y="1164432"/>
                  <a:ext cx="263525" cy="263525"/>
                </a:xfrm>
                <a:prstGeom prst="arc">
                  <a:avLst>
                    <a:gd name="adj1" fmla="val 19000046"/>
                    <a:gd name="adj2" fmla="val 19568016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824" name="组合 823"/>
            <p:cNvGrpSpPr/>
            <p:nvPr/>
          </p:nvGrpSpPr>
          <p:grpSpPr>
            <a:xfrm>
              <a:off x="3116189" y="5986843"/>
              <a:ext cx="354068" cy="904993"/>
              <a:chOff x="754856" y="1123831"/>
              <a:chExt cx="354068" cy="904993"/>
            </a:xfrm>
          </p:grpSpPr>
          <p:grpSp>
            <p:nvGrpSpPr>
              <p:cNvPr id="1257" name="组合 1256"/>
              <p:cNvGrpSpPr/>
              <p:nvPr/>
            </p:nvGrpSpPr>
            <p:grpSpPr>
              <a:xfrm>
                <a:off x="754856" y="1123831"/>
                <a:ext cx="354068" cy="904993"/>
                <a:chOff x="754856" y="1123831"/>
                <a:chExt cx="354068" cy="904993"/>
              </a:xfrm>
            </p:grpSpPr>
            <p:sp>
              <p:nvSpPr>
                <p:cNvPr id="1266" name="任意多边形 1265"/>
                <p:cNvSpPr/>
                <p:nvPr/>
              </p:nvSpPr>
              <p:spPr>
                <a:xfrm>
                  <a:off x="754856" y="1126056"/>
                  <a:ext cx="350893" cy="902768"/>
                </a:xfrm>
                <a:custGeom>
                  <a:avLst/>
                  <a:gdLst>
                    <a:gd name="connsiteX0" fmla="*/ 174112 w 346540"/>
                    <a:gd name="connsiteY0" fmla="*/ 2 h 902768"/>
                    <a:gd name="connsiteX1" fmla="*/ 260875 w 346540"/>
                    <a:gd name="connsiteY1" fmla="*/ 23777 h 902768"/>
                    <a:gd name="connsiteX2" fmla="*/ 346532 w 346540"/>
                    <a:gd name="connsiteY2" fmla="*/ 174953 h 902768"/>
                    <a:gd name="connsiteX3" fmla="*/ 332990 w 346540"/>
                    <a:gd name="connsiteY3" fmla="*/ 174887 h 902768"/>
                    <a:gd name="connsiteX4" fmla="*/ 332990 w 346540"/>
                    <a:gd name="connsiteY4" fmla="*/ 902768 h 902768"/>
                    <a:gd name="connsiteX5" fmla="*/ 5965 w 346540"/>
                    <a:gd name="connsiteY5" fmla="*/ 902768 h 902768"/>
                    <a:gd name="connsiteX6" fmla="*/ 5965 w 346540"/>
                    <a:gd name="connsiteY6" fmla="*/ 173300 h 902768"/>
                    <a:gd name="connsiteX7" fmla="*/ 0 w 346540"/>
                    <a:gd name="connsiteY7" fmla="*/ 173271 h 902768"/>
                    <a:gd name="connsiteX8" fmla="*/ 87122 w 346540"/>
                    <a:gd name="connsiteY8" fmla="*/ 22934 h 902768"/>
                    <a:gd name="connsiteX9" fmla="*/ 174112 w 346540"/>
                    <a:gd name="connsiteY9" fmla="*/ 2 h 902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46540" h="902768">
                      <a:moveTo>
                        <a:pt x="174112" y="2"/>
                      </a:moveTo>
                      <a:cubicBezTo>
                        <a:pt x="204117" y="148"/>
                        <a:pt x="234084" y="8078"/>
                        <a:pt x="260875" y="23777"/>
                      </a:cubicBezTo>
                      <a:cubicBezTo>
                        <a:pt x="314456" y="55176"/>
                        <a:pt x="347135" y="112851"/>
                        <a:pt x="346532" y="174953"/>
                      </a:cubicBezTo>
                      <a:lnTo>
                        <a:pt x="332990" y="174887"/>
                      </a:lnTo>
                      <a:lnTo>
                        <a:pt x="332990" y="902768"/>
                      </a:lnTo>
                      <a:lnTo>
                        <a:pt x="5965" y="902768"/>
                      </a:lnTo>
                      <a:lnTo>
                        <a:pt x="5965" y="173300"/>
                      </a:lnTo>
                      <a:lnTo>
                        <a:pt x="0" y="173271"/>
                      </a:lnTo>
                      <a:cubicBezTo>
                        <a:pt x="0" y="111166"/>
                        <a:pt x="33238" y="53812"/>
                        <a:pt x="87122" y="22934"/>
                      </a:cubicBezTo>
                      <a:cubicBezTo>
                        <a:pt x="114064" y="7495"/>
                        <a:pt x="144107" y="-144"/>
                        <a:pt x="174112" y="2"/>
                      </a:cubicBezTo>
                      <a:close/>
                    </a:path>
                  </a:pathLst>
                </a:custGeom>
                <a:solidFill>
                  <a:srgbClr val="FF570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67" name="弧形 1266"/>
                <p:cNvSpPr/>
                <p:nvPr/>
              </p:nvSpPr>
              <p:spPr>
                <a:xfrm rot="16200000">
                  <a:off x="762385" y="1126057"/>
                  <a:ext cx="346540" cy="346539"/>
                </a:xfrm>
                <a:prstGeom prst="arc">
                  <a:avLst>
                    <a:gd name="adj1" fmla="val 16200000"/>
                    <a:gd name="adj2" fmla="val 5433375"/>
                  </a:avLst>
                </a:prstGeom>
                <a:noFill/>
                <a:ln w="47625" cap="rnd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268" name="直接连接符 1267"/>
                <p:cNvCxnSpPr>
                  <a:stCxn id="1269" idx="2"/>
                </p:cNvCxnSpPr>
                <p:nvPr/>
              </p:nvCxnSpPr>
              <p:spPr>
                <a:xfrm>
                  <a:off x="761376" y="1292502"/>
                  <a:ext cx="0" cy="283886"/>
                </a:xfrm>
                <a:prstGeom prst="line">
                  <a:avLst/>
                </a:prstGeom>
                <a:solidFill>
                  <a:schemeClr val="bg1"/>
                </a:solidFill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1269" name="弧形 1268"/>
                <p:cNvSpPr/>
                <p:nvPr/>
              </p:nvSpPr>
              <p:spPr>
                <a:xfrm rot="5400000" flipH="1">
                  <a:off x="761368" y="1123831"/>
                  <a:ext cx="334098" cy="334098"/>
                </a:xfrm>
                <a:prstGeom prst="arc">
                  <a:avLst>
                    <a:gd name="adj1" fmla="val 21125570"/>
                    <a:gd name="adj2" fmla="val 5433375"/>
                  </a:avLst>
                </a:pr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270" name="直接连接符 1269"/>
                <p:cNvCxnSpPr/>
                <p:nvPr/>
              </p:nvCxnSpPr>
              <p:spPr>
                <a:xfrm>
                  <a:off x="1095467" y="1303254"/>
                  <a:ext cx="0" cy="279698"/>
                </a:xfrm>
                <a:prstGeom prst="line">
                  <a:avLst/>
                </a:prstGeom>
                <a:solidFill>
                  <a:schemeClr val="bg1"/>
                </a:solidFill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1271" name="弧形 1270"/>
                <p:cNvSpPr/>
                <p:nvPr/>
              </p:nvSpPr>
              <p:spPr>
                <a:xfrm rot="9000000" flipH="1">
                  <a:off x="761368" y="1123831"/>
                  <a:ext cx="334098" cy="334098"/>
                </a:xfrm>
                <a:prstGeom prst="arc">
                  <a:avLst>
                    <a:gd name="adj1" fmla="val 1547799"/>
                    <a:gd name="adj2" fmla="val 1884340"/>
                  </a:avLst>
                </a:pr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72" name="弧形 1271"/>
                <p:cNvSpPr/>
                <p:nvPr/>
              </p:nvSpPr>
              <p:spPr>
                <a:xfrm rot="10800000" flipH="1">
                  <a:off x="761368" y="1123831"/>
                  <a:ext cx="334098" cy="334098"/>
                </a:xfrm>
                <a:prstGeom prst="arc">
                  <a:avLst>
                    <a:gd name="adj1" fmla="val 21125570"/>
                    <a:gd name="adj2" fmla="val 2076877"/>
                  </a:avLst>
                </a:pr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58" name="组合 1257"/>
              <p:cNvGrpSpPr/>
              <p:nvPr/>
            </p:nvGrpSpPr>
            <p:grpSpPr>
              <a:xfrm>
                <a:off x="837593" y="1276986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1262" name="组合 1261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1264" name="椭圆 1263"/>
                  <p:cNvSpPr/>
                  <p:nvPr/>
                </p:nvSpPr>
                <p:spPr>
                  <a:xfrm>
                    <a:off x="495301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65" name="椭圆 1264"/>
                  <p:cNvSpPr/>
                  <p:nvPr/>
                </p:nvSpPr>
                <p:spPr>
                  <a:xfrm>
                    <a:off x="607220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263" name="弧形 1262"/>
                <p:cNvSpPr/>
                <p:nvPr/>
              </p:nvSpPr>
              <p:spPr>
                <a:xfrm rot="8003126">
                  <a:off x="538391" y="1759817"/>
                  <a:ext cx="71459" cy="71459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59" name="组合 1258"/>
              <p:cNvGrpSpPr/>
              <p:nvPr/>
            </p:nvGrpSpPr>
            <p:grpSpPr>
              <a:xfrm>
                <a:off x="798512" y="1164432"/>
                <a:ext cx="263525" cy="263525"/>
                <a:chOff x="798512" y="1164432"/>
                <a:chExt cx="263525" cy="263525"/>
              </a:xfrm>
            </p:grpSpPr>
            <p:sp>
              <p:nvSpPr>
                <p:cNvPr id="1260" name="弧形 1259"/>
                <p:cNvSpPr/>
                <p:nvPr/>
              </p:nvSpPr>
              <p:spPr>
                <a:xfrm rot="16200000">
                  <a:off x="798512" y="1164432"/>
                  <a:ext cx="263525" cy="263525"/>
                </a:xfrm>
                <a:prstGeom prst="arc">
                  <a:avLst>
                    <a:gd name="adj1" fmla="val 16452134"/>
                    <a:gd name="adj2" fmla="val 18258387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61" name="弧形 1260"/>
                <p:cNvSpPr/>
                <p:nvPr/>
              </p:nvSpPr>
              <p:spPr>
                <a:xfrm rot="16200000">
                  <a:off x="798512" y="1164432"/>
                  <a:ext cx="263525" cy="263525"/>
                </a:xfrm>
                <a:prstGeom prst="arc">
                  <a:avLst>
                    <a:gd name="adj1" fmla="val 19000046"/>
                    <a:gd name="adj2" fmla="val 19568016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825" name="组合 824"/>
            <p:cNvGrpSpPr/>
            <p:nvPr/>
          </p:nvGrpSpPr>
          <p:grpSpPr>
            <a:xfrm>
              <a:off x="3369647" y="6501153"/>
              <a:ext cx="358524" cy="390684"/>
              <a:chOff x="5258084" y="4567290"/>
              <a:chExt cx="358524" cy="390684"/>
            </a:xfrm>
          </p:grpSpPr>
          <p:grpSp>
            <p:nvGrpSpPr>
              <p:cNvPr id="1248" name="组合 1247"/>
              <p:cNvGrpSpPr/>
              <p:nvPr/>
            </p:nvGrpSpPr>
            <p:grpSpPr>
              <a:xfrm>
                <a:off x="5258084" y="4567290"/>
                <a:ext cx="358524" cy="390684"/>
                <a:chOff x="1008314" y="1638141"/>
                <a:chExt cx="358524" cy="390684"/>
              </a:xfrm>
              <a:solidFill>
                <a:srgbClr val="FCB601"/>
              </a:solidFill>
            </p:grpSpPr>
            <p:sp>
              <p:nvSpPr>
                <p:cNvPr id="1254" name="矩形 1253"/>
                <p:cNvSpPr/>
                <p:nvPr/>
              </p:nvSpPr>
              <p:spPr>
                <a:xfrm>
                  <a:off x="1014413" y="1800225"/>
                  <a:ext cx="352425" cy="2286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255" name="直接连接符 1254"/>
                <p:cNvCxnSpPr/>
                <p:nvPr/>
              </p:nvCxnSpPr>
              <p:spPr>
                <a:xfrm>
                  <a:off x="1008314" y="1824246"/>
                  <a:ext cx="0" cy="186586"/>
                </a:xfrm>
                <a:prstGeom prst="line">
                  <a:avLst/>
                </a:prstGeom>
                <a:grp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1256" name="弧形 1255"/>
                <p:cNvSpPr/>
                <p:nvPr/>
              </p:nvSpPr>
              <p:spPr>
                <a:xfrm rot="16200000">
                  <a:off x="1008314" y="1638141"/>
                  <a:ext cx="346540" cy="346539"/>
                </a:xfrm>
                <a:prstGeom prst="arc">
                  <a:avLst>
                    <a:gd name="adj1" fmla="val 16200000"/>
                    <a:gd name="adj2" fmla="val 5433375"/>
                  </a:avLst>
                </a:prstGeom>
                <a:grp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49" name="组合 1248"/>
              <p:cNvGrpSpPr/>
              <p:nvPr/>
            </p:nvGrpSpPr>
            <p:grpSpPr>
              <a:xfrm>
                <a:off x="5354857" y="4707944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1250" name="组合 1249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1252" name="椭圆 1251"/>
                  <p:cNvSpPr/>
                  <p:nvPr/>
                </p:nvSpPr>
                <p:spPr>
                  <a:xfrm>
                    <a:off x="495301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53" name="椭圆 1252"/>
                  <p:cNvSpPr/>
                  <p:nvPr/>
                </p:nvSpPr>
                <p:spPr>
                  <a:xfrm>
                    <a:off x="607220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251" name="弧形 1250"/>
                <p:cNvSpPr/>
                <p:nvPr/>
              </p:nvSpPr>
              <p:spPr>
                <a:xfrm rot="8003126">
                  <a:off x="538391" y="1759817"/>
                  <a:ext cx="71459" cy="71459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826" name="组合 825"/>
            <p:cNvGrpSpPr/>
            <p:nvPr/>
          </p:nvGrpSpPr>
          <p:grpSpPr>
            <a:xfrm>
              <a:off x="3966296" y="6605115"/>
              <a:ext cx="258994" cy="291485"/>
              <a:chOff x="5854733" y="4671252"/>
              <a:chExt cx="258994" cy="291485"/>
            </a:xfrm>
          </p:grpSpPr>
          <p:grpSp>
            <p:nvGrpSpPr>
              <p:cNvPr id="1238" name="组合 1237"/>
              <p:cNvGrpSpPr/>
              <p:nvPr/>
            </p:nvGrpSpPr>
            <p:grpSpPr>
              <a:xfrm>
                <a:off x="5854733" y="4671252"/>
                <a:ext cx="258994" cy="291485"/>
                <a:chOff x="1604963" y="1742103"/>
                <a:chExt cx="258994" cy="291485"/>
              </a:xfrm>
              <a:solidFill>
                <a:srgbClr val="FFDB01"/>
              </a:solidFill>
            </p:grpSpPr>
            <p:grpSp>
              <p:nvGrpSpPr>
                <p:cNvPr id="1244" name="组合 1243"/>
                <p:cNvGrpSpPr/>
                <p:nvPr/>
              </p:nvGrpSpPr>
              <p:grpSpPr>
                <a:xfrm>
                  <a:off x="1604963" y="1742103"/>
                  <a:ext cx="258994" cy="291485"/>
                  <a:chOff x="1604963" y="1742103"/>
                  <a:chExt cx="258994" cy="291485"/>
                </a:xfrm>
                <a:grpFill/>
              </p:grpSpPr>
              <p:sp>
                <p:nvSpPr>
                  <p:cNvPr id="1246" name="矩形 1245"/>
                  <p:cNvSpPr/>
                  <p:nvPr/>
                </p:nvSpPr>
                <p:spPr>
                  <a:xfrm>
                    <a:off x="1604963" y="1852612"/>
                    <a:ext cx="247650" cy="180976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47" name="弧形 1246"/>
                  <p:cNvSpPr/>
                  <p:nvPr/>
                </p:nvSpPr>
                <p:spPr>
                  <a:xfrm rot="5400000" flipH="1">
                    <a:off x="1605133" y="1742103"/>
                    <a:ext cx="258823" cy="258824"/>
                  </a:xfrm>
                  <a:prstGeom prst="arc">
                    <a:avLst>
                      <a:gd name="adj1" fmla="val 16200000"/>
                      <a:gd name="adj2" fmla="val 5433375"/>
                    </a:avLst>
                  </a:prstGeom>
                  <a:grpFill/>
                  <a:ln w="47625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cxnSp>
              <p:nvCxnSpPr>
                <p:cNvPr id="1245" name="直接连接符 1244"/>
                <p:cNvCxnSpPr/>
                <p:nvPr/>
              </p:nvCxnSpPr>
              <p:spPr>
                <a:xfrm flipH="1">
                  <a:off x="1863957" y="1881101"/>
                  <a:ext cx="0" cy="139357"/>
                </a:xfrm>
                <a:prstGeom prst="line">
                  <a:avLst/>
                </a:prstGeom>
                <a:grp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1239" name="组合 1238"/>
              <p:cNvGrpSpPr/>
              <p:nvPr/>
            </p:nvGrpSpPr>
            <p:grpSpPr>
              <a:xfrm>
                <a:off x="5928364" y="4792994"/>
                <a:ext cx="111732" cy="76017"/>
                <a:chOff x="495301" y="1724026"/>
                <a:chExt cx="157638" cy="107250"/>
              </a:xfrm>
            </p:grpSpPr>
            <p:grpSp>
              <p:nvGrpSpPr>
                <p:cNvPr id="1240" name="组合 1239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1242" name="椭圆 1241"/>
                  <p:cNvSpPr/>
                  <p:nvPr/>
                </p:nvSpPr>
                <p:spPr>
                  <a:xfrm>
                    <a:off x="495301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43" name="椭圆 1242"/>
                  <p:cNvSpPr/>
                  <p:nvPr/>
                </p:nvSpPr>
                <p:spPr>
                  <a:xfrm>
                    <a:off x="607220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241" name="弧形 1240"/>
                <p:cNvSpPr/>
                <p:nvPr/>
              </p:nvSpPr>
              <p:spPr>
                <a:xfrm rot="8003126">
                  <a:off x="538391" y="1759817"/>
                  <a:ext cx="71459" cy="71459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827" name="组合 826"/>
            <p:cNvGrpSpPr/>
            <p:nvPr/>
          </p:nvGrpSpPr>
          <p:grpSpPr>
            <a:xfrm>
              <a:off x="2770909" y="6414518"/>
              <a:ext cx="353272" cy="482082"/>
              <a:chOff x="4659346" y="4480655"/>
              <a:chExt cx="353272" cy="482082"/>
            </a:xfrm>
          </p:grpSpPr>
          <p:grpSp>
            <p:nvGrpSpPr>
              <p:cNvPr id="1228" name="组合 1227"/>
              <p:cNvGrpSpPr/>
              <p:nvPr/>
            </p:nvGrpSpPr>
            <p:grpSpPr>
              <a:xfrm>
                <a:off x="4659346" y="4480655"/>
                <a:ext cx="353272" cy="482082"/>
                <a:chOff x="409576" y="1551506"/>
                <a:chExt cx="353272" cy="482082"/>
              </a:xfrm>
              <a:solidFill>
                <a:srgbClr val="FFDB01"/>
              </a:solidFill>
            </p:grpSpPr>
            <p:sp>
              <p:nvSpPr>
                <p:cNvPr id="1234" name="矩形 1233"/>
                <p:cNvSpPr/>
                <p:nvPr/>
              </p:nvSpPr>
              <p:spPr>
                <a:xfrm>
                  <a:off x="409576" y="1714500"/>
                  <a:ext cx="352425" cy="3190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235" name="组合 1234"/>
                <p:cNvGrpSpPr/>
                <p:nvPr/>
              </p:nvGrpSpPr>
              <p:grpSpPr>
                <a:xfrm>
                  <a:off x="416309" y="1551506"/>
                  <a:ext cx="346539" cy="475771"/>
                  <a:chOff x="416309" y="1551506"/>
                  <a:chExt cx="346539" cy="475771"/>
                </a:xfrm>
                <a:grpFill/>
              </p:grpSpPr>
              <p:sp>
                <p:nvSpPr>
                  <p:cNvPr id="1236" name="弧形 1235"/>
                  <p:cNvSpPr/>
                  <p:nvPr/>
                </p:nvSpPr>
                <p:spPr>
                  <a:xfrm rot="16200000">
                    <a:off x="416309" y="1551506"/>
                    <a:ext cx="346540" cy="346539"/>
                  </a:xfrm>
                  <a:prstGeom prst="arc">
                    <a:avLst>
                      <a:gd name="adj1" fmla="val 16200000"/>
                      <a:gd name="adj2" fmla="val 5433375"/>
                    </a:avLst>
                  </a:prstGeom>
                  <a:grpFill/>
                  <a:ln w="47625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237" name="直接连接符 1236"/>
                  <p:cNvCxnSpPr/>
                  <p:nvPr/>
                </p:nvCxnSpPr>
                <p:spPr>
                  <a:xfrm>
                    <a:off x="416309" y="1737611"/>
                    <a:ext cx="0" cy="289666"/>
                  </a:xfrm>
                  <a:prstGeom prst="line">
                    <a:avLst/>
                  </a:prstGeom>
                  <a:grpFill/>
                  <a:ln w="47625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</p:grpSp>
          </p:grpSp>
          <p:grpSp>
            <p:nvGrpSpPr>
              <p:cNvPr id="1229" name="组合 1228"/>
              <p:cNvGrpSpPr/>
              <p:nvPr/>
            </p:nvGrpSpPr>
            <p:grpSpPr>
              <a:xfrm>
                <a:off x="4757163" y="4653175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1230" name="组合 1229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1232" name="椭圆 1231"/>
                  <p:cNvSpPr/>
                  <p:nvPr/>
                </p:nvSpPr>
                <p:spPr>
                  <a:xfrm>
                    <a:off x="495301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33" name="椭圆 1232"/>
                  <p:cNvSpPr/>
                  <p:nvPr/>
                </p:nvSpPr>
                <p:spPr>
                  <a:xfrm>
                    <a:off x="607220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231" name="弧形 1230"/>
                <p:cNvSpPr/>
                <p:nvPr/>
              </p:nvSpPr>
              <p:spPr>
                <a:xfrm rot="8003126">
                  <a:off x="538391" y="1759817"/>
                  <a:ext cx="71459" cy="71459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828" name="组合 827"/>
            <p:cNvGrpSpPr/>
            <p:nvPr/>
          </p:nvGrpSpPr>
          <p:grpSpPr>
            <a:xfrm>
              <a:off x="4409267" y="6759133"/>
              <a:ext cx="258823" cy="258824"/>
              <a:chOff x="1638358" y="6759133"/>
              <a:chExt cx="258823" cy="258824"/>
            </a:xfrm>
          </p:grpSpPr>
          <p:sp>
            <p:nvSpPr>
              <p:cNvPr id="1222" name="弧形 1221"/>
              <p:cNvSpPr/>
              <p:nvPr/>
            </p:nvSpPr>
            <p:spPr>
              <a:xfrm rot="5400000" flipH="1">
                <a:off x="1638358" y="6759133"/>
                <a:ext cx="258824" cy="258823"/>
              </a:xfrm>
              <a:prstGeom prst="arc">
                <a:avLst>
                  <a:gd name="adj1" fmla="val 16200000"/>
                  <a:gd name="adj2" fmla="val 5433375"/>
                </a:avLst>
              </a:prstGeom>
              <a:solidFill>
                <a:srgbClr val="FFFF00"/>
              </a:solidFill>
              <a:ln w="47625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223" name="组合 1222"/>
              <p:cNvGrpSpPr/>
              <p:nvPr/>
            </p:nvGrpSpPr>
            <p:grpSpPr>
              <a:xfrm>
                <a:off x="1686111" y="6838657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1224" name="组合 1223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1226" name="椭圆 1225"/>
                  <p:cNvSpPr/>
                  <p:nvPr/>
                </p:nvSpPr>
                <p:spPr>
                  <a:xfrm>
                    <a:off x="495301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27" name="椭圆 1226"/>
                  <p:cNvSpPr/>
                  <p:nvPr/>
                </p:nvSpPr>
                <p:spPr>
                  <a:xfrm>
                    <a:off x="607220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225" name="弧形 1224"/>
                <p:cNvSpPr/>
                <p:nvPr/>
              </p:nvSpPr>
              <p:spPr>
                <a:xfrm rot="8003126">
                  <a:off x="538391" y="1759817"/>
                  <a:ext cx="71459" cy="71459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829" name="组合 828"/>
            <p:cNvGrpSpPr/>
            <p:nvPr/>
          </p:nvGrpSpPr>
          <p:grpSpPr>
            <a:xfrm>
              <a:off x="7823522" y="6039100"/>
              <a:ext cx="501976" cy="852737"/>
              <a:chOff x="6904504" y="6496300"/>
              <a:chExt cx="501976" cy="852737"/>
            </a:xfrm>
          </p:grpSpPr>
          <p:grpSp>
            <p:nvGrpSpPr>
              <p:cNvPr id="1209" name="组合 1208"/>
              <p:cNvGrpSpPr/>
              <p:nvPr/>
            </p:nvGrpSpPr>
            <p:grpSpPr>
              <a:xfrm>
                <a:off x="6904504" y="6496300"/>
                <a:ext cx="501976" cy="852737"/>
                <a:chOff x="2691280" y="1176088"/>
                <a:chExt cx="501976" cy="852737"/>
              </a:xfrm>
            </p:grpSpPr>
            <p:grpSp>
              <p:nvGrpSpPr>
                <p:cNvPr id="1211" name="组合 1210"/>
                <p:cNvGrpSpPr/>
                <p:nvPr/>
              </p:nvGrpSpPr>
              <p:grpSpPr>
                <a:xfrm>
                  <a:off x="2708662" y="1177702"/>
                  <a:ext cx="484594" cy="851123"/>
                  <a:chOff x="2708662" y="1177702"/>
                  <a:chExt cx="484594" cy="851123"/>
                </a:xfrm>
              </p:grpSpPr>
              <p:sp>
                <p:nvSpPr>
                  <p:cNvPr id="1213" name="任意多边形 1212"/>
                  <p:cNvSpPr/>
                  <p:nvPr/>
                </p:nvSpPr>
                <p:spPr>
                  <a:xfrm>
                    <a:off x="2708662" y="1177702"/>
                    <a:ext cx="484594" cy="851123"/>
                  </a:xfrm>
                  <a:custGeom>
                    <a:avLst/>
                    <a:gdLst>
                      <a:gd name="connsiteX0" fmla="*/ 237494 w 472693"/>
                      <a:gd name="connsiteY0" fmla="*/ 2 h 851123"/>
                      <a:gd name="connsiteX1" fmla="*/ 355842 w 472693"/>
                      <a:gd name="connsiteY1" fmla="*/ 32432 h 851123"/>
                      <a:gd name="connsiteX2" fmla="*/ 472682 w 472693"/>
                      <a:gd name="connsiteY2" fmla="*/ 238640 h 851123"/>
                      <a:gd name="connsiteX3" fmla="*/ 458401 w 472693"/>
                      <a:gd name="connsiteY3" fmla="*/ 238570 h 851123"/>
                      <a:gd name="connsiteX4" fmla="*/ 458401 w 472693"/>
                      <a:gd name="connsiteY4" fmla="*/ 851123 h 851123"/>
                      <a:gd name="connsiteX5" fmla="*/ 1201 w 472693"/>
                      <a:gd name="connsiteY5" fmla="*/ 851123 h 851123"/>
                      <a:gd name="connsiteX6" fmla="*/ 1201 w 472693"/>
                      <a:gd name="connsiteY6" fmla="*/ 236351 h 851123"/>
                      <a:gd name="connsiteX7" fmla="*/ 0 w 472693"/>
                      <a:gd name="connsiteY7" fmla="*/ 236346 h 851123"/>
                      <a:gd name="connsiteX8" fmla="*/ 1201 w 472693"/>
                      <a:gd name="connsiteY8" fmla="*/ 227325 h 851123"/>
                      <a:gd name="connsiteX9" fmla="*/ 1201 w 472693"/>
                      <a:gd name="connsiteY9" fmla="*/ 189136 h 851123"/>
                      <a:gd name="connsiteX10" fmla="*/ 6284 w 472693"/>
                      <a:gd name="connsiteY10" fmla="*/ 189136 h 851123"/>
                      <a:gd name="connsiteX11" fmla="*/ 8233 w 472693"/>
                      <a:gd name="connsiteY11" fmla="*/ 174489 h 851123"/>
                      <a:gd name="connsiteX12" fmla="*/ 118837 w 472693"/>
                      <a:gd name="connsiteY12" fmla="*/ 31282 h 851123"/>
                      <a:gd name="connsiteX13" fmla="*/ 237494 w 472693"/>
                      <a:gd name="connsiteY13" fmla="*/ 2 h 851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472693" h="851123">
                        <a:moveTo>
                          <a:pt x="237494" y="2"/>
                        </a:moveTo>
                        <a:cubicBezTo>
                          <a:pt x="278422" y="201"/>
                          <a:pt x="319299" y="11018"/>
                          <a:pt x="355842" y="32432"/>
                        </a:cubicBezTo>
                        <a:cubicBezTo>
                          <a:pt x="428929" y="75262"/>
                          <a:pt x="473504" y="153931"/>
                          <a:pt x="472682" y="238640"/>
                        </a:cubicBezTo>
                        <a:lnTo>
                          <a:pt x="458401" y="238570"/>
                        </a:lnTo>
                        <a:lnTo>
                          <a:pt x="458401" y="851123"/>
                        </a:lnTo>
                        <a:lnTo>
                          <a:pt x="1201" y="851123"/>
                        </a:lnTo>
                        <a:lnTo>
                          <a:pt x="1201" y="236351"/>
                        </a:lnTo>
                        <a:lnTo>
                          <a:pt x="0" y="236346"/>
                        </a:lnTo>
                        <a:lnTo>
                          <a:pt x="1201" y="227325"/>
                        </a:lnTo>
                        <a:lnTo>
                          <a:pt x="1201" y="189136"/>
                        </a:lnTo>
                        <a:lnTo>
                          <a:pt x="6284" y="189136"/>
                        </a:lnTo>
                        <a:lnTo>
                          <a:pt x="8233" y="174489"/>
                        </a:lnTo>
                        <a:cubicBezTo>
                          <a:pt x="24429" y="114774"/>
                          <a:pt x="63712" y="62871"/>
                          <a:pt x="118837" y="31282"/>
                        </a:cubicBezTo>
                        <a:cubicBezTo>
                          <a:pt x="155586" y="10223"/>
                          <a:pt x="196566" y="-196"/>
                          <a:pt x="237494" y="2"/>
                        </a:cubicBezTo>
                        <a:close/>
                      </a:path>
                    </a:pathLst>
                  </a:custGeom>
                  <a:solidFill>
                    <a:srgbClr val="FF860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1214" name="组合 1213"/>
                  <p:cNvGrpSpPr/>
                  <p:nvPr/>
                </p:nvGrpSpPr>
                <p:grpSpPr>
                  <a:xfrm rot="1217875">
                    <a:off x="2761963" y="1246693"/>
                    <a:ext cx="328901" cy="328901"/>
                    <a:chOff x="798512" y="1164432"/>
                    <a:chExt cx="263525" cy="263525"/>
                  </a:xfrm>
                </p:grpSpPr>
                <p:sp>
                  <p:nvSpPr>
                    <p:cNvPr id="1220" name="弧形 1219"/>
                    <p:cNvSpPr/>
                    <p:nvPr/>
                  </p:nvSpPr>
                  <p:spPr>
                    <a:xfrm rot="16200000">
                      <a:off x="798512" y="1164432"/>
                      <a:ext cx="263525" cy="263525"/>
                    </a:xfrm>
                    <a:prstGeom prst="arc">
                      <a:avLst>
                        <a:gd name="adj1" fmla="val 16452134"/>
                        <a:gd name="adj2" fmla="val 18258387"/>
                      </a:avLst>
                    </a:prstGeom>
                    <a:ln w="25400" cap="rnd">
                      <a:solidFill>
                        <a:schemeClr val="bg1"/>
                      </a:solidFill>
                      <a:round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221" name="弧形 1220"/>
                    <p:cNvSpPr/>
                    <p:nvPr/>
                  </p:nvSpPr>
                  <p:spPr>
                    <a:xfrm rot="16200000">
                      <a:off x="798512" y="1164432"/>
                      <a:ext cx="263525" cy="263525"/>
                    </a:xfrm>
                    <a:prstGeom prst="arc">
                      <a:avLst>
                        <a:gd name="adj1" fmla="val 19000046"/>
                        <a:gd name="adj2" fmla="val 19568016"/>
                      </a:avLst>
                    </a:prstGeom>
                    <a:ln w="25400" cap="rnd">
                      <a:solidFill>
                        <a:schemeClr val="bg1"/>
                      </a:solidFill>
                      <a:round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215" name="组合 1214"/>
                  <p:cNvGrpSpPr/>
                  <p:nvPr/>
                </p:nvGrpSpPr>
                <p:grpSpPr>
                  <a:xfrm>
                    <a:off x="2858208" y="1343024"/>
                    <a:ext cx="185502" cy="126208"/>
                    <a:chOff x="495301" y="1724026"/>
                    <a:chExt cx="157638" cy="107250"/>
                  </a:xfrm>
                </p:grpSpPr>
                <p:grpSp>
                  <p:nvGrpSpPr>
                    <p:cNvPr id="1216" name="组合 1215"/>
                    <p:cNvGrpSpPr/>
                    <p:nvPr/>
                  </p:nvGrpSpPr>
                  <p:grpSpPr>
                    <a:xfrm>
                      <a:off x="495301" y="1724026"/>
                      <a:ext cx="157638" cy="45719"/>
                      <a:chOff x="495301" y="1724026"/>
                      <a:chExt cx="157638" cy="45719"/>
                    </a:xfrm>
                  </p:grpSpPr>
                  <p:sp>
                    <p:nvSpPr>
                      <p:cNvPr id="1218" name="椭圆 1217"/>
                      <p:cNvSpPr/>
                      <p:nvPr/>
                    </p:nvSpPr>
                    <p:spPr>
                      <a:xfrm>
                        <a:off x="495301" y="172402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1219" name="椭圆 1218"/>
                      <p:cNvSpPr/>
                      <p:nvPr/>
                    </p:nvSpPr>
                    <p:spPr>
                      <a:xfrm>
                        <a:off x="607220" y="172402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  <p:sp>
                  <p:nvSpPr>
                    <p:cNvPr id="1217" name="弧形 1216"/>
                    <p:cNvSpPr/>
                    <p:nvPr/>
                  </p:nvSpPr>
                  <p:spPr>
                    <a:xfrm rot="8003126">
                      <a:off x="538391" y="1759817"/>
                      <a:ext cx="71459" cy="71459"/>
                    </a:xfrm>
                    <a:prstGeom prst="arc">
                      <a:avLst>
                        <a:gd name="adj1" fmla="val 16050350"/>
                        <a:gd name="adj2" fmla="val 0"/>
                      </a:avLst>
                    </a:prstGeom>
                    <a:ln w="15875" cap="rnd">
                      <a:solidFill>
                        <a:srgbClr val="000000"/>
                      </a:solidFill>
                      <a:round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sp>
              <p:nvSpPr>
                <p:cNvPr id="1212" name="弧形 1211"/>
                <p:cNvSpPr/>
                <p:nvPr/>
              </p:nvSpPr>
              <p:spPr>
                <a:xfrm rot="16200000">
                  <a:off x="2691280" y="1176088"/>
                  <a:ext cx="490981" cy="490981"/>
                </a:xfrm>
                <a:prstGeom prst="arc">
                  <a:avLst>
                    <a:gd name="adj1" fmla="val 17207590"/>
                    <a:gd name="adj2" fmla="val 5433375"/>
                  </a:avLst>
                </a:pr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1210" name="直接连接符 1209"/>
              <p:cNvCxnSpPr/>
              <p:nvPr/>
            </p:nvCxnSpPr>
            <p:spPr>
              <a:xfrm>
                <a:off x="7398002" y="6867491"/>
                <a:ext cx="0" cy="227899"/>
              </a:xfrm>
              <a:prstGeom prst="line">
                <a:avLst/>
              </a:prstGeom>
              <a:solidFill>
                <a:schemeClr val="bg1"/>
              </a:solidFill>
              <a:ln w="47625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830" name="组合 829"/>
            <p:cNvGrpSpPr/>
            <p:nvPr/>
          </p:nvGrpSpPr>
          <p:grpSpPr>
            <a:xfrm>
              <a:off x="7241631" y="6357755"/>
              <a:ext cx="501976" cy="524557"/>
              <a:chOff x="2691280" y="1176088"/>
              <a:chExt cx="501976" cy="524557"/>
            </a:xfrm>
          </p:grpSpPr>
          <p:grpSp>
            <p:nvGrpSpPr>
              <p:cNvPr id="1198" name="组合 1197"/>
              <p:cNvGrpSpPr/>
              <p:nvPr/>
            </p:nvGrpSpPr>
            <p:grpSpPr>
              <a:xfrm>
                <a:off x="2708662" y="1177702"/>
                <a:ext cx="484594" cy="522943"/>
                <a:chOff x="2708662" y="1177702"/>
                <a:chExt cx="484594" cy="522943"/>
              </a:xfrm>
            </p:grpSpPr>
            <p:sp>
              <p:nvSpPr>
                <p:cNvPr id="1200" name="任意多边形 1199"/>
                <p:cNvSpPr/>
                <p:nvPr/>
              </p:nvSpPr>
              <p:spPr>
                <a:xfrm>
                  <a:off x="2708662" y="1177702"/>
                  <a:ext cx="484594" cy="522943"/>
                </a:xfrm>
                <a:custGeom>
                  <a:avLst/>
                  <a:gdLst>
                    <a:gd name="connsiteX0" fmla="*/ 237494 w 472693"/>
                    <a:gd name="connsiteY0" fmla="*/ 2 h 851123"/>
                    <a:gd name="connsiteX1" fmla="*/ 355842 w 472693"/>
                    <a:gd name="connsiteY1" fmla="*/ 32432 h 851123"/>
                    <a:gd name="connsiteX2" fmla="*/ 472682 w 472693"/>
                    <a:gd name="connsiteY2" fmla="*/ 238640 h 851123"/>
                    <a:gd name="connsiteX3" fmla="*/ 458401 w 472693"/>
                    <a:gd name="connsiteY3" fmla="*/ 238570 h 851123"/>
                    <a:gd name="connsiteX4" fmla="*/ 458401 w 472693"/>
                    <a:gd name="connsiteY4" fmla="*/ 851123 h 851123"/>
                    <a:gd name="connsiteX5" fmla="*/ 1201 w 472693"/>
                    <a:gd name="connsiteY5" fmla="*/ 851123 h 851123"/>
                    <a:gd name="connsiteX6" fmla="*/ 1201 w 472693"/>
                    <a:gd name="connsiteY6" fmla="*/ 236351 h 851123"/>
                    <a:gd name="connsiteX7" fmla="*/ 0 w 472693"/>
                    <a:gd name="connsiteY7" fmla="*/ 236346 h 851123"/>
                    <a:gd name="connsiteX8" fmla="*/ 1201 w 472693"/>
                    <a:gd name="connsiteY8" fmla="*/ 227325 h 851123"/>
                    <a:gd name="connsiteX9" fmla="*/ 1201 w 472693"/>
                    <a:gd name="connsiteY9" fmla="*/ 189136 h 851123"/>
                    <a:gd name="connsiteX10" fmla="*/ 6284 w 472693"/>
                    <a:gd name="connsiteY10" fmla="*/ 189136 h 851123"/>
                    <a:gd name="connsiteX11" fmla="*/ 8233 w 472693"/>
                    <a:gd name="connsiteY11" fmla="*/ 174489 h 851123"/>
                    <a:gd name="connsiteX12" fmla="*/ 118837 w 472693"/>
                    <a:gd name="connsiteY12" fmla="*/ 31282 h 851123"/>
                    <a:gd name="connsiteX13" fmla="*/ 237494 w 472693"/>
                    <a:gd name="connsiteY13" fmla="*/ 2 h 851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72693" h="851123">
                      <a:moveTo>
                        <a:pt x="237494" y="2"/>
                      </a:moveTo>
                      <a:cubicBezTo>
                        <a:pt x="278422" y="201"/>
                        <a:pt x="319299" y="11018"/>
                        <a:pt x="355842" y="32432"/>
                      </a:cubicBezTo>
                      <a:cubicBezTo>
                        <a:pt x="428929" y="75262"/>
                        <a:pt x="473504" y="153931"/>
                        <a:pt x="472682" y="238640"/>
                      </a:cubicBezTo>
                      <a:lnTo>
                        <a:pt x="458401" y="238570"/>
                      </a:lnTo>
                      <a:lnTo>
                        <a:pt x="458401" y="851123"/>
                      </a:lnTo>
                      <a:lnTo>
                        <a:pt x="1201" y="851123"/>
                      </a:lnTo>
                      <a:lnTo>
                        <a:pt x="1201" y="236351"/>
                      </a:lnTo>
                      <a:lnTo>
                        <a:pt x="0" y="236346"/>
                      </a:lnTo>
                      <a:lnTo>
                        <a:pt x="1201" y="227325"/>
                      </a:lnTo>
                      <a:lnTo>
                        <a:pt x="1201" y="189136"/>
                      </a:lnTo>
                      <a:lnTo>
                        <a:pt x="6284" y="189136"/>
                      </a:lnTo>
                      <a:lnTo>
                        <a:pt x="8233" y="174489"/>
                      </a:lnTo>
                      <a:cubicBezTo>
                        <a:pt x="24429" y="114774"/>
                        <a:pt x="63712" y="62871"/>
                        <a:pt x="118837" y="31282"/>
                      </a:cubicBezTo>
                      <a:cubicBezTo>
                        <a:pt x="155586" y="10223"/>
                        <a:pt x="196566" y="-196"/>
                        <a:pt x="237494" y="2"/>
                      </a:cubicBezTo>
                      <a:close/>
                    </a:path>
                  </a:pathLst>
                </a:custGeom>
                <a:solidFill>
                  <a:srgbClr val="FF860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201" name="组合 1200"/>
                <p:cNvGrpSpPr/>
                <p:nvPr/>
              </p:nvGrpSpPr>
              <p:grpSpPr>
                <a:xfrm rot="1217875">
                  <a:off x="2761963" y="1246693"/>
                  <a:ext cx="328901" cy="328901"/>
                  <a:chOff x="798512" y="1164432"/>
                  <a:chExt cx="263525" cy="263525"/>
                </a:xfrm>
              </p:grpSpPr>
              <p:sp>
                <p:nvSpPr>
                  <p:cNvPr id="1207" name="弧形 1206"/>
                  <p:cNvSpPr/>
                  <p:nvPr/>
                </p:nvSpPr>
                <p:spPr>
                  <a:xfrm rot="16200000">
                    <a:off x="798512" y="1164432"/>
                    <a:ext cx="263525" cy="263525"/>
                  </a:xfrm>
                  <a:prstGeom prst="arc">
                    <a:avLst>
                      <a:gd name="adj1" fmla="val 16452134"/>
                      <a:gd name="adj2" fmla="val 18258387"/>
                    </a:avLst>
                  </a:prstGeom>
                  <a:ln w="25400" cap="rnd">
                    <a:solidFill>
                      <a:schemeClr val="bg1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08" name="弧形 1207"/>
                  <p:cNvSpPr/>
                  <p:nvPr/>
                </p:nvSpPr>
                <p:spPr>
                  <a:xfrm rot="16200000">
                    <a:off x="798512" y="1164432"/>
                    <a:ext cx="263525" cy="263525"/>
                  </a:xfrm>
                  <a:prstGeom prst="arc">
                    <a:avLst>
                      <a:gd name="adj1" fmla="val 19000046"/>
                      <a:gd name="adj2" fmla="val 19568016"/>
                    </a:avLst>
                  </a:prstGeom>
                  <a:ln w="25400" cap="rnd">
                    <a:solidFill>
                      <a:schemeClr val="bg1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202" name="组合 1201"/>
                <p:cNvGrpSpPr/>
                <p:nvPr/>
              </p:nvGrpSpPr>
              <p:grpSpPr>
                <a:xfrm>
                  <a:off x="2858208" y="1343024"/>
                  <a:ext cx="185502" cy="126208"/>
                  <a:chOff x="495301" y="1724026"/>
                  <a:chExt cx="157638" cy="107250"/>
                </a:xfrm>
              </p:grpSpPr>
              <p:grpSp>
                <p:nvGrpSpPr>
                  <p:cNvPr id="1203" name="组合 1202"/>
                  <p:cNvGrpSpPr/>
                  <p:nvPr/>
                </p:nvGrpSpPr>
                <p:grpSpPr>
                  <a:xfrm>
                    <a:off x="495301" y="1724026"/>
                    <a:ext cx="157638" cy="45719"/>
                    <a:chOff x="495301" y="1724026"/>
                    <a:chExt cx="157638" cy="45719"/>
                  </a:xfrm>
                </p:grpSpPr>
                <p:sp>
                  <p:nvSpPr>
                    <p:cNvPr id="1205" name="椭圆 1204"/>
                    <p:cNvSpPr/>
                    <p:nvPr/>
                  </p:nvSpPr>
                  <p:spPr>
                    <a:xfrm>
                      <a:off x="495301" y="1724026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>
                        <a:lumMod val="95000"/>
                        <a:lumOff val="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206" name="椭圆 1205"/>
                    <p:cNvSpPr/>
                    <p:nvPr/>
                  </p:nvSpPr>
                  <p:spPr>
                    <a:xfrm>
                      <a:off x="607220" y="1724026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>
                        <a:lumMod val="95000"/>
                        <a:lumOff val="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1204" name="弧形 1203"/>
                  <p:cNvSpPr/>
                  <p:nvPr/>
                </p:nvSpPr>
                <p:spPr>
                  <a:xfrm rot="8003126">
                    <a:off x="538391" y="1759817"/>
                    <a:ext cx="71459" cy="71459"/>
                  </a:xfrm>
                  <a:prstGeom prst="arc">
                    <a:avLst>
                      <a:gd name="adj1" fmla="val 16050350"/>
                      <a:gd name="adj2" fmla="val 0"/>
                    </a:avLst>
                  </a:prstGeom>
                  <a:ln w="15875" cap="rnd">
                    <a:solidFill>
                      <a:srgbClr val="000000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1199" name="弧形 1198"/>
              <p:cNvSpPr/>
              <p:nvPr/>
            </p:nvSpPr>
            <p:spPr>
              <a:xfrm rot="16200000">
                <a:off x="2691280" y="1176088"/>
                <a:ext cx="490981" cy="490981"/>
              </a:xfrm>
              <a:prstGeom prst="arc">
                <a:avLst>
                  <a:gd name="adj1" fmla="val 17207590"/>
                  <a:gd name="adj2" fmla="val 5433375"/>
                </a:avLst>
              </a:prstGeom>
              <a:noFill/>
              <a:ln w="47625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31" name="组合 830"/>
            <p:cNvGrpSpPr/>
            <p:nvPr/>
          </p:nvGrpSpPr>
          <p:grpSpPr>
            <a:xfrm>
              <a:off x="6375254" y="6249957"/>
              <a:ext cx="350894" cy="646643"/>
              <a:chOff x="1243012" y="1386945"/>
              <a:chExt cx="350894" cy="646643"/>
            </a:xfrm>
          </p:grpSpPr>
          <p:grpSp>
            <p:nvGrpSpPr>
              <p:cNvPr id="1183" name="组合 1182"/>
              <p:cNvGrpSpPr/>
              <p:nvPr/>
            </p:nvGrpSpPr>
            <p:grpSpPr>
              <a:xfrm>
                <a:off x="1243012" y="1386945"/>
                <a:ext cx="350894" cy="646643"/>
                <a:chOff x="1243012" y="1386945"/>
                <a:chExt cx="350894" cy="646643"/>
              </a:xfrm>
            </p:grpSpPr>
            <p:grpSp>
              <p:nvGrpSpPr>
                <p:cNvPr id="1192" name="组合 1191"/>
                <p:cNvGrpSpPr/>
                <p:nvPr/>
              </p:nvGrpSpPr>
              <p:grpSpPr>
                <a:xfrm>
                  <a:off x="1243012" y="1386945"/>
                  <a:ext cx="350894" cy="646643"/>
                  <a:chOff x="1243012" y="1386945"/>
                  <a:chExt cx="350894" cy="646643"/>
                </a:xfrm>
              </p:grpSpPr>
              <p:sp>
                <p:nvSpPr>
                  <p:cNvPr id="1194" name="任意多边形 1193"/>
                  <p:cNvSpPr/>
                  <p:nvPr/>
                </p:nvSpPr>
                <p:spPr>
                  <a:xfrm rot="16200000">
                    <a:off x="1095265" y="1534947"/>
                    <a:ext cx="646388" cy="350894"/>
                  </a:xfrm>
                  <a:custGeom>
                    <a:avLst/>
                    <a:gdLst>
                      <a:gd name="connsiteX0" fmla="*/ 646386 w 646388"/>
                      <a:gd name="connsiteY0" fmla="*/ 178466 h 350894"/>
                      <a:gd name="connsiteX1" fmla="*/ 622611 w 646388"/>
                      <a:gd name="connsiteY1" fmla="*/ 265229 h 350894"/>
                      <a:gd name="connsiteX2" fmla="*/ 471436 w 646388"/>
                      <a:gd name="connsiteY2" fmla="*/ 350886 h 350894"/>
                      <a:gd name="connsiteX3" fmla="*/ 471463 w 646388"/>
                      <a:gd name="connsiteY3" fmla="*/ 345282 h 350894"/>
                      <a:gd name="connsiteX4" fmla="*/ 0 w 646388"/>
                      <a:gd name="connsiteY4" fmla="*/ 345281 h 350894"/>
                      <a:gd name="connsiteX5" fmla="*/ 0 w 646388"/>
                      <a:gd name="connsiteY5" fmla="*/ 0 h 350894"/>
                      <a:gd name="connsiteX6" fmla="*/ 473870 w 646388"/>
                      <a:gd name="connsiteY6" fmla="*/ 0 h 350894"/>
                      <a:gd name="connsiteX7" fmla="*/ 473870 w 646388"/>
                      <a:gd name="connsiteY7" fmla="*/ 4455 h 350894"/>
                      <a:gd name="connsiteX8" fmla="*/ 518466 w 646388"/>
                      <a:gd name="connsiteY8" fmla="*/ 10390 h 350894"/>
                      <a:gd name="connsiteX9" fmla="*/ 623454 w 646388"/>
                      <a:gd name="connsiteY9" fmla="*/ 91476 h 350894"/>
                      <a:gd name="connsiteX10" fmla="*/ 646386 w 646388"/>
                      <a:gd name="connsiteY10" fmla="*/ 178466 h 350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646388" h="350894">
                        <a:moveTo>
                          <a:pt x="646386" y="178466"/>
                        </a:moveTo>
                        <a:cubicBezTo>
                          <a:pt x="646241" y="208471"/>
                          <a:pt x="638311" y="238439"/>
                          <a:pt x="622611" y="265229"/>
                        </a:cubicBezTo>
                        <a:cubicBezTo>
                          <a:pt x="591212" y="318810"/>
                          <a:pt x="533537" y="351489"/>
                          <a:pt x="471436" y="350886"/>
                        </a:cubicBezTo>
                        <a:lnTo>
                          <a:pt x="471463" y="345282"/>
                        </a:lnTo>
                        <a:lnTo>
                          <a:pt x="0" y="345281"/>
                        </a:lnTo>
                        <a:lnTo>
                          <a:pt x="0" y="0"/>
                        </a:lnTo>
                        <a:lnTo>
                          <a:pt x="473870" y="0"/>
                        </a:lnTo>
                        <a:lnTo>
                          <a:pt x="473870" y="4455"/>
                        </a:lnTo>
                        <a:lnTo>
                          <a:pt x="518466" y="10390"/>
                        </a:lnTo>
                        <a:cubicBezTo>
                          <a:pt x="562244" y="22264"/>
                          <a:pt x="600296" y="51063"/>
                          <a:pt x="623454" y="91476"/>
                        </a:cubicBezTo>
                        <a:cubicBezTo>
                          <a:pt x="638893" y="118418"/>
                          <a:pt x="646532" y="148461"/>
                          <a:pt x="646386" y="178466"/>
                        </a:cubicBezTo>
                        <a:close/>
                      </a:path>
                    </a:pathLst>
                  </a:custGeom>
                  <a:solidFill>
                    <a:srgbClr val="FCB601"/>
                  </a:solidFill>
                  <a:ln w="47625" cap="rnd">
                    <a:noFill/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95" name="弧形 1194"/>
                  <p:cNvSpPr/>
                  <p:nvPr/>
                </p:nvSpPr>
                <p:spPr>
                  <a:xfrm rot="5400000" flipH="1">
                    <a:off x="1249091" y="1386946"/>
                    <a:ext cx="334099" cy="334098"/>
                  </a:xfrm>
                  <a:prstGeom prst="arc">
                    <a:avLst>
                      <a:gd name="adj1" fmla="val 21125570"/>
                      <a:gd name="adj2" fmla="val 5433375"/>
                    </a:avLst>
                  </a:prstGeom>
                  <a:noFill/>
                  <a:ln w="47625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196" name="直接连接符 1195"/>
                  <p:cNvCxnSpPr/>
                  <p:nvPr/>
                </p:nvCxnSpPr>
                <p:spPr>
                  <a:xfrm>
                    <a:off x="1583190" y="1566370"/>
                    <a:ext cx="0" cy="121188"/>
                  </a:xfrm>
                  <a:prstGeom prst="line">
                    <a:avLst/>
                  </a:prstGeom>
                  <a:solidFill>
                    <a:schemeClr val="bg1"/>
                  </a:solidFill>
                  <a:ln w="47625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sp>
                <p:nvSpPr>
                  <p:cNvPr id="1197" name="弧形 1196"/>
                  <p:cNvSpPr/>
                  <p:nvPr/>
                </p:nvSpPr>
                <p:spPr>
                  <a:xfrm rot="10800000" flipH="1">
                    <a:off x="1249091" y="1386946"/>
                    <a:ext cx="334098" cy="334099"/>
                  </a:xfrm>
                  <a:prstGeom prst="arc">
                    <a:avLst>
                      <a:gd name="adj1" fmla="val 21125570"/>
                      <a:gd name="adj2" fmla="val 2076877"/>
                    </a:avLst>
                  </a:prstGeom>
                  <a:noFill/>
                  <a:ln w="47625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193" name="弧形 1192"/>
                <p:cNvSpPr/>
                <p:nvPr/>
              </p:nvSpPr>
              <p:spPr>
                <a:xfrm rot="9000000" flipH="1">
                  <a:off x="1249091" y="1386946"/>
                  <a:ext cx="334098" cy="334099"/>
                </a:xfrm>
                <a:prstGeom prst="arc">
                  <a:avLst>
                    <a:gd name="adj1" fmla="val 1547799"/>
                    <a:gd name="adj2" fmla="val 1884340"/>
                  </a:avLst>
                </a:pr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184" name="组合 1183"/>
              <p:cNvGrpSpPr/>
              <p:nvPr/>
            </p:nvGrpSpPr>
            <p:grpSpPr>
              <a:xfrm>
                <a:off x="1308099" y="1428751"/>
                <a:ext cx="263525" cy="263525"/>
                <a:chOff x="798512" y="1164432"/>
                <a:chExt cx="263525" cy="263525"/>
              </a:xfrm>
            </p:grpSpPr>
            <p:sp>
              <p:nvSpPr>
                <p:cNvPr id="1190" name="弧形 1189"/>
                <p:cNvSpPr/>
                <p:nvPr/>
              </p:nvSpPr>
              <p:spPr>
                <a:xfrm rot="16200000">
                  <a:off x="798512" y="1164432"/>
                  <a:ext cx="263525" cy="263525"/>
                </a:xfrm>
                <a:prstGeom prst="arc">
                  <a:avLst>
                    <a:gd name="adj1" fmla="val 16452134"/>
                    <a:gd name="adj2" fmla="val 18258387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91" name="弧形 1190"/>
                <p:cNvSpPr/>
                <p:nvPr/>
              </p:nvSpPr>
              <p:spPr>
                <a:xfrm rot="16200000">
                  <a:off x="798512" y="1164432"/>
                  <a:ext cx="263525" cy="263525"/>
                </a:xfrm>
                <a:prstGeom prst="arc">
                  <a:avLst>
                    <a:gd name="adj1" fmla="val 19000046"/>
                    <a:gd name="adj2" fmla="val 19568016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185" name="组合 1184"/>
              <p:cNvGrpSpPr/>
              <p:nvPr/>
            </p:nvGrpSpPr>
            <p:grpSpPr>
              <a:xfrm>
                <a:off x="1351423" y="1533524"/>
                <a:ext cx="134072" cy="91217"/>
                <a:chOff x="495301" y="1724026"/>
                <a:chExt cx="157638" cy="107250"/>
              </a:xfrm>
            </p:grpSpPr>
            <p:grpSp>
              <p:nvGrpSpPr>
                <p:cNvPr id="1186" name="组合 1185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1188" name="椭圆 1187"/>
                  <p:cNvSpPr/>
                  <p:nvPr/>
                </p:nvSpPr>
                <p:spPr>
                  <a:xfrm>
                    <a:off x="495301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89" name="椭圆 1188"/>
                  <p:cNvSpPr/>
                  <p:nvPr/>
                </p:nvSpPr>
                <p:spPr>
                  <a:xfrm>
                    <a:off x="607220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187" name="弧形 1186"/>
                <p:cNvSpPr/>
                <p:nvPr/>
              </p:nvSpPr>
              <p:spPr>
                <a:xfrm rot="8003126">
                  <a:off x="538391" y="1759817"/>
                  <a:ext cx="71459" cy="71459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832" name="组合 831"/>
            <p:cNvGrpSpPr/>
            <p:nvPr/>
          </p:nvGrpSpPr>
          <p:grpSpPr>
            <a:xfrm>
              <a:off x="7638616" y="6249957"/>
              <a:ext cx="350894" cy="646643"/>
              <a:chOff x="2506374" y="1386945"/>
              <a:chExt cx="350894" cy="646643"/>
            </a:xfrm>
          </p:grpSpPr>
          <p:grpSp>
            <p:nvGrpSpPr>
              <p:cNvPr id="1168" name="组合 1167"/>
              <p:cNvGrpSpPr/>
              <p:nvPr/>
            </p:nvGrpSpPr>
            <p:grpSpPr>
              <a:xfrm>
                <a:off x="2506374" y="1386945"/>
                <a:ext cx="350894" cy="646643"/>
                <a:chOff x="1243012" y="1386945"/>
                <a:chExt cx="350894" cy="646643"/>
              </a:xfrm>
            </p:grpSpPr>
            <p:grpSp>
              <p:nvGrpSpPr>
                <p:cNvPr id="1177" name="组合 1176"/>
                <p:cNvGrpSpPr/>
                <p:nvPr/>
              </p:nvGrpSpPr>
              <p:grpSpPr>
                <a:xfrm>
                  <a:off x="1243012" y="1386945"/>
                  <a:ext cx="350894" cy="646643"/>
                  <a:chOff x="1243012" y="1386945"/>
                  <a:chExt cx="350894" cy="646643"/>
                </a:xfrm>
              </p:grpSpPr>
              <p:sp>
                <p:nvSpPr>
                  <p:cNvPr id="1179" name="任意多边形 1178"/>
                  <p:cNvSpPr/>
                  <p:nvPr/>
                </p:nvSpPr>
                <p:spPr>
                  <a:xfrm rot="16200000">
                    <a:off x="1095265" y="1534947"/>
                    <a:ext cx="646388" cy="350894"/>
                  </a:xfrm>
                  <a:custGeom>
                    <a:avLst/>
                    <a:gdLst>
                      <a:gd name="connsiteX0" fmla="*/ 646386 w 646388"/>
                      <a:gd name="connsiteY0" fmla="*/ 178466 h 350894"/>
                      <a:gd name="connsiteX1" fmla="*/ 622611 w 646388"/>
                      <a:gd name="connsiteY1" fmla="*/ 265229 h 350894"/>
                      <a:gd name="connsiteX2" fmla="*/ 471436 w 646388"/>
                      <a:gd name="connsiteY2" fmla="*/ 350886 h 350894"/>
                      <a:gd name="connsiteX3" fmla="*/ 471463 w 646388"/>
                      <a:gd name="connsiteY3" fmla="*/ 345282 h 350894"/>
                      <a:gd name="connsiteX4" fmla="*/ 0 w 646388"/>
                      <a:gd name="connsiteY4" fmla="*/ 345281 h 350894"/>
                      <a:gd name="connsiteX5" fmla="*/ 0 w 646388"/>
                      <a:gd name="connsiteY5" fmla="*/ 0 h 350894"/>
                      <a:gd name="connsiteX6" fmla="*/ 473870 w 646388"/>
                      <a:gd name="connsiteY6" fmla="*/ 0 h 350894"/>
                      <a:gd name="connsiteX7" fmla="*/ 473870 w 646388"/>
                      <a:gd name="connsiteY7" fmla="*/ 4455 h 350894"/>
                      <a:gd name="connsiteX8" fmla="*/ 518466 w 646388"/>
                      <a:gd name="connsiteY8" fmla="*/ 10390 h 350894"/>
                      <a:gd name="connsiteX9" fmla="*/ 623454 w 646388"/>
                      <a:gd name="connsiteY9" fmla="*/ 91476 h 350894"/>
                      <a:gd name="connsiteX10" fmla="*/ 646386 w 646388"/>
                      <a:gd name="connsiteY10" fmla="*/ 178466 h 350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646388" h="350894">
                        <a:moveTo>
                          <a:pt x="646386" y="178466"/>
                        </a:moveTo>
                        <a:cubicBezTo>
                          <a:pt x="646241" y="208471"/>
                          <a:pt x="638311" y="238439"/>
                          <a:pt x="622611" y="265229"/>
                        </a:cubicBezTo>
                        <a:cubicBezTo>
                          <a:pt x="591212" y="318810"/>
                          <a:pt x="533537" y="351489"/>
                          <a:pt x="471436" y="350886"/>
                        </a:cubicBezTo>
                        <a:lnTo>
                          <a:pt x="471463" y="345282"/>
                        </a:lnTo>
                        <a:lnTo>
                          <a:pt x="0" y="345281"/>
                        </a:lnTo>
                        <a:lnTo>
                          <a:pt x="0" y="0"/>
                        </a:lnTo>
                        <a:lnTo>
                          <a:pt x="473870" y="0"/>
                        </a:lnTo>
                        <a:lnTo>
                          <a:pt x="473870" y="4455"/>
                        </a:lnTo>
                        <a:lnTo>
                          <a:pt x="518466" y="10390"/>
                        </a:lnTo>
                        <a:cubicBezTo>
                          <a:pt x="562244" y="22264"/>
                          <a:pt x="600296" y="51063"/>
                          <a:pt x="623454" y="91476"/>
                        </a:cubicBezTo>
                        <a:cubicBezTo>
                          <a:pt x="638893" y="118418"/>
                          <a:pt x="646532" y="148461"/>
                          <a:pt x="646386" y="178466"/>
                        </a:cubicBezTo>
                        <a:close/>
                      </a:path>
                    </a:pathLst>
                  </a:custGeom>
                  <a:solidFill>
                    <a:srgbClr val="FCB601"/>
                  </a:solidFill>
                  <a:ln w="47625" cap="rnd">
                    <a:noFill/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80" name="弧形 1179"/>
                  <p:cNvSpPr/>
                  <p:nvPr/>
                </p:nvSpPr>
                <p:spPr>
                  <a:xfrm rot="5400000" flipH="1">
                    <a:off x="1249091" y="1386946"/>
                    <a:ext cx="334099" cy="334098"/>
                  </a:xfrm>
                  <a:prstGeom prst="arc">
                    <a:avLst>
                      <a:gd name="adj1" fmla="val 21125570"/>
                      <a:gd name="adj2" fmla="val 5433375"/>
                    </a:avLst>
                  </a:prstGeom>
                  <a:noFill/>
                  <a:ln w="47625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181" name="直接连接符 1180"/>
                  <p:cNvCxnSpPr/>
                  <p:nvPr/>
                </p:nvCxnSpPr>
                <p:spPr>
                  <a:xfrm>
                    <a:off x="1583190" y="1566370"/>
                    <a:ext cx="0" cy="276718"/>
                  </a:xfrm>
                  <a:prstGeom prst="line">
                    <a:avLst/>
                  </a:prstGeom>
                  <a:solidFill>
                    <a:schemeClr val="bg1"/>
                  </a:solidFill>
                  <a:ln w="47625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sp>
                <p:nvSpPr>
                  <p:cNvPr id="1182" name="弧形 1181"/>
                  <p:cNvSpPr/>
                  <p:nvPr/>
                </p:nvSpPr>
                <p:spPr>
                  <a:xfrm rot="10800000" flipH="1">
                    <a:off x="1249091" y="1386946"/>
                    <a:ext cx="334098" cy="334099"/>
                  </a:xfrm>
                  <a:prstGeom prst="arc">
                    <a:avLst>
                      <a:gd name="adj1" fmla="val 21125570"/>
                      <a:gd name="adj2" fmla="val 2076877"/>
                    </a:avLst>
                  </a:prstGeom>
                  <a:noFill/>
                  <a:ln w="47625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178" name="弧形 1177"/>
                <p:cNvSpPr/>
                <p:nvPr/>
              </p:nvSpPr>
              <p:spPr>
                <a:xfrm rot="9000000" flipH="1">
                  <a:off x="1249091" y="1386946"/>
                  <a:ext cx="334098" cy="334099"/>
                </a:xfrm>
                <a:prstGeom prst="arc">
                  <a:avLst>
                    <a:gd name="adj1" fmla="val 1547799"/>
                    <a:gd name="adj2" fmla="val 1884340"/>
                  </a:avLst>
                </a:pr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169" name="组合 1168"/>
              <p:cNvGrpSpPr/>
              <p:nvPr/>
            </p:nvGrpSpPr>
            <p:grpSpPr>
              <a:xfrm>
                <a:off x="2571461" y="1428751"/>
                <a:ext cx="263525" cy="263525"/>
                <a:chOff x="798512" y="1164432"/>
                <a:chExt cx="263525" cy="263525"/>
              </a:xfrm>
            </p:grpSpPr>
            <p:sp>
              <p:nvSpPr>
                <p:cNvPr id="1175" name="弧形 1174"/>
                <p:cNvSpPr/>
                <p:nvPr/>
              </p:nvSpPr>
              <p:spPr>
                <a:xfrm rot="16200000">
                  <a:off x="798512" y="1164432"/>
                  <a:ext cx="263525" cy="263525"/>
                </a:xfrm>
                <a:prstGeom prst="arc">
                  <a:avLst>
                    <a:gd name="adj1" fmla="val 16452134"/>
                    <a:gd name="adj2" fmla="val 18258387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76" name="弧形 1175"/>
                <p:cNvSpPr/>
                <p:nvPr/>
              </p:nvSpPr>
              <p:spPr>
                <a:xfrm rot="16200000">
                  <a:off x="798512" y="1164432"/>
                  <a:ext cx="263525" cy="263525"/>
                </a:xfrm>
                <a:prstGeom prst="arc">
                  <a:avLst>
                    <a:gd name="adj1" fmla="val 19000046"/>
                    <a:gd name="adj2" fmla="val 19568016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170" name="组合 1169"/>
              <p:cNvGrpSpPr/>
              <p:nvPr/>
            </p:nvGrpSpPr>
            <p:grpSpPr>
              <a:xfrm>
                <a:off x="2614785" y="1533524"/>
                <a:ext cx="134072" cy="91217"/>
                <a:chOff x="495301" y="1724026"/>
                <a:chExt cx="157638" cy="107250"/>
              </a:xfrm>
            </p:grpSpPr>
            <p:grpSp>
              <p:nvGrpSpPr>
                <p:cNvPr id="1171" name="组合 1170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1173" name="椭圆 1172"/>
                  <p:cNvSpPr/>
                  <p:nvPr/>
                </p:nvSpPr>
                <p:spPr>
                  <a:xfrm>
                    <a:off x="495301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74" name="椭圆 1173"/>
                  <p:cNvSpPr/>
                  <p:nvPr/>
                </p:nvSpPr>
                <p:spPr>
                  <a:xfrm>
                    <a:off x="607220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172" name="弧形 1171"/>
                <p:cNvSpPr/>
                <p:nvPr/>
              </p:nvSpPr>
              <p:spPr>
                <a:xfrm rot="8003126">
                  <a:off x="538391" y="1759817"/>
                  <a:ext cx="71459" cy="71459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833" name="组合 832"/>
            <p:cNvGrpSpPr/>
            <p:nvPr/>
          </p:nvGrpSpPr>
          <p:grpSpPr>
            <a:xfrm>
              <a:off x="6939610" y="5986843"/>
              <a:ext cx="354068" cy="904993"/>
              <a:chOff x="1807368" y="1123831"/>
              <a:chExt cx="354068" cy="904993"/>
            </a:xfrm>
          </p:grpSpPr>
          <p:grpSp>
            <p:nvGrpSpPr>
              <p:cNvPr id="1152" name="组合 1151"/>
              <p:cNvGrpSpPr/>
              <p:nvPr/>
            </p:nvGrpSpPr>
            <p:grpSpPr>
              <a:xfrm>
                <a:off x="1807368" y="1123831"/>
                <a:ext cx="354068" cy="904993"/>
                <a:chOff x="754856" y="1123831"/>
                <a:chExt cx="354068" cy="904993"/>
              </a:xfrm>
            </p:grpSpPr>
            <p:sp>
              <p:nvSpPr>
                <p:cNvPr id="1161" name="任意多边形 1160"/>
                <p:cNvSpPr/>
                <p:nvPr/>
              </p:nvSpPr>
              <p:spPr>
                <a:xfrm>
                  <a:off x="754856" y="1126056"/>
                  <a:ext cx="350893" cy="902768"/>
                </a:xfrm>
                <a:custGeom>
                  <a:avLst/>
                  <a:gdLst>
                    <a:gd name="connsiteX0" fmla="*/ 174112 w 346540"/>
                    <a:gd name="connsiteY0" fmla="*/ 2 h 902768"/>
                    <a:gd name="connsiteX1" fmla="*/ 260875 w 346540"/>
                    <a:gd name="connsiteY1" fmla="*/ 23777 h 902768"/>
                    <a:gd name="connsiteX2" fmla="*/ 346532 w 346540"/>
                    <a:gd name="connsiteY2" fmla="*/ 174953 h 902768"/>
                    <a:gd name="connsiteX3" fmla="*/ 332990 w 346540"/>
                    <a:gd name="connsiteY3" fmla="*/ 174887 h 902768"/>
                    <a:gd name="connsiteX4" fmla="*/ 332990 w 346540"/>
                    <a:gd name="connsiteY4" fmla="*/ 902768 h 902768"/>
                    <a:gd name="connsiteX5" fmla="*/ 5965 w 346540"/>
                    <a:gd name="connsiteY5" fmla="*/ 902768 h 902768"/>
                    <a:gd name="connsiteX6" fmla="*/ 5965 w 346540"/>
                    <a:gd name="connsiteY6" fmla="*/ 173300 h 902768"/>
                    <a:gd name="connsiteX7" fmla="*/ 0 w 346540"/>
                    <a:gd name="connsiteY7" fmla="*/ 173271 h 902768"/>
                    <a:gd name="connsiteX8" fmla="*/ 87122 w 346540"/>
                    <a:gd name="connsiteY8" fmla="*/ 22934 h 902768"/>
                    <a:gd name="connsiteX9" fmla="*/ 174112 w 346540"/>
                    <a:gd name="connsiteY9" fmla="*/ 2 h 902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46540" h="902768">
                      <a:moveTo>
                        <a:pt x="174112" y="2"/>
                      </a:moveTo>
                      <a:cubicBezTo>
                        <a:pt x="204117" y="148"/>
                        <a:pt x="234084" y="8078"/>
                        <a:pt x="260875" y="23777"/>
                      </a:cubicBezTo>
                      <a:cubicBezTo>
                        <a:pt x="314456" y="55176"/>
                        <a:pt x="347135" y="112851"/>
                        <a:pt x="346532" y="174953"/>
                      </a:cubicBezTo>
                      <a:lnTo>
                        <a:pt x="332990" y="174887"/>
                      </a:lnTo>
                      <a:lnTo>
                        <a:pt x="332990" y="902768"/>
                      </a:lnTo>
                      <a:lnTo>
                        <a:pt x="5965" y="902768"/>
                      </a:lnTo>
                      <a:lnTo>
                        <a:pt x="5965" y="173300"/>
                      </a:lnTo>
                      <a:lnTo>
                        <a:pt x="0" y="173271"/>
                      </a:lnTo>
                      <a:cubicBezTo>
                        <a:pt x="0" y="111166"/>
                        <a:pt x="33238" y="53812"/>
                        <a:pt x="87122" y="22934"/>
                      </a:cubicBezTo>
                      <a:cubicBezTo>
                        <a:pt x="114064" y="7495"/>
                        <a:pt x="144107" y="-144"/>
                        <a:pt x="174112" y="2"/>
                      </a:cubicBezTo>
                      <a:close/>
                    </a:path>
                  </a:pathLst>
                </a:custGeom>
                <a:solidFill>
                  <a:srgbClr val="FF590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62" name="弧形 1161"/>
                <p:cNvSpPr/>
                <p:nvPr/>
              </p:nvSpPr>
              <p:spPr>
                <a:xfrm rot="16200000">
                  <a:off x="762385" y="1126057"/>
                  <a:ext cx="346540" cy="346539"/>
                </a:xfrm>
                <a:prstGeom prst="arc">
                  <a:avLst>
                    <a:gd name="adj1" fmla="val 16200000"/>
                    <a:gd name="adj2" fmla="val 5433375"/>
                  </a:avLst>
                </a:prstGeom>
                <a:noFill/>
                <a:ln w="47625" cap="rnd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163" name="直接连接符 1162"/>
                <p:cNvCxnSpPr>
                  <a:stCxn id="1164" idx="2"/>
                </p:cNvCxnSpPr>
                <p:nvPr/>
              </p:nvCxnSpPr>
              <p:spPr>
                <a:xfrm>
                  <a:off x="761376" y="1292502"/>
                  <a:ext cx="0" cy="393423"/>
                </a:xfrm>
                <a:prstGeom prst="line">
                  <a:avLst/>
                </a:prstGeom>
                <a:solidFill>
                  <a:schemeClr val="bg1"/>
                </a:solidFill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1164" name="弧形 1163"/>
                <p:cNvSpPr/>
                <p:nvPr/>
              </p:nvSpPr>
              <p:spPr>
                <a:xfrm rot="5400000" flipH="1">
                  <a:off x="761368" y="1123831"/>
                  <a:ext cx="334098" cy="334098"/>
                </a:xfrm>
                <a:prstGeom prst="arc">
                  <a:avLst>
                    <a:gd name="adj1" fmla="val 21125570"/>
                    <a:gd name="adj2" fmla="val 5433375"/>
                  </a:avLst>
                </a:pr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165" name="直接连接符 1164"/>
                <p:cNvCxnSpPr/>
                <p:nvPr/>
              </p:nvCxnSpPr>
              <p:spPr>
                <a:xfrm>
                  <a:off x="1095467" y="1303254"/>
                  <a:ext cx="0" cy="523165"/>
                </a:xfrm>
                <a:prstGeom prst="line">
                  <a:avLst/>
                </a:prstGeom>
                <a:solidFill>
                  <a:schemeClr val="bg1"/>
                </a:solidFill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1166" name="弧形 1165"/>
                <p:cNvSpPr/>
                <p:nvPr/>
              </p:nvSpPr>
              <p:spPr>
                <a:xfrm rot="9000000" flipH="1">
                  <a:off x="761368" y="1123831"/>
                  <a:ext cx="334098" cy="334098"/>
                </a:xfrm>
                <a:prstGeom prst="arc">
                  <a:avLst>
                    <a:gd name="adj1" fmla="val 1547799"/>
                    <a:gd name="adj2" fmla="val 1884340"/>
                  </a:avLst>
                </a:pr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67" name="弧形 1166"/>
                <p:cNvSpPr/>
                <p:nvPr/>
              </p:nvSpPr>
              <p:spPr>
                <a:xfrm rot="10800000" flipH="1">
                  <a:off x="761368" y="1123831"/>
                  <a:ext cx="334098" cy="334098"/>
                </a:xfrm>
                <a:prstGeom prst="arc">
                  <a:avLst>
                    <a:gd name="adj1" fmla="val 21125570"/>
                    <a:gd name="adj2" fmla="val 2076877"/>
                  </a:avLst>
                </a:pr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153" name="组合 1152"/>
              <p:cNvGrpSpPr/>
              <p:nvPr/>
            </p:nvGrpSpPr>
            <p:grpSpPr>
              <a:xfrm>
                <a:off x="1890105" y="1276986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1157" name="组合 1156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1159" name="椭圆 1158"/>
                  <p:cNvSpPr/>
                  <p:nvPr/>
                </p:nvSpPr>
                <p:spPr>
                  <a:xfrm>
                    <a:off x="495301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60" name="椭圆 1159"/>
                  <p:cNvSpPr/>
                  <p:nvPr/>
                </p:nvSpPr>
                <p:spPr>
                  <a:xfrm>
                    <a:off x="607220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158" name="弧形 1157"/>
                <p:cNvSpPr/>
                <p:nvPr/>
              </p:nvSpPr>
              <p:spPr>
                <a:xfrm rot="8003126">
                  <a:off x="538391" y="1759817"/>
                  <a:ext cx="71459" cy="71459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154" name="组合 1153"/>
              <p:cNvGrpSpPr/>
              <p:nvPr/>
            </p:nvGrpSpPr>
            <p:grpSpPr>
              <a:xfrm>
                <a:off x="1851024" y="1164432"/>
                <a:ext cx="263525" cy="263525"/>
                <a:chOff x="798512" y="1164432"/>
                <a:chExt cx="263525" cy="263525"/>
              </a:xfrm>
            </p:grpSpPr>
            <p:sp>
              <p:nvSpPr>
                <p:cNvPr id="1155" name="弧形 1154"/>
                <p:cNvSpPr/>
                <p:nvPr/>
              </p:nvSpPr>
              <p:spPr>
                <a:xfrm rot="16200000">
                  <a:off x="798512" y="1164432"/>
                  <a:ext cx="263525" cy="263525"/>
                </a:xfrm>
                <a:prstGeom prst="arc">
                  <a:avLst>
                    <a:gd name="adj1" fmla="val 16452134"/>
                    <a:gd name="adj2" fmla="val 18258387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56" name="弧形 1155"/>
                <p:cNvSpPr/>
                <p:nvPr/>
              </p:nvSpPr>
              <p:spPr>
                <a:xfrm rot="16200000">
                  <a:off x="798512" y="1164432"/>
                  <a:ext cx="263525" cy="263525"/>
                </a:xfrm>
                <a:prstGeom prst="arc">
                  <a:avLst>
                    <a:gd name="adj1" fmla="val 19000046"/>
                    <a:gd name="adj2" fmla="val 19568016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834" name="组合 833"/>
            <p:cNvGrpSpPr/>
            <p:nvPr/>
          </p:nvGrpSpPr>
          <p:grpSpPr>
            <a:xfrm>
              <a:off x="5887098" y="5986843"/>
              <a:ext cx="354068" cy="904993"/>
              <a:chOff x="754856" y="1123831"/>
              <a:chExt cx="354068" cy="904993"/>
            </a:xfrm>
          </p:grpSpPr>
          <p:grpSp>
            <p:nvGrpSpPr>
              <p:cNvPr id="1136" name="组合 1135"/>
              <p:cNvGrpSpPr/>
              <p:nvPr/>
            </p:nvGrpSpPr>
            <p:grpSpPr>
              <a:xfrm>
                <a:off x="754856" y="1123831"/>
                <a:ext cx="354068" cy="904993"/>
                <a:chOff x="754856" y="1123831"/>
                <a:chExt cx="354068" cy="904993"/>
              </a:xfrm>
            </p:grpSpPr>
            <p:sp>
              <p:nvSpPr>
                <p:cNvPr id="1145" name="任意多边形 1144"/>
                <p:cNvSpPr/>
                <p:nvPr/>
              </p:nvSpPr>
              <p:spPr>
                <a:xfrm>
                  <a:off x="754856" y="1126056"/>
                  <a:ext cx="350893" cy="902768"/>
                </a:xfrm>
                <a:custGeom>
                  <a:avLst/>
                  <a:gdLst>
                    <a:gd name="connsiteX0" fmla="*/ 174112 w 346540"/>
                    <a:gd name="connsiteY0" fmla="*/ 2 h 902768"/>
                    <a:gd name="connsiteX1" fmla="*/ 260875 w 346540"/>
                    <a:gd name="connsiteY1" fmla="*/ 23777 h 902768"/>
                    <a:gd name="connsiteX2" fmla="*/ 346532 w 346540"/>
                    <a:gd name="connsiteY2" fmla="*/ 174953 h 902768"/>
                    <a:gd name="connsiteX3" fmla="*/ 332990 w 346540"/>
                    <a:gd name="connsiteY3" fmla="*/ 174887 h 902768"/>
                    <a:gd name="connsiteX4" fmla="*/ 332990 w 346540"/>
                    <a:gd name="connsiteY4" fmla="*/ 902768 h 902768"/>
                    <a:gd name="connsiteX5" fmla="*/ 5965 w 346540"/>
                    <a:gd name="connsiteY5" fmla="*/ 902768 h 902768"/>
                    <a:gd name="connsiteX6" fmla="*/ 5965 w 346540"/>
                    <a:gd name="connsiteY6" fmla="*/ 173300 h 902768"/>
                    <a:gd name="connsiteX7" fmla="*/ 0 w 346540"/>
                    <a:gd name="connsiteY7" fmla="*/ 173271 h 902768"/>
                    <a:gd name="connsiteX8" fmla="*/ 87122 w 346540"/>
                    <a:gd name="connsiteY8" fmla="*/ 22934 h 902768"/>
                    <a:gd name="connsiteX9" fmla="*/ 174112 w 346540"/>
                    <a:gd name="connsiteY9" fmla="*/ 2 h 902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46540" h="902768">
                      <a:moveTo>
                        <a:pt x="174112" y="2"/>
                      </a:moveTo>
                      <a:cubicBezTo>
                        <a:pt x="204117" y="148"/>
                        <a:pt x="234084" y="8078"/>
                        <a:pt x="260875" y="23777"/>
                      </a:cubicBezTo>
                      <a:cubicBezTo>
                        <a:pt x="314456" y="55176"/>
                        <a:pt x="347135" y="112851"/>
                        <a:pt x="346532" y="174953"/>
                      </a:cubicBezTo>
                      <a:lnTo>
                        <a:pt x="332990" y="174887"/>
                      </a:lnTo>
                      <a:lnTo>
                        <a:pt x="332990" y="902768"/>
                      </a:lnTo>
                      <a:lnTo>
                        <a:pt x="5965" y="902768"/>
                      </a:lnTo>
                      <a:lnTo>
                        <a:pt x="5965" y="173300"/>
                      </a:lnTo>
                      <a:lnTo>
                        <a:pt x="0" y="173271"/>
                      </a:lnTo>
                      <a:cubicBezTo>
                        <a:pt x="0" y="111166"/>
                        <a:pt x="33238" y="53812"/>
                        <a:pt x="87122" y="22934"/>
                      </a:cubicBezTo>
                      <a:cubicBezTo>
                        <a:pt x="114064" y="7495"/>
                        <a:pt x="144107" y="-144"/>
                        <a:pt x="174112" y="2"/>
                      </a:cubicBezTo>
                      <a:close/>
                    </a:path>
                  </a:pathLst>
                </a:custGeom>
                <a:solidFill>
                  <a:srgbClr val="FF570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46" name="弧形 1145"/>
                <p:cNvSpPr/>
                <p:nvPr/>
              </p:nvSpPr>
              <p:spPr>
                <a:xfrm rot="16200000">
                  <a:off x="762385" y="1126057"/>
                  <a:ext cx="346540" cy="346539"/>
                </a:xfrm>
                <a:prstGeom prst="arc">
                  <a:avLst>
                    <a:gd name="adj1" fmla="val 16200000"/>
                    <a:gd name="adj2" fmla="val 5433375"/>
                  </a:avLst>
                </a:prstGeom>
                <a:noFill/>
                <a:ln w="47625" cap="rnd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147" name="直接连接符 1146"/>
                <p:cNvCxnSpPr>
                  <a:stCxn id="1148" idx="2"/>
                </p:cNvCxnSpPr>
                <p:nvPr/>
              </p:nvCxnSpPr>
              <p:spPr>
                <a:xfrm>
                  <a:off x="761376" y="1292502"/>
                  <a:ext cx="0" cy="283886"/>
                </a:xfrm>
                <a:prstGeom prst="line">
                  <a:avLst/>
                </a:prstGeom>
                <a:solidFill>
                  <a:schemeClr val="bg1"/>
                </a:solidFill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1148" name="弧形 1147"/>
                <p:cNvSpPr/>
                <p:nvPr/>
              </p:nvSpPr>
              <p:spPr>
                <a:xfrm rot="5400000" flipH="1">
                  <a:off x="761368" y="1123831"/>
                  <a:ext cx="334098" cy="334098"/>
                </a:xfrm>
                <a:prstGeom prst="arc">
                  <a:avLst>
                    <a:gd name="adj1" fmla="val 21125570"/>
                    <a:gd name="adj2" fmla="val 5433375"/>
                  </a:avLst>
                </a:pr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149" name="直接连接符 1148"/>
                <p:cNvCxnSpPr/>
                <p:nvPr/>
              </p:nvCxnSpPr>
              <p:spPr>
                <a:xfrm>
                  <a:off x="1095467" y="1303254"/>
                  <a:ext cx="0" cy="279698"/>
                </a:xfrm>
                <a:prstGeom prst="line">
                  <a:avLst/>
                </a:prstGeom>
                <a:solidFill>
                  <a:schemeClr val="bg1"/>
                </a:solidFill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1150" name="弧形 1149"/>
                <p:cNvSpPr/>
                <p:nvPr/>
              </p:nvSpPr>
              <p:spPr>
                <a:xfrm rot="9000000" flipH="1">
                  <a:off x="761368" y="1123831"/>
                  <a:ext cx="334098" cy="334098"/>
                </a:xfrm>
                <a:prstGeom prst="arc">
                  <a:avLst>
                    <a:gd name="adj1" fmla="val 1547799"/>
                    <a:gd name="adj2" fmla="val 1884340"/>
                  </a:avLst>
                </a:pr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51" name="弧形 1150"/>
                <p:cNvSpPr/>
                <p:nvPr/>
              </p:nvSpPr>
              <p:spPr>
                <a:xfrm rot="10800000" flipH="1">
                  <a:off x="761368" y="1123831"/>
                  <a:ext cx="334098" cy="334098"/>
                </a:xfrm>
                <a:prstGeom prst="arc">
                  <a:avLst>
                    <a:gd name="adj1" fmla="val 21125570"/>
                    <a:gd name="adj2" fmla="val 2076877"/>
                  </a:avLst>
                </a:pr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137" name="组合 1136"/>
              <p:cNvGrpSpPr/>
              <p:nvPr/>
            </p:nvGrpSpPr>
            <p:grpSpPr>
              <a:xfrm>
                <a:off x="837593" y="1276986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1141" name="组合 1140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1143" name="椭圆 1142"/>
                  <p:cNvSpPr/>
                  <p:nvPr/>
                </p:nvSpPr>
                <p:spPr>
                  <a:xfrm>
                    <a:off x="495301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44" name="椭圆 1143"/>
                  <p:cNvSpPr/>
                  <p:nvPr/>
                </p:nvSpPr>
                <p:spPr>
                  <a:xfrm>
                    <a:off x="607220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142" name="弧形 1141"/>
                <p:cNvSpPr/>
                <p:nvPr/>
              </p:nvSpPr>
              <p:spPr>
                <a:xfrm rot="8003126">
                  <a:off x="538391" y="1759817"/>
                  <a:ext cx="71459" cy="71459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138" name="组合 1137"/>
              <p:cNvGrpSpPr/>
              <p:nvPr/>
            </p:nvGrpSpPr>
            <p:grpSpPr>
              <a:xfrm>
                <a:off x="798512" y="1164432"/>
                <a:ext cx="263525" cy="263525"/>
                <a:chOff x="798512" y="1164432"/>
                <a:chExt cx="263525" cy="263525"/>
              </a:xfrm>
            </p:grpSpPr>
            <p:sp>
              <p:nvSpPr>
                <p:cNvPr id="1139" name="弧形 1138"/>
                <p:cNvSpPr/>
                <p:nvPr/>
              </p:nvSpPr>
              <p:spPr>
                <a:xfrm rot="16200000">
                  <a:off x="798512" y="1164432"/>
                  <a:ext cx="263525" cy="263525"/>
                </a:xfrm>
                <a:prstGeom prst="arc">
                  <a:avLst>
                    <a:gd name="adj1" fmla="val 16452134"/>
                    <a:gd name="adj2" fmla="val 18258387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40" name="弧形 1139"/>
                <p:cNvSpPr/>
                <p:nvPr/>
              </p:nvSpPr>
              <p:spPr>
                <a:xfrm rot="16200000">
                  <a:off x="798512" y="1164432"/>
                  <a:ext cx="263525" cy="263525"/>
                </a:xfrm>
                <a:prstGeom prst="arc">
                  <a:avLst>
                    <a:gd name="adj1" fmla="val 19000046"/>
                    <a:gd name="adj2" fmla="val 19568016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835" name="组合 834"/>
            <p:cNvGrpSpPr/>
            <p:nvPr/>
          </p:nvGrpSpPr>
          <p:grpSpPr>
            <a:xfrm>
              <a:off x="6140556" y="6501153"/>
              <a:ext cx="358524" cy="390684"/>
              <a:chOff x="5258084" y="4567290"/>
              <a:chExt cx="358524" cy="390684"/>
            </a:xfrm>
          </p:grpSpPr>
          <p:grpSp>
            <p:nvGrpSpPr>
              <p:cNvPr id="1127" name="组合 1126"/>
              <p:cNvGrpSpPr/>
              <p:nvPr/>
            </p:nvGrpSpPr>
            <p:grpSpPr>
              <a:xfrm>
                <a:off x="5258084" y="4567290"/>
                <a:ext cx="358524" cy="390684"/>
                <a:chOff x="1008314" y="1638141"/>
                <a:chExt cx="358524" cy="390684"/>
              </a:xfrm>
              <a:solidFill>
                <a:srgbClr val="FCB601"/>
              </a:solidFill>
            </p:grpSpPr>
            <p:sp>
              <p:nvSpPr>
                <p:cNvPr id="1133" name="矩形 1132"/>
                <p:cNvSpPr/>
                <p:nvPr/>
              </p:nvSpPr>
              <p:spPr>
                <a:xfrm>
                  <a:off x="1014413" y="1800225"/>
                  <a:ext cx="352425" cy="2286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134" name="直接连接符 1133"/>
                <p:cNvCxnSpPr/>
                <p:nvPr/>
              </p:nvCxnSpPr>
              <p:spPr>
                <a:xfrm>
                  <a:off x="1008314" y="1824246"/>
                  <a:ext cx="0" cy="186586"/>
                </a:xfrm>
                <a:prstGeom prst="line">
                  <a:avLst/>
                </a:prstGeom>
                <a:grp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1135" name="弧形 1134"/>
                <p:cNvSpPr/>
                <p:nvPr/>
              </p:nvSpPr>
              <p:spPr>
                <a:xfrm rot="16200000">
                  <a:off x="1008314" y="1638141"/>
                  <a:ext cx="346540" cy="346539"/>
                </a:xfrm>
                <a:prstGeom prst="arc">
                  <a:avLst>
                    <a:gd name="adj1" fmla="val 16200000"/>
                    <a:gd name="adj2" fmla="val 5433375"/>
                  </a:avLst>
                </a:prstGeom>
                <a:grp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128" name="组合 1127"/>
              <p:cNvGrpSpPr/>
              <p:nvPr/>
            </p:nvGrpSpPr>
            <p:grpSpPr>
              <a:xfrm>
                <a:off x="5354857" y="4707944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1129" name="组合 1128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1131" name="椭圆 1130"/>
                  <p:cNvSpPr/>
                  <p:nvPr/>
                </p:nvSpPr>
                <p:spPr>
                  <a:xfrm>
                    <a:off x="495301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32" name="椭圆 1131"/>
                  <p:cNvSpPr/>
                  <p:nvPr/>
                </p:nvSpPr>
                <p:spPr>
                  <a:xfrm>
                    <a:off x="607220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130" name="弧形 1129"/>
                <p:cNvSpPr/>
                <p:nvPr/>
              </p:nvSpPr>
              <p:spPr>
                <a:xfrm rot="8003126">
                  <a:off x="538391" y="1759817"/>
                  <a:ext cx="71459" cy="71459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836" name="组合 835"/>
            <p:cNvGrpSpPr/>
            <p:nvPr/>
          </p:nvGrpSpPr>
          <p:grpSpPr>
            <a:xfrm>
              <a:off x="6737205" y="6605115"/>
              <a:ext cx="258994" cy="291485"/>
              <a:chOff x="5854733" y="4671252"/>
              <a:chExt cx="258994" cy="291485"/>
            </a:xfrm>
          </p:grpSpPr>
          <p:grpSp>
            <p:nvGrpSpPr>
              <p:cNvPr id="1117" name="组合 1116"/>
              <p:cNvGrpSpPr/>
              <p:nvPr/>
            </p:nvGrpSpPr>
            <p:grpSpPr>
              <a:xfrm>
                <a:off x="5854733" y="4671252"/>
                <a:ext cx="258994" cy="291485"/>
                <a:chOff x="1604963" y="1742103"/>
                <a:chExt cx="258994" cy="291485"/>
              </a:xfrm>
              <a:solidFill>
                <a:srgbClr val="FFDB01"/>
              </a:solidFill>
            </p:grpSpPr>
            <p:grpSp>
              <p:nvGrpSpPr>
                <p:cNvPr id="1123" name="组合 1122"/>
                <p:cNvGrpSpPr/>
                <p:nvPr/>
              </p:nvGrpSpPr>
              <p:grpSpPr>
                <a:xfrm>
                  <a:off x="1604963" y="1742103"/>
                  <a:ext cx="258994" cy="291485"/>
                  <a:chOff x="1604963" y="1742103"/>
                  <a:chExt cx="258994" cy="291485"/>
                </a:xfrm>
                <a:grpFill/>
              </p:grpSpPr>
              <p:sp>
                <p:nvSpPr>
                  <p:cNvPr id="1125" name="矩形 1124"/>
                  <p:cNvSpPr/>
                  <p:nvPr/>
                </p:nvSpPr>
                <p:spPr>
                  <a:xfrm>
                    <a:off x="1604963" y="1852612"/>
                    <a:ext cx="247650" cy="180976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26" name="弧形 1125"/>
                  <p:cNvSpPr/>
                  <p:nvPr/>
                </p:nvSpPr>
                <p:spPr>
                  <a:xfrm rot="5400000" flipH="1">
                    <a:off x="1605133" y="1742103"/>
                    <a:ext cx="258823" cy="258824"/>
                  </a:xfrm>
                  <a:prstGeom prst="arc">
                    <a:avLst>
                      <a:gd name="adj1" fmla="val 16200000"/>
                      <a:gd name="adj2" fmla="val 5433375"/>
                    </a:avLst>
                  </a:prstGeom>
                  <a:grpFill/>
                  <a:ln w="47625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cxnSp>
              <p:nvCxnSpPr>
                <p:cNvPr id="1124" name="直接连接符 1123"/>
                <p:cNvCxnSpPr/>
                <p:nvPr/>
              </p:nvCxnSpPr>
              <p:spPr>
                <a:xfrm flipH="1">
                  <a:off x="1863957" y="1881101"/>
                  <a:ext cx="0" cy="139357"/>
                </a:xfrm>
                <a:prstGeom prst="line">
                  <a:avLst/>
                </a:prstGeom>
                <a:grp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1118" name="组合 1117"/>
              <p:cNvGrpSpPr/>
              <p:nvPr/>
            </p:nvGrpSpPr>
            <p:grpSpPr>
              <a:xfrm>
                <a:off x="5928364" y="4792994"/>
                <a:ext cx="111732" cy="76017"/>
                <a:chOff x="495301" y="1724026"/>
                <a:chExt cx="157638" cy="107250"/>
              </a:xfrm>
            </p:grpSpPr>
            <p:grpSp>
              <p:nvGrpSpPr>
                <p:cNvPr id="1119" name="组合 1118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1121" name="椭圆 1120"/>
                  <p:cNvSpPr/>
                  <p:nvPr/>
                </p:nvSpPr>
                <p:spPr>
                  <a:xfrm>
                    <a:off x="495301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22" name="椭圆 1121"/>
                  <p:cNvSpPr/>
                  <p:nvPr/>
                </p:nvSpPr>
                <p:spPr>
                  <a:xfrm>
                    <a:off x="607220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120" name="弧形 1119"/>
                <p:cNvSpPr/>
                <p:nvPr/>
              </p:nvSpPr>
              <p:spPr>
                <a:xfrm rot="8003126">
                  <a:off x="538391" y="1759817"/>
                  <a:ext cx="71459" cy="71459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837" name="组合 836"/>
            <p:cNvGrpSpPr/>
            <p:nvPr/>
          </p:nvGrpSpPr>
          <p:grpSpPr>
            <a:xfrm>
              <a:off x="5541818" y="6414518"/>
              <a:ext cx="353272" cy="482082"/>
              <a:chOff x="4659346" y="4480655"/>
              <a:chExt cx="353272" cy="482082"/>
            </a:xfrm>
          </p:grpSpPr>
          <p:grpSp>
            <p:nvGrpSpPr>
              <p:cNvPr id="1107" name="组合 1106"/>
              <p:cNvGrpSpPr/>
              <p:nvPr/>
            </p:nvGrpSpPr>
            <p:grpSpPr>
              <a:xfrm>
                <a:off x="4659346" y="4480655"/>
                <a:ext cx="353272" cy="482082"/>
                <a:chOff x="409576" y="1551506"/>
                <a:chExt cx="353272" cy="482082"/>
              </a:xfrm>
              <a:solidFill>
                <a:srgbClr val="FFDB01"/>
              </a:solidFill>
            </p:grpSpPr>
            <p:sp>
              <p:nvSpPr>
                <p:cNvPr id="1113" name="矩形 1112"/>
                <p:cNvSpPr/>
                <p:nvPr/>
              </p:nvSpPr>
              <p:spPr>
                <a:xfrm>
                  <a:off x="409576" y="1714500"/>
                  <a:ext cx="352425" cy="3190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114" name="组合 1113"/>
                <p:cNvGrpSpPr/>
                <p:nvPr/>
              </p:nvGrpSpPr>
              <p:grpSpPr>
                <a:xfrm>
                  <a:off x="416309" y="1551506"/>
                  <a:ext cx="346539" cy="475771"/>
                  <a:chOff x="416309" y="1551506"/>
                  <a:chExt cx="346539" cy="475771"/>
                </a:xfrm>
                <a:grpFill/>
              </p:grpSpPr>
              <p:sp>
                <p:nvSpPr>
                  <p:cNvPr id="1115" name="弧形 1114"/>
                  <p:cNvSpPr/>
                  <p:nvPr/>
                </p:nvSpPr>
                <p:spPr>
                  <a:xfrm rot="16200000">
                    <a:off x="416309" y="1551506"/>
                    <a:ext cx="346540" cy="346539"/>
                  </a:xfrm>
                  <a:prstGeom prst="arc">
                    <a:avLst>
                      <a:gd name="adj1" fmla="val 16200000"/>
                      <a:gd name="adj2" fmla="val 5433375"/>
                    </a:avLst>
                  </a:prstGeom>
                  <a:grpFill/>
                  <a:ln w="47625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116" name="直接连接符 1115"/>
                  <p:cNvCxnSpPr/>
                  <p:nvPr/>
                </p:nvCxnSpPr>
                <p:spPr>
                  <a:xfrm>
                    <a:off x="416309" y="1737611"/>
                    <a:ext cx="0" cy="289666"/>
                  </a:xfrm>
                  <a:prstGeom prst="line">
                    <a:avLst/>
                  </a:prstGeom>
                  <a:grpFill/>
                  <a:ln w="47625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</p:grpSp>
          </p:grpSp>
          <p:grpSp>
            <p:nvGrpSpPr>
              <p:cNvPr id="1108" name="组合 1107"/>
              <p:cNvGrpSpPr/>
              <p:nvPr/>
            </p:nvGrpSpPr>
            <p:grpSpPr>
              <a:xfrm>
                <a:off x="4757163" y="4653175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1109" name="组合 1108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1111" name="椭圆 1110"/>
                  <p:cNvSpPr/>
                  <p:nvPr/>
                </p:nvSpPr>
                <p:spPr>
                  <a:xfrm>
                    <a:off x="495301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12" name="椭圆 1111"/>
                  <p:cNvSpPr/>
                  <p:nvPr/>
                </p:nvSpPr>
                <p:spPr>
                  <a:xfrm>
                    <a:off x="607220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110" name="弧形 1109"/>
                <p:cNvSpPr/>
                <p:nvPr/>
              </p:nvSpPr>
              <p:spPr>
                <a:xfrm rot="8003126">
                  <a:off x="538391" y="1759817"/>
                  <a:ext cx="71459" cy="71459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838" name="组合 837"/>
            <p:cNvGrpSpPr/>
            <p:nvPr/>
          </p:nvGrpSpPr>
          <p:grpSpPr>
            <a:xfrm>
              <a:off x="7180176" y="6759133"/>
              <a:ext cx="258823" cy="258824"/>
              <a:chOff x="1638358" y="6759133"/>
              <a:chExt cx="258823" cy="258824"/>
            </a:xfrm>
          </p:grpSpPr>
          <p:sp>
            <p:nvSpPr>
              <p:cNvPr id="1101" name="弧形 1100"/>
              <p:cNvSpPr/>
              <p:nvPr/>
            </p:nvSpPr>
            <p:spPr>
              <a:xfrm rot="5400000" flipH="1">
                <a:off x="1638358" y="6759133"/>
                <a:ext cx="258824" cy="258823"/>
              </a:xfrm>
              <a:prstGeom prst="arc">
                <a:avLst>
                  <a:gd name="adj1" fmla="val 16200000"/>
                  <a:gd name="adj2" fmla="val 5433375"/>
                </a:avLst>
              </a:prstGeom>
              <a:solidFill>
                <a:srgbClr val="FFFF00"/>
              </a:solidFill>
              <a:ln w="47625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102" name="组合 1101"/>
              <p:cNvGrpSpPr/>
              <p:nvPr/>
            </p:nvGrpSpPr>
            <p:grpSpPr>
              <a:xfrm>
                <a:off x="1686111" y="6838657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1103" name="组合 1102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1105" name="椭圆 1104"/>
                  <p:cNvSpPr/>
                  <p:nvPr/>
                </p:nvSpPr>
                <p:spPr>
                  <a:xfrm>
                    <a:off x="495301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06" name="椭圆 1105"/>
                  <p:cNvSpPr/>
                  <p:nvPr/>
                </p:nvSpPr>
                <p:spPr>
                  <a:xfrm>
                    <a:off x="607220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104" name="弧形 1103"/>
                <p:cNvSpPr/>
                <p:nvPr/>
              </p:nvSpPr>
              <p:spPr>
                <a:xfrm rot="8003126">
                  <a:off x="538391" y="1759817"/>
                  <a:ext cx="71459" cy="71459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839" name="组合 838"/>
            <p:cNvGrpSpPr/>
            <p:nvPr/>
          </p:nvGrpSpPr>
          <p:grpSpPr>
            <a:xfrm>
              <a:off x="10594431" y="6039100"/>
              <a:ext cx="501976" cy="852737"/>
              <a:chOff x="6904504" y="6496300"/>
              <a:chExt cx="501976" cy="852737"/>
            </a:xfrm>
          </p:grpSpPr>
          <p:grpSp>
            <p:nvGrpSpPr>
              <p:cNvPr id="1088" name="组合 1087"/>
              <p:cNvGrpSpPr/>
              <p:nvPr/>
            </p:nvGrpSpPr>
            <p:grpSpPr>
              <a:xfrm>
                <a:off x="6904504" y="6496300"/>
                <a:ext cx="501976" cy="852737"/>
                <a:chOff x="2691280" y="1176088"/>
                <a:chExt cx="501976" cy="852737"/>
              </a:xfrm>
            </p:grpSpPr>
            <p:grpSp>
              <p:nvGrpSpPr>
                <p:cNvPr id="1090" name="组合 1089"/>
                <p:cNvGrpSpPr/>
                <p:nvPr/>
              </p:nvGrpSpPr>
              <p:grpSpPr>
                <a:xfrm>
                  <a:off x="2708662" y="1177702"/>
                  <a:ext cx="484594" cy="851123"/>
                  <a:chOff x="2708662" y="1177702"/>
                  <a:chExt cx="484594" cy="851123"/>
                </a:xfrm>
              </p:grpSpPr>
              <p:sp>
                <p:nvSpPr>
                  <p:cNvPr id="1092" name="任意多边形 1091"/>
                  <p:cNvSpPr/>
                  <p:nvPr/>
                </p:nvSpPr>
                <p:spPr>
                  <a:xfrm>
                    <a:off x="2708662" y="1177702"/>
                    <a:ext cx="484594" cy="851123"/>
                  </a:xfrm>
                  <a:custGeom>
                    <a:avLst/>
                    <a:gdLst>
                      <a:gd name="connsiteX0" fmla="*/ 237494 w 472693"/>
                      <a:gd name="connsiteY0" fmla="*/ 2 h 851123"/>
                      <a:gd name="connsiteX1" fmla="*/ 355842 w 472693"/>
                      <a:gd name="connsiteY1" fmla="*/ 32432 h 851123"/>
                      <a:gd name="connsiteX2" fmla="*/ 472682 w 472693"/>
                      <a:gd name="connsiteY2" fmla="*/ 238640 h 851123"/>
                      <a:gd name="connsiteX3" fmla="*/ 458401 w 472693"/>
                      <a:gd name="connsiteY3" fmla="*/ 238570 h 851123"/>
                      <a:gd name="connsiteX4" fmla="*/ 458401 w 472693"/>
                      <a:gd name="connsiteY4" fmla="*/ 851123 h 851123"/>
                      <a:gd name="connsiteX5" fmla="*/ 1201 w 472693"/>
                      <a:gd name="connsiteY5" fmla="*/ 851123 h 851123"/>
                      <a:gd name="connsiteX6" fmla="*/ 1201 w 472693"/>
                      <a:gd name="connsiteY6" fmla="*/ 236351 h 851123"/>
                      <a:gd name="connsiteX7" fmla="*/ 0 w 472693"/>
                      <a:gd name="connsiteY7" fmla="*/ 236346 h 851123"/>
                      <a:gd name="connsiteX8" fmla="*/ 1201 w 472693"/>
                      <a:gd name="connsiteY8" fmla="*/ 227325 h 851123"/>
                      <a:gd name="connsiteX9" fmla="*/ 1201 w 472693"/>
                      <a:gd name="connsiteY9" fmla="*/ 189136 h 851123"/>
                      <a:gd name="connsiteX10" fmla="*/ 6284 w 472693"/>
                      <a:gd name="connsiteY10" fmla="*/ 189136 h 851123"/>
                      <a:gd name="connsiteX11" fmla="*/ 8233 w 472693"/>
                      <a:gd name="connsiteY11" fmla="*/ 174489 h 851123"/>
                      <a:gd name="connsiteX12" fmla="*/ 118837 w 472693"/>
                      <a:gd name="connsiteY12" fmla="*/ 31282 h 851123"/>
                      <a:gd name="connsiteX13" fmla="*/ 237494 w 472693"/>
                      <a:gd name="connsiteY13" fmla="*/ 2 h 851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472693" h="851123">
                        <a:moveTo>
                          <a:pt x="237494" y="2"/>
                        </a:moveTo>
                        <a:cubicBezTo>
                          <a:pt x="278422" y="201"/>
                          <a:pt x="319299" y="11018"/>
                          <a:pt x="355842" y="32432"/>
                        </a:cubicBezTo>
                        <a:cubicBezTo>
                          <a:pt x="428929" y="75262"/>
                          <a:pt x="473504" y="153931"/>
                          <a:pt x="472682" y="238640"/>
                        </a:cubicBezTo>
                        <a:lnTo>
                          <a:pt x="458401" y="238570"/>
                        </a:lnTo>
                        <a:lnTo>
                          <a:pt x="458401" y="851123"/>
                        </a:lnTo>
                        <a:lnTo>
                          <a:pt x="1201" y="851123"/>
                        </a:lnTo>
                        <a:lnTo>
                          <a:pt x="1201" y="236351"/>
                        </a:lnTo>
                        <a:lnTo>
                          <a:pt x="0" y="236346"/>
                        </a:lnTo>
                        <a:lnTo>
                          <a:pt x="1201" y="227325"/>
                        </a:lnTo>
                        <a:lnTo>
                          <a:pt x="1201" y="189136"/>
                        </a:lnTo>
                        <a:lnTo>
                          <a:pt x="6284" y="189136"/>
                        </a:lnTo>
                        <a:lnTo>
                          <a:pt x="8233" y="174489"/>
                        </a:lnTo>
                        <a:cubicBezTo>
                          <a:pt x="24429" y="114774"/>
                          <a:pt x="63712" y="62871"/>
                          <a:pt x="118837" y="31282"/>
                        </a:cubicBezTo>
                        <a:cubicBezTo>
                          <a:pt x="155586" y="10223"/>
                          <a:pt x="196566" y="-196"/>
                          <a:pt x="237494" y="2"/>
                        </a:cubicBezTo>
                        <a:close/>
                      </a:path>
                    </a:pathLst>
                  </a:custGeom>
                  <a:solidFill>
                    <a:srgbClr val="FF860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1093" name="组合 1092"/>
                  <p:cNvGrpSpPr/>
                  <p:nvPr/>
                </p:nvGrpSpPr>
                <p:grpSpPr>
                  <a:xfrm rot="1217875">
                    <a:off x="2761963" y="1246693"/>
                    <a:ext cx="328901" cy="328901"/>
                    <a:chOff x="798512" y="1164432"/>
                    <a:chExt cx="263525" cy="263525"/>
                  </a:xfrm>
                </p:grpSpPr>
                <p:sp>
                  <p:nvSpPr>
                    <p:cNvPr id="1099" name="弧形 1098"/>
                    <p:cNvSpPr/>
                    <p:nvPr/>
                  </p:nvSpPr>
                  <p:spPr>
                    <a:xfrm rot="16200000">
                      <a:off x="798512" y="1164432"/>
                      <a:ext cx="263525" cy="263525"/>
                    </a:xfrm>
                    <a:prstGeom prst="arc">
                      <a:avLst>
                        <a:gd name="adj1" fmla="val 16452134"/>
                        <a:gd name="adj2" fmla="val 18258387"/>
                      </a:avLst>
                    </a:prstGeom>
                    <a:ln w="25400" cap="rnd">
                      <a:solidFill>
                        <a:schemeClr val="bg1"/>
                      </a:solidFill>
                      <a:round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100" name="弧形 1099"/>
                    <p:cNvSpPr/>
                    <p:nvPr/>
                  </p:nvSpPr>
                  <p:spPr>
                    <a:xfrm rot="16200000">
                      <a:off x="798512" y="1164432"/>
                      <a:ext cx="263525" cy="263525"/>
                    </a:xfrm>
                    <a:prstGeom prst="arc">
                      <a:avLst>
                        <a:gd name="adj1" fmla="val 19000046"/>
                        <a:gd name="adj2" fmla="val 19568016"/>
                      </a:avLst>
                    </a:prstGeom>
                    <a:ln w="25400" cap="rnd">
                      <a:solidFill>
                        <a:schemeClr val="bg1"/>
                      </a:solidFill>
                      <a:round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094" name="组合 1093"/>
                  <p:cNvGrpSpPr/>
                  <p:nvPr/>
                </p:nvGrpSpPr>
                <p:grpSpPr>
                  <a:xfrm>
                    <a:off x="2858208" y="1343024"/>
                    <a:ext cx="185502" cy="126208"/>
                    <a:chOff x="495301" y="1724026"/>
                    <a:chExt cx="157638" cy="107250"/>
                  </a:xfrm>
                </p:grpSpPr>
                <p:grpSp>
                  <p:nvGrpSpPr>
                    <p:cNvPr id="1095" name="组合 1094"/>
                    <p:cNvGrpSpPr/>
                    <p:nvPr/>
                  </p:nvGrpSpPr>
                  <p:grpSpPr>
                    <a:xfrm>
                      <a:off x="495301" y="1724026"/>
                      <a:ext cx="157638" cy="45719"/>
                      <a:chOff x="495301" y="1724026"/>
                      <a:chExt cx="157638" cy="45719"/>
                    </a:xfrm>
                  </p:grpSpPr>
                  <p:sp>
                    <p:nvSpPr>
                      <p:cNvPr id="1097" name="椭圆 1096"/>
                      <p:cNvSpPr/>
                      <p:nvPr/>
                    </p:nvSpPr>
                    <p:spPr>
                      <a:xfrm>
                        <a:off x="495301" y="172402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1098" name="椭圆 1097"/>
                      <p:cNvSpPr/>
                      <p:nvPr/>
                    </p:nvSpPr>
                    <p:spPr>
                      <a:xfrm>
                        <a:off x="607220" y="172402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  <p:sp>
                  <p:nvSpPr>
                    <p:cNvPr id="1096" name="弧形 1095"/>
                    <p:cNvSpPr/>
                    <p:nvPr/>
                  </p:nvSpPr>
                  <p:spPr>
                    <a:xfrm rot="8003126">
                      <a:off x="538391" y="1759817"/>
                      <a:ext cx="71459" cy="71459"/>
                    </a:xfrm>
                    <a:prstGeom prst="arc">
                      <a:avLst>
                        <a:gd name="adj1" fmla="val 16050350"/>
                        <a:gd name="adj2" fmla="val 0"/>
                      </a:avLst>
                    </a:prstGeom>
                    <a:ln w="15875" cap="rnd">
                      <a:solidFill>
                        <a:srgbClr val="000000"/>
                      </a:solidFill>
                      <a:round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sp>
              <p:nvSpPr>
                <p:cNvPr id="1091" name="弧形 1090"/>
                <p:cNvSpPr/>
                <p:nvPr/>
              </p:nvSpPr>
              <p:spPr>
                <a:xfrm rot="16200000">
                  <a:off x="2691280" y="1176088"/>
                  <a:ext cx="490981" cy="490981"/>
                </a:xfrm>
                <a:prstGeom prst="arc">
                  <a:avLst>
                    <a:gd name="adj1" fmla="val 17207590"/>
                    <a:gd name="adj2" fmla="val 5433375"/>
                  </a:avLst>
                </a:pr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1089" name="直接连接符 1088"/>
              <p:cNvCxnSpPr/>
              <p:nvPr/>
            </p:nvCxnSpPr>
            <p:spPr>
              <a:xfrm>
                <a:off x="7398002" y="6867491"/>
                <a:ext cx="0" cy="227899"/>
              </a:xfrm>
              <a:prstGeom prst="line">
                <a:avLst/>
              </a:prstGeom>
              <a:solidFill>
                <a:schemeClr val="bg1"/>
              </a:solidFill>
              <a:ln w="47625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840" name="组合 839"/>
            <p:cNvGrpSpPr/>
            <p:nvPr/>
          </p:nvGrpSpPr>
          <p:grpSpPr>
            <a:xfrm>
              <a:off x="10012540" y="6357755"/>
              <a:ext cx="501976" cy="524557"/>
              <a:chOff x="2691280" y="1176088"/>
              <a:chExt cx="501976" cy="524557"/>
            </a:xfrm>
          </p:grpSpPr>
          <p:grpSp>
            <p:nvGrpSpPr>
              <p:cNvPr id="1077" name="组合 1076"/>
              <p:cNvGrpSpPr/>
              <p:nvPr/>
            </p:nvGrpSpPr>
            <p:grpSpPr>
              <a:xfrm>
                <a:off x="2708662" y="1177702"/>
                <a:ext cx="484594" cy="522943"/>
                <a:chOff x="2708662" y="1177702"/>
                <a:chExt cx="484594" cy="522943"/>
              </a:xfrm>
            </p:grpSpPr>
            <p:sp>
              <p:nvSpPr>
                <p:cNvPr id="1079" name="任意多边形 1078"/>
                <p:cNvSpPr/>
                <p:nvPr/>
              </p:nvSpPr>
              <p:spPr>
                <a:xfrm>
                  <a:off x="2708662" y="1177702"/>
                  <a:ext cx="484594" cy="522943"/>
                </a:xfrm>
                <a:custGeom>
                  <a:avLst/>
                  <a:gdLst>
                    <a:gd name="connsiteX0" fmla="*/ 237494 w 472693"/>
                    <a:gd name="connsiteY0" fmla="*/ 2 h 851123"/>
                    <a:gd name="connsiteX1" fmla="*/ 355842 w 472693"/>
                    <a:gd name="connsiteY1" fmla="*/ 32432 h 851123"/>
                    <a:gd name="connsiteX2" fmla="*/ 472682 w 472693"/>
                    <a:gd name="connsiteY2" fmla="*/ 238640 h 851123"/>
                    <a:gd name="connsiteX3" fmla="*/ 458401 w 472693"/>
                    <a:gd name="connsiteY3" fmla="*/ 238570 h 851123"/>
                    <a:gd name="connsiteX4" fmla="*/ 458401 w 472693"/>
                    <a:gd name="connsiteY4" fmla="*/ 851123 h 851123"/>
                    <a:gd name="connsiteX5" fmla="*/ 1201 w 472693"/>
                    <a:gd name="connsiteY5" fmla="*/ 851123 h 851123"/>
                    <a:gd name="connsiteX6" fmla="*/ 1201 w 472693"/>
                    <a:gd name="connsiteY6" fmla="*/ 236351 h 851123"/>
                    <a:gd name="connsiteX7" fmla="*/ 0 w 472693"/>
                    <a:gd name="connsiteY7" fmla="*/ 236346 h 851123"/>
                    <a:gd name="connsiteX8" fmla="*/ 1201 w 472693"/>
                    <a:gd name="connsiteY8" fmla="*/ 227325 h 851123"/>
                    <a:gd name="connsiteX9" fmla="*/ 1201 w 472693"/>
                    <a:gd name="connsiteY9" fmla="*/ 189136 h 851123"/>
                    <a:gd name="connsiteX10" fmla="*/ 6284 w 472693"/>
                    <a:gd name="connsiteY10" fmla="*/ 189136 h 851123"/>
                    <a:gd name="connsiteX11" fmla="*/ 8233 w 472693"/>
                    <a:gd name="connsiteY11" fmla="*/ 174489 h 851123"/>
                    <a:gd name="connsiteX12" fmla="*/ 118837 w 472693"/>
                    <a:gd name="connsiteY12" fmla="*/ 31282 h 851123"/>
                    <a:gd name="connsiteX13" fmla="*/ 237494 w 472693"/>
                    <a:gd name="connsiteY13" fmla="*/ 2 h 851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72693" h="851123">
                      <a:moveTo>
                        <a:pt x="237494" y="2"/>
                      </a:moveTo>
                      <a:cubicBezTo>
                        <a:pt x="278422" y="201"/>
                        <a:pt x="319299" y="11018"/>
                        <a:pt x="355842" y="32432"/>
                      </a:cubicBezTo>
                      <a:cubicBezTo>
                        <a:pt x="428929" y="75262"/>
                        <a:pt x="473504" y="153931"/>
                        <a:pt x="472682" y="238640"/>
                      </a:cubicBezTo>
                      <a:lnTo>
                        <a:pt x="458401" y="238570"/>
                      </a:lnTo>
                      <a:lnTo>
                        <a:pt x="458401" y="851123"/>
                      </a:lnTo>
                      <a:lnTo>
                        <a:pt x="1201" y="851123"/>
                      </a:lnTo>
                      <a:lnTo>
                        <a:pt x="1201" y="236351"/>
                      </a:lnTo>
                      <a:lnTo>
                        <a:pt x="0" y="236346"/>
                      </a:lnTo>
                      <a:lnTo>
                        <a:pt x="1201" y="227325"/>
                      </a:lnTo>
                      <a:lnTo>
                        <a:pt x="1201" y="189136"/>
                      </a:lnTo>
                      <a:lnTo>
                        <a:pt x="6284" y="189136"/>
                      </a:lnTo>
                      <a:lnTo>
                        <a:pt x="8233" y="174489"/>
                      </a:lnTo>
                      <a:cubicBezTo>
                        <a:pt x="24429" y="114774"/>
                        <a:pt x="63712" y="62871"/>
                        <a:pt x="118837" y="31282"/>
                      </a:cubicBezTo>
                      <a:cubicBezTo>
                        <a:pt x="155586" y="10223"/>
                        <a:pt x="196566" y="-196"/>
                        <a:pt x="237494" y="2"/>
                      </a:cubicBezTo>
                      <a:close/>
                    </a:path>
                  </a:pathLst>
                </a:custGeom>
                <a:solidFill>
                  <a:srgbClr val="FF860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080" name="组合 1079"/>
                <p:cNvGrpSpPr/>
                <p:nvPr/>
              </p:nvGrpSpPr>
              <p:grpSpPr>
                <a:xfrm rot="1217875">
                  <a:off x="2761963" y="1246693"/>
                  <a:ext cx="328901" cy="328901"/>
                  <a:chOff x="798512" y="1164432"/>
                  <a:chExt cx="263525" cy="263525"/>
                </a:xfrm>
              </p:grpSpPr>
              <p:sp>
                <p:nvSpPr>
                  <p:cNvPr id="1086" name="弧形 1085"/>
                  <p:cNvSpPr/>
                  <p:nvPr/>
                </p:nvSpPr>
                <p:spPr>
                  <a:xfrm rot="16200000">
                    <a:off x="798512" y="1164432"/>
                    <a:ext cx="263525" cy="263525"/>
                  </a:xfrm>
                  <a:prstGeom prst="arc">
                    <a:avLst>
                      <a:gd name="adj1" fmla="val 16452134"/>
                      <a:gd name="adj2" fmla="val 18258387"/>
                    </a:avLst>
                  </a:prstGeom>
                  <a:ln w="25400" cap="rnd">
                    <a:solidFill>
                      <a:schemeClr val="bg1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87" name="弧形 1086"/>
                  <p:cNvSpPr/>
                  <p:nvPr/>
                </p:nvSpPr>
                <p:spPr>
                  <a:xfrm rot="16200000">
                    <a:off x="798512" y="1164432"/>
                    <a:ext cx="263525" cy="263525"/>
                  </a:xfrm>
                  <a:prstGeom prst="arc">
                    <a:avLst>
                      <a:gd name="adj1" fmla="val 19000046"/>
                      <a:gd name="adj2" fmla="val 19568016"/>
                    </a:avLst>
                  </a:prstGeom>
                  <a:ln w="25400" cap="rnd">
                    <a:solidFill>
                      <a:schemeClr val="bg1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081" name="组合 1080"/>
                <p:cNvGrpSpPr/>
                <p:nvPr/>
              </p:nvGrpSpPr>
              <p:grpSpPr>
                <a:xfrm>
                  <a:off x="2858208" y="1343024"/>
                  <a:ext cx="185502" cy="126208"/>
                  <a:chOff x="495301" y="1724026"/>
                  <a:chExt cx="157638" cy="107250"/>
                </a:xfrm>
              </p:grpSpPr>
              <p:grpSp>
                <p:nvGrpSpPr>
                  <p:cNvPr id="1082" name="组合 1081"/>
                  <p:cNvGrpSpPr/>
                  <p:nvPr/>
                </p:nvGrpSpPr>
                <p:grpSpPr>
                  <a:xfrm>
                    <a:off x="495301" y="1724026"/>
                    <a:ext cx="157638" cy="45719"/>
                    <a:chOff x="495301" y="1724026"/>
                    <a:chExt cx="157638" cy="45719"/>
                  </a:xfrm>
                </p:grpSpPr>
                <p:sp>
                  <p:nvSpPr>
                    <p:cNvPr id="1084" name="椭圆 1083"/>
                    <p:cNvSpPr/>
                    <p:nvPr/>
                  </p:nvSpPr>
                  <p:spPr>
                    <a:xfrm>
                      <a:off x="495301" y="1724026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>
                        <a:lumMod val="95000"/>
                        <a:lumOff val="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85" name="椭圆 1084"/>
                    <p:cNvSpPr/>
                    <p:nvPr/>
                  </p:nvSpPr>
                  <p:spPr>
                    <a:xfrm>
                      <a:off x="607220" y="1724026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>
                        <a:lumMod val="95000"/>
                        <a:lumOff val="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1083" name="弧形 1082"/>
                  <p:cNvSpPr/>
                  <p:nvPr/>
                </p:nvSpPr>
                <p:spPr>
                  <a:xfrm rot="8003126">
                    <a:off x="538391" y="1759817"/>
                    <a:ext cx="71459" cy="71459"/>
                  </a:xfrm>
                  <a:prstGeom prst="arc">
                    <a:avLst>
                      <a:gd name="adj1" fmla="val 16050350"/>
                      <a:gd name="adj2" fmla="val 0"/>
                    </a:avLst>
                  </a:prstGeom>
                  <a:ln w="15875" cap="rnd">
                    <a:solidFill>
                      <a:srgbClr val="000000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1078" name="弧形 1077"/>
              <p:cNvSpPr/>
              <p:nvPr/>
            </p:nvSpPr>
            <p:spPr>
              <a:xfrm rot="16200000">
                <a:off x="2691280" y="1176088"/>
                <a:ext cx="490981" cy="490981"/>
              </a:xfrm>
              <a:prstGeom prst="arc">
                <a:avLst>
                  <a:gd name="adj1" fmla="val 17207590"/>
                  <a:gd name="adj2" fmla="val 5433375"/>
                </a:avLst>
              </a:prstGeom>
              <a:noFill/>
              <a:ln w="47625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41" name="组合 840"/>
            <p:cNvGrpSpPr/>
            <p:nvPr/>
          </p:nvGrpSpPr>
          <p:grpSpPr>
            <a:xfrm>
              <a:off x="9146163" y="6249957"/>
              <a:ext cx="350894" cy="646643"/>
              <a:chOff x="1243012" y="1386945"/>
              <a:chExt cx="350894" cy="646643"/>
            </a:xfrm>
          </p:grpSpPr>
          <p:grpSp>
            <p:nvGrpSpPr>
              <p:cNvPr id="1062" name="组合 1061"/>
              <p:cNvGrpSpPr/>
              <p:nvPr/>
            </p:nvGrpSpPr>
            <p:grpSpPr>
              <a:xfrm>
                <a:off x="1243012" y="1386945"/>
                <a:ext cx="350894" cy="646643"/>
                <a:chOff x="1243012" y="1386945"/>
                <a:chExt cx="350894" cy="646643"/>
              </a:xfrm>
            </p:grpSpPr>
            <p:grpSp>
              <p:nvGrpSpPr>
                <p:cNvPr id="1071" name="组合 1070"/>
                <p:cNvGrpSpPr/>
                <p:nvPr/>
              </p:nvGrpSpPr>
              <p:grpSpPr>
                <a:xfrm>
                  <a:off x="1243012" y="1386945"/>
                  <a:ext cx="350894" cy="646643"/>
                  <a:chOff x="1243012" y="1386945"/>
                  <a:chExt cx="350894" cy="646643"/>
                </a:xfrm>
              </p:grpSpPr>
              <p:sp>
                <p:nvSpPr>
                  <p:cNvPr id="1073" name="任意多边形 1072"/>
                  <p:cNvSpPr/>
                  <p:nvPr/>
                </p:nvSpPr>
                <p:spPr>
                  <a:xfrm rot="16200000">
                    <a:off x="1095265" y="1534947"/>
                    <a:ext cx="646388" cy="350894"/>
                  </a:xfrm>
                  <a:custGeom>
                    <a:avLst/>
                    <a:gdLst>
                      <a:gd name="connsiteX0" fmla="*/ 646386 w 646388"/>
                      <a:gd name="connsiteY0" fmla="*/ 178466 h 350894"/>
                      <a:gd name="connsiteX1" fmla="*/ 622611 w 646388"/>
                      <a:gd name="connsiteY1" fmla="*/ 265229 h 350894"/>
                      <a:gd name="connsiteX2" fmla="*/ 471436 w 646388"/>
                      <a:gd name="connsiteY2" fmla="*/ 350886 h 350894"/>
                      <a:gd name="connsiteX3" fmla="*/ 471463 w 646388"/>
                      <a:gd name="connsiteY3" fmla="*/ 345282 h 350894"/>
                      <a:gd name="connsiteX4" fmla="*/ 0 w 646388"/>
                      <a:gd name="connsiteY4" fmla="*/ 345281 h 350894"/>
                      <a:gd name="connsiteX5" fmla="*/ 0 w 646388"/>
                      <a:gd name="connsiteY5" fmla="*/ 0 h 350894"/>
                      <a:gd name="connsiteX6" fmla="*/ 473870 w 646388"/>
                      <a:gd name="connsiteY6" fmla="*/ 0 h 350894"/>
                      <a:gd name="connsiteX7" fmla="*/ 473870 w 646388"/>
                      <a:gd name="connsiteY7" fmla="*/ 4455 h 350894"/>
                      <a:gd name="connsiteX8" fmla="*/ 518466 w 646388"/>
                      <a:gd name="connsiteY8" fmla="*/ 10390 h 350894"/>
                      <a:gd name="connsiteX9" fmla="*/ 623454 w 646388"/>
                      <a:gd name="connsiteY9" fmla="*/ 91476 h 350894"/>
                      <a:gd name="connsiteX10" fmla="*/ 646386 w 646388"/>
                      <a:gd name="connsiteY10" fmla="*/ 178466 h 350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646388" h="350894">
                        <a:moveTo>
                          <a:pt x="646386" y="178466"/>
                        </a:moveTo>
                        <a:cubicBezTo>
                          <a:pt x="646241" y="208471"/>
                          <a:pt x="638311" y="238439"/>
                          <a:pt x="622611" y="265229"/>
                        </a:cubicBezTo>
                        <a:cubicBezTo>
                          <a:pt x="591212" y="318810"/>
                          <a:pt x="533537" y="351489"/>
                          <a:pt x="471436" y="350886"/>
                        </a:cubicBezTo>
                        <a:lnTo>
                          <a:pt x="471463" y="345282"/>
                        </a:lnTo>
                        <a:lnTo>
                          <a:pt x="0" y="345281"/>
                        </a:lnTo>
                        <a:lnTo>
                          <a:pt x="0" y="0"/>
                        </a:lnTo>
                        <a:lnTo>
                          <a:pt x="473870" y="0"/>
                        </a:lnTo>
                        <a:lnTo>
                          <a:pt x="473870" y="4455"/>
                        </a:lnTo>
                        <a:lnTo>
                          <a:pt x="518466" y="10390"/>
                        </a:lnTo>
                        <a:cubicBezTo>
                          <a:pt x="562244" y="22264"/>
                          <a:pt x="600296" y="51063"/>
                          <a:pt x="623454" y="91476"/>
                        </a:cubicBezTo>
                        <a:cubicBezTo>
                          <a:pt x="638893" y="118418"/>
                          <a:pt x="646532" y="148461"/>
                          <a:pt x="646386" y="178466"/>
                        </a:cubicBezTo>
                        <a:close/>
                      </a:path>
                    </a:pathLst>
                  </a:custGeom>
                  <a:solidFill>
                    <a:srgbClr val="FCB601"/>
                  </a:solidFill>
                  <a:ln w="47625" cap="rnd">
                    <a:noFill/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74" name="弧形 1073"/>
                  <p:cNvSpPr/>
                  <p:nvPr/>
                </p:nvSpPr>
                <p:spPr>
                  <a:xfrm rot="5400000" flipH="1">
                    <a:off x="1249091" y="1386946"/>
                    <a:ext cx="334099" cy="334098"/>
                  </a:xfrm>
                  <a:prstGeom prst="arc">
                    <a:avLst>
                      <a:gd name="adj1" fmla="val 21125570"/>
                      <a:gd name="adj2" fmla="val 5433375"/>
                    </a:avLst>
                  </a:prstGeom>
                  <a:noFill/>
                  <a:ln w="47625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075" name="直接连接符 1074"/>
                  <p:cNvCxnSpPr/>
                  <p:nvPr/>
                </p:nvCxnSpPr>
                <p:spPr>
                  <a:xfrm>
                    <a:off x="1583190" y="1566370"/>
                    <a:ext cx="0" cy="121188"/>
                  </a:xfrm>
                  <a:prstGeom prst="line">
                    <a:avLst/>
                  </a:prstGeom>
                  <a:solidFill>
                    <a:schemeClr val="bg1"/>
                  </a:solidFill>
                  <a:ln w="47625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sp>
                <p:nvSpPr>
                  <p:cNvPr id="1076" name="弧形 1075"/>
                  <p:cNvSpPr/>
                  <p:nvPr/>
                </p:nvSpPr>
                <p:spPr>
                  <a:xfrm rot="10800000" flipH="1">
                    <a:off x="1249091" y="1386946"/>
                    <a:ext cx="334098" cy="334099"/>
                  </a:xfrm>
                  <a:prstGeom prst="arc">
                    <a:avLst>
                      <a:gd name="adj1" fmla="val 21125570"/>
                      <a:gd name="adj2" fmla="val 2076877"/>
                    </a:avLst>
                  </a:prstGeom>
                  <a:noFill/>
                  <a:ln w="47625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072" name="弧形 1071"/>
                <p:cNvSpPr/>
                <p:nvPr/>
              </p:nvSpPr>
              <p:spPr>
                <a:xfrm rot="9000000" flipH="1">
                  <a:off x="1249091" y="1386946"/>
                  <a:ext cx="334098" cy="334099"/>
                </a:xfrm>
                <a:prstGeom prst="arc">
                  <a:avLst>
                    <a:gd name="adj1" fmla="val 1547799"/>
                    <a:gd name="adj2" fmla="val 1884340"/>
                  </a:avLst>
                </a:pr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63" name="组合 1062"/>
              <p:cNvGrpSpPr/>
              <p:nvPr/>
            </p:nvGrpSpPr>
            <p:grpSpPr>
              <a:xfrm>
                <a:off x="1308099" y="1428751"/>
                <a:ext cx="263525" cy="263525"/>
                <a:chOff x="798512" y="1164432"/>
                <a:chExt cx="263525" cy="263525"/>
              </a:xfrm>
            </p:grpSpPr>
            <p:sp>
              <p:nvSpPr>
                <p:cNvPr id="1069" name="弧形 1068"/>
                <p:cNvSpPr/>
                <p:nvPr/>
              </p:nvSpPr>
              <p:spPr>
                <a:xfrm rot="16200000">
                  <a:off x="798512" y="1164432"/>
                  <a:ext cx="263525" cy="263525"/>
                </a:xfrm>
                <a:prstGeom prst="arc">
                  <a:avLst>
                    <a:gd name="adj1" fmla="val 16452134"/>
                    <a:gd name="adj2" fmla="val 18258387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70" name="弧形 1069"/>
                <p:cNvSpPr/>
                <p:nvPr/>
              </p:nvSpPr>
              <p:spPr>
                <a:xfrm rot="16200000">
                  <a:off x="798512" y="1164432"/>
                  <a:ext cx="263525" cy="263525"/>
                </a:xfrm>
                <a:prstGeom prst="arc">
                  <a:avLst>
                    <a:gd name="adj1" fmla="val 19000046"/>
                    <a:gd name="adj2" fmla="val 19568016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64" name="组合 1063"/>
              <p:cNvGrpSpPr/>
              <p:nvPr/>
            </p:nvGrpSpPr>
            <p:grpSpPr>
              <a:xfrm>
                <a:off x="1351423" y="1533524"/>
                <a:ext cx="134072" cy="91217"/>
                <a:chOff x="495301" y="1724026"/>
                <a:chExt cx="157638" cy="107250"/>
              </a:xfrm>
            </p:grpSpPr>
            <p:grpSp>
              <p:nvGrpSpPr>
                <p:cNvPr id="1065" name="组合 1064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1067" name="椭圆 1066"/>
                  <p:cNvSpPr/>
                  <p:nvPr/>
                </p:nvSpPr>
                <p:spPr>
                  <a:xfrm>
                    <a:off x="495301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68" name="椭圆 1067"/>
                  <p:cNvSpPr/>
                  <p:nvPr/>
                </p:nvSpPr>
                <p:spPr>
                  <a:xfrm>
                    <a:off x="607220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066" name="弧形 1065"/>
                <p:cNvSpPr/>
                <p:nvPr/>
              </p:nvSpPr>
              <p:spPr>
                <a:xfrm rot="8003126">
                  <a:off x="538391" y="1759817"/>
                  <a:ext cx="71459" cy="71459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842" name="组合 841"/>
            <p:cNvGrpSpPr/>
            <p:nvPr/>
          </p:nvGrpSpPr>
          <p:grpSpPr>
            <a:xfrm>
              <a:off x="10409525" y="6249957"/>
              <a:ext cx="350894" cy="646643"/>
              <a:chOff x="2506374" y="1386945"/>
              <a:chExt cx="350894" cy="646643"/>
            </a:xfrm>
          </p:grpSpPr>
          <p:grpSp>
            <p:nvGrpSpPr>
              <p:cNvPr id="1047" name="组合 1046"/>
              <p:cNvGrpSpPr/>
              <p:nvPr/>
            </p:nvGrpSpPr>
            <p:grpSpPr>
              <a:xfrm>
                <a:off x="2506374" y="1386945"/>
                <a:ext cx="350894" cy="646643"/>
                <a:chOff x="1243012" y="1386945"/>
                <a:chExt cx="350894" cy="646643"/>
              </a:xfrm>
            </p:grpSpPr>
            <p:grpSp>
              <p:nvGrpSpPr>
                <p:cNvPr id="1056" name="组合 1055"/>
                <p:cNvGrpSpPr/>
                <p:nvPr/>
              </p:nvGrpSpPr>
              <p:grpSpPr>
                <a:xfrm>
                  <a:off x="1243012" y="1386945"/>
                  <a:ext cx="350894" cy="646643"/>
                  <a:chOff x="1243012" y="1386945"/>
                  <a:chExt cx="350894" cy="646643"/>
                </a:xfrm>
              </p:grpSpPr>
              <p:sp>
                <p:nvSpPr>
                  <p:cNvPr id="1058" name="任意多边形 1057"/>
                  <p:cNvSpPr/>
                  <p:nvPr/>
                </p:nvSpPr>
                <p:spPr>
                  <a:xfrm rot="16200000">
                    <a:off x="1095265" y="1534947"/>
                    <a:ext cx="646388" cy="350894"/>
                  </a:xfrm>
                  <a:custGeom>
                    <a:avLst/>
                    <a:gdLst>
                      <a:gd name="connsiteX0" fmla="*/ 646386 w 646388"/>
                      <a:gd name="connsiteY0" fmla="*/ 178466 h 350894"/>
                      <a:gd name="connsiteX1" fmla="*/ 622611 w 646388"/>
                      <a:gd name="connsiteY1" fmla="*/ 265229 h 350894"/>
                      <a:gd name="connsiteX2" fmla="*/ 471436 w 646388"/>
                      <a:gd name="connsiteY2" fmla="*/ 350886 h 350894"/>
                      <a:gd name="connsiteX3" fmla="*/ 471463 w 646388"/>
                      <a:gd name="connsiteY3" fmla="*/ 345282 h 350894"/>
                      <a:gd name="connsiteX4" fmla="*/ 0 w 646388"/>
                      <a:gd name="connsiteY4" fmla="*/ 345281 h 350894"/>
                      <a:gd name="connsiteX5" fmla="*/ 0 w 646388"/>
                      <a:gd name="connsiteY5" fmla="*/ 0 h 350894"/>
                      <a:gd name="connsiteX6" fmla="*/ 473870 w 646388"/>
                      <a:gd name="connsiteY6" fmla="*/ 0 h 350894"/>
                      <a:gd name="connsiteX7" fmla="*/ 473870 w 646388"/>
                      <a:gd name="connsiteY7" fmla="*/ 4455 h 350894"/>
                      <a:gd name="connsiteX8" fmla="*/ 518466 w 646388"/>
                      <a:gd name="connsiteY8" fmla="*/ 10390 h 350894"/>
                      <a:gd name="connsiteX9" fmla="*/ 623454 w 646388"/>
                      <a:gd name="connsiteY9" fmla="*/ 91476 h 350894"/>
                      <a:gd name="connsiteX10" fmla="*/ 646386 w 646388"/>
                      <a:gd name="connsiteY10" fmla="*/ 178466 h 350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646388" h="350894">
                        <a:moveTo>
                          <a:pt x="646386" y="178466"/>
                        </a:moveTo>
                        <a:cubicBezTo>
                          <a:pt x="646241" y="208471"/>
                          <a:pt x="638311" y="238439"/>
                          <a:pt x="622611" y="265229"/>
                        </a:cubicBezTo>
                        <a:cubicBezTo>
                          <a:pt x="591212" y="318810"/>
                          <a:pt x="533537" y="351489"/>
                          <a:pt x="471436" y="350886"/>
                        </a:cubicBezTo>
                        <a:lnTo>
                          <a:pt x="471463" y="345282"/>
                        </a:lnTo>
                        <a:lnTo>
                          <a:pt x="0" y="345281"/>
                        </a:lnTo>
                        <a:lnTo>
                          <a:pt x="0" y="0"/>
                        </a:lnTo>
                        <a:lnTo>
                          <a:pt x="473870" y="0"/>
                        </a:lnTo>
                        <a:lnTo>
                          <a:pt x="473870" y="4455"/>
                        </a:lnTo>
                        <a:lnTo>
                          <a:pt x="518466" y="10390"/>
                        </a:lnTo>
                        <a:cubicBezTo>
                          <a:pt x="562244" y="22264"/>
                          <a:pt x="600296" y="51063"/>
                          <a:pt x="623454" y="91476"/>
                        </a:cubicBezTo>
                        <a:cubicBezTo>
                          <a:pt x="638893" y="118418"/>
                          <a:pt x="646532" y="148461"/>
                          <a:pt x="646386" y="178466"/>
                        </a:cubicBezTo>
                        <a:close/>
                      </a:path>
                    </a:pathLst>
                  </a:custGeom>
                  <a:solidFill>
                    <a:srgbClr val="FCB601"/>
                  </a:solidFill>
                  <a:ln w="47625" cap="rnd">
                    <a:noFill/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59" name="弧形 1058"/>
                  <p:cNvSpPr/>
                  <p:nvPr/>
                </p:nvSpPr>
                <p:spPr>
                  <a:xfrm rot="5400000" flipH="1">
                    <a:off x="1249091" y="1386946"/>
                    <a:ext cx="334099" cy="334098"/>
                  </a:xfrm>
                  <a:prstGeom prst="arc">
                    <a:avLst>
                      <a:gd name="adj1" fmla="val 21125570"/>
                      <a:gd name="adj2" fmla="val 5433375"/>
                    </a:avLst>
                  </a:prstGeom>
                  <a:noFill/>
                  <a:ln w="47625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060" name="直接连接符 1059"/>
                  <p:cNvCxnSpPr/>
                  <p:nvPr/>
                </p:nvCxnSpPr>
                <p:spPr>
                  <a:xfrm>
                    <a:off x="1583190" y="1566370"/>
                    <a:ext cx="0" cy="276718"/>
                  </a:xfrm>
                  <a:prstGeom prst="line">
                    <a:avLst/>
                  </a:prstGeom>
                  <a:solidFill>
                    <a:schemeClr val="bg1"/>
                  </a:solidFill>
                  <a:ln w="47625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sp>
                <p:nvSpPr>
                  <p:cNvPr id="1061" name="弧形 1060"/>
                  <p:cNvSpPr/>
                  <p:nvPr/>
                </p:nvSpPr>
                <p:spPr>
                  <a:xfrm rot="10800000" flipH="1">
                    <a:off x="1249091" y="1386946"/>
                    <a:ext cx="334098" cy="334099"/>
                  </a:xfrm>
                  <a:prstGeom prst="arc">
                    <a:avLst>
                      <a:gd name="adj1" fmla="val 21125570"/>
                      <a:gd name="adj2" fmla="val 2076877"/>
                    </a:avLst>
                  </a:prstGeom>
                  <a:noFill/>
                  <a:ln w="47625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057" name="弧形 1056"/>
                <p:cNvSpPr/>
                <p:nvPr/>
              </p:nvSpPr>
              <p:spPr>
                <a:xfrm rot="9000000" flipH="1">
                  <a:off x="1249091" y="1386946"/>
                  <a:ext cx="334098" cy="334099"/>
                </a:xfrm>
                <a:prstGeom prst="arc">
                  <a:avLst>
                    <a:gd name="adj1" fmla="val 1547799"/>
                    <a:gd name="adj2" fmla="val 1884340"/>
                  </a:avLst>
                </a:pr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48" name="组合 1047"/>
              <p:cNvGrpSpPr/>
              <p:nvPr/>
            </p:nvGrpSpPr>
            <p:grpSpPr>
              <a:xfrm>
                <a:off x="2571461" y="1428751"/>
                <a:ext cx="263525" cy="263525"/>
                <a:chOff x="798512" y="1164432"/>
                <a:chExt cx="263525" cy="263525"/>
              </a:xfrm>
            </p:grpSpPr>
            <p:sp>
              <p:nvSpPr>
                <p:cNvPr id="1054" name="弧形 1053"/>
                <p:cNvSpPr/>
                <p:nvPr/>
              </p:nvSpPr>
              <p:spPr>
                <a:xfrm rot="16200000">
                  <a:off x="798512" y="1164432"/>
                  <a:ext cx="263525" cy="263525"/>
                </a:xfrm>
                <a:prstGeom prst="arc">
                  <a:avLst>
                    <a:gd name="adj1" fmla="val 16452134"/>
                    <a:gd name="adj2" fmla="val 18258387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55" name="弧形 1054"/>
                <p:cNvSpPr/>
                <p:nvPr/>
              </p:nvSpPr>
              <p:spPr>
                <a:xfrm rot="16200000">
                  <a:off x="798512" y="1164432"/>
                  <a:ext cx="263525" cy="263525"/>
                </a:xfrm>
                <a:prstGeom prst="arc">
                  <a:avLst>
                    <a:gd name="adj1" fmla="val 19000046"/>
                    <a:gd name="adj2" fmla="val 19568016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49" name="组合 1048"/>
              <p:cNvGrpSpPr/>
              <p:nvPr/>
            </p:nvGrpSpPr>
            <p:grpSpPr>
              <a:xfrm>
                <a:off x="2614785" y="1533524"/>
                <a:ext cx="134072" cy="91217"/>
                <a:chOff x="495301" y="1724026"/>
                <a:chExt cx="157638" cy="107250"/>
              </a:xfrm>
            </p:grpSpPr>
            <p:grpSp>
              <p:nvGrpSpPr>
                <p:cNvPr id="1050" name="组合 1049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1052" name="椭圆 1051"/>
                  <p:cNvSpPr/>
                  <p:nvPr/>
                </p:nvSpPr>
                <p:spPr>
                  <a:xfrm>
                    <a:off x="495301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53" name="椭圆 1052"/>
                  <p:cNvSpPr/>
                  <p:nvPr/>
                </p:nvSpPr>
                <p:spPr>
                  <a:xfrm>
                    <a:off x="607220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051" name="弧形 1050"/>
                <p:cNvSpPr/>
                <p:nvPr/>
              </p:nvSpPr>
              <p:spPr>
                <a:xfrm rot="8003126">
                  <a:off x="538391" y="1759817"/>
                  <a:ext cx="71459" cy="71459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843" name="组合 842"/>
            <p:cNvGrpSpPr/>
            <p:nvPr/>
          </p:nvGrpSpPr>
          <p:grpSpPr>
            <a:xfrm>
              <a:off x="9710519" y="5986843"/>
              <a:ext cx="354068" cy="904993"/>
              <a:chOff x="1807368" y="1123831"/>
              <a:chExt cx="354068" cy="904993"/>
            </a:xfrm>
          </p:grpSpPr>
          <p:grpSp>
            <p:nvGrpSpPr>
              <p:cNvPr id="1031" name="组合 1030"/>
              <p:cNvGrpSpPr/>
              <p:nvPr/>
            </p:nvGrpSpPr>
            <p:grpSpPr>
              <a:xfrm>
                <a:off x="1807368" y="1123831"/>
                <a:ext cx="354068" cy="904993"/>
                <a:chOff x="754856" y="1123831"/>
                <a:chExt cx="354068" cy="904993"/>
              </a:xfrm>
            </p:grpSpPr>
            <p:sp>
              <p:nvSpPr>
                <p:cNvPr id="1040" name="任意多边形 1039"/>
                <p:cNvSpPr/>
                <p:nvPr/>
              </p:nvSpPr>
              <p:spPr>
                <a:xfrm>
                  <a:off x="754856" y="1126056"/>
                  <a:ext cx="350893" cy="902768"/>
                </a:xfrm>
                <a:custGeom>
                  <a:avLst/>
                  <a:gdLst>
                    <a:gd name="connsiteX0" fmla="*/ 174112 w 346540"/>
                    <a:gd name="connsiteY0" fmla="*/ 2 h 902768"/>
                    <a:gd name="connsiteX1" fmla="*/ 260875 w 346540"/>
                    <a:gd name="connsiteY1" fmla="*/ 23777 h 902768"/>
                    <a:gd name="connsiteX2" fmla="*/ 346532 w 346540"/>
                    <a:gd name="connsiteY2" fmla="*/ 174953 h 902768"/>
                    <a:gd name="connsiteX3" fmla="*/ 332990 w 346540"/>
                    <a:gd name="connsiteY3" fmla="*/ 174887 h 902768"/>
                    <a:gd name="connsiteX4" fmla="*/ 332990 w 346540"/>
                    <a:gd name="connsiteY4" fmla="*/ 902768 h 902768"/>
                    <a:gd name="connsiteX5" fmla="*/ 5965 w 346540"/>
                    <a:gd name="connsiteY5" fmla="*/ 902768 h 902768"/>
                    <a:gd name="connsiteX6" fmla="*/ 5965 w 346540"/>
                    <a:gd name="connsiteY6" fmla="*/ 173300 h 902768"/>
                    <a:gd name="connsiteX7" fmla="*/ 0 w 346540"/>
                    <a:gd name="connsiteY7" fmla="*/ 173271 h 902768"/>
                    <a:gd name="connsiteX8" fmla="*/ 87122 w 346540"/>
                    <a:gd name="connsiteY8" fmla="*/ 22934 h 902768"/>
                    <a:gd name="connsiteX9" fmla="*/ 174112 w 346540"/>
                    <a:gd name="connsiteY9" fmla="*/ 2 h 902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46540" h="902768">
                      <a:moveTo>
                        <a:pt x="174112" y="2"/>
                      </a:moveTo>
                      <a:cubicBezTo>
                        <a:pt x="204117" y="148"/>
                        <a:pt x="234084" y="8078"/>
                        <a:pt x="260875" y="23777"/>
                      </a:cubicBezTo>
                      <a:cubicBezTo>
                        <a:pt x="314456" y="55176"/>
                        <a:pt x="347135" y="112851"/>
                        <a:pt x="346532" y="174953"/>
                      </a:cubicBezTo>
                      <a:lnTo>
                        <a:pt x="332990" y="174887"/>
                      </a:lnTo>
                      <a:lnTo>
                        <a:pt x="332990" y="902768"/>
                      </a:lnTo>
                      <a:lnTo>
                        <a:pt x="5965" y="902768"/>
                      </a:lnTo>
                      <a:lnTo>
                        <a:pt x="5965" y="173300"/>
                      </a:lnTo>
                      <a:lnTo>
                        <a:pt x="0" y="173271"/>
                      </a:lnTo>
                      <a:cubicBezTo>
                        <a:pt x="0" y="111166"/>
                        <a:pt x="33238" y="53812"/>
                        <a:pt x="87122" y="22934"/>
                      </a:cubicBezTo>
                      <a:cubicBezTo>
                        <a:pt x="114064" y="7495"/>
                        <a:pt x="144107" y="-144"/>
                        <a:pt x="174112" y="2"/>
                      </a:cubicBezTo>
                      <a:close/>
                    </a:path>
                  </a:pathLst>
                </a:custGeom>
                <a:solidFill>
                  <a:srgbClr val="FF590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1" name="弧形 1040"/>
                <p:cNvSpPr/>
                <p:nvPr/>
              </p:nvSpPr>
              <p:spPr>
                <a:xfrm rot="16200000">
                  <a:off x="762385" y="1126057"/>
                  <a:ext cx="346540" cy="346539"/>
                </a:xfrm>
                <a:prstGeom prst="arc">
                  <a:avLst>
                    <a:gd name="adj1" fmla="val 16200000"/>
                    <a:gd name="adj2" fmla="val 5433375"/>
                  </a:avLst>
                </a:prstGeom>
                <a:noFill/>
                <a:ln w="47625" cap="rnd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042" name="直接连接符 1041"/>
                <p:cNvCxnSpPr>
                  <a:stCxn id="1043" idx="2"/>
                </p:cNvCxnSpPr>
                <p:nvPr/>
              </p:nvCxnSpPr>
              <p:spPr>
                <a:xfrm>
                  <a:off x="761376" y="1292502"/>
                  <a:ext cx="0" cy="393423"/>
                </a:xfrm>
                <a:prstGeom prst="line">
                  <a:avLst/>
                </a:prstGeom>
                <a:solidFill>
                  <a:schemeClr val="bg1"/>
                </a:solidFill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1043" name="弧形 1042"/>
                <p:cNvSpPr/>
                <p:nvPr/>
              </p:nvSpPr>
              <p:spPr>
                <a:xfrm rot="5400000" flipH="1">
                  <a:off x="761368" y="1123831"/>
                  <a:ext cx="334098" cy="334098"/>
                </a:xfrm>
                <a:prstGeom prst="arc">
                  <a:avLst>
                    <a:gd name="adj1" fmla="val 21125570"/>
                    <a:gd name="adj2" fmla="val 5433375"/>
                  </a:avLst>
                </a:pr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044" name="直接连接符 1043"/>
                <p:cNvCxnSpPr/>
                <p:nvPr/>
              </p:nvCxnSpPr>
              <p:spPr>
                <a:xfrm>
                  <a:off x="1095467" y="1303254"/>
                  <a:ext cx="0" cy="523165"/>
                </a:xfrm>
                <a:prstGeom prst="line">
                  <a:avLst/>
                </a:prstGeom>
                <a:solidFill>
                  <a:schemeClr val="bg1"/>
                </a:solidFill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1045" name="弧形 1044"/>
                <p:cNvSpPr/>
                <p:nvPr/>
              </p:nvSpPr>
              <p:spPr>
                <a:xfrm rot="9000000" flipH="1">
                  <a:off x="761368" y="1123831"/>
                  <a:ext cx="334098" cy="334098"/>
                </a:xfrm>
                <a:prstGeom prst="arc">
                  <a:avLst>
                    <a:gd name="adj1" fmla="val 1547799"/>
                    <a:gd name="adj2" fmla="val 1884340"/>
                  </a:avLst>
                </a:pr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6" name="弧形 1045"/>
                <p:cNvSpPr/>
                <p:nvPr/>
              </p:nvSpPr>
              <p:spPr>
                <a:xfrm rot="10800000" flipH="1">
                  <a:off x="761368" y="1123831"/>
                  <a:ext cx="334098" cy="334098"/>
                </a:xfrm>
                <a:prstGeom prst="arc">
                  <a:avLst>
                    <a:gd name="adj1" fmla="val 21125570"/>
                    <a:gd name="adj2" fmla="val 2076877"/>
                  </a:avLst>
                </a:pr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32" name="组合 1031"/>
              <p:cNvGrpSpPr/>
              <p:nvPr/>
            </p:nvGrpSpPr>
            <p:grpSpPr>
              <a:xfrm>
                <a:off x="1890105" y="1276986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1036" name="组合 1035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1038" name="椭圆 1037"/>
                  <p:cNvSpPr/>
                  <p:nvPr/>
                </p:nvSpPr>
                <p:spPr>
                  <a:xfrm>
                    <a:off x="495301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39" name="椭圆 1038"/>
                  <p:cNvSpPr/>
                  <p:nvPr/>
                </p:nvSpPr>
                <p:spPr>
                  <a:xfrm>
                    <a:off x="607220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037" name="弧形 1036"/>
                <p:cNvSpPr/>
                <p:nvPr/>
              </p:nvSpPr>
              <p:spPr>
                <a:xfrm rot="8003126">
                  <a:off x="538391" y="1759817"/>
                  <a:ext cx="71459" cy="71459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33" name="组合 1032"/>
              <p:cNvGrpSpPr/>
              <p:nvPr/>
            </p:nvGrpSpPr>
            <p:grpSpPr>
              <a:xfrm>
                <a:off x="1851024" y="1164432"/>
                <a:ext cx="263525" cy="263525"/>
                <a:chOff x="798512" y="1164432"/>
                <a:chExt cx="263525" cy="263525"/>
              </a:xfrm>
            </p:grpSpPr>
            <p:sp>
              <p:nvSpPr>
                <p:cNvPr id="1034" name="弧形 1033"/>
                <p:cNvSpPr/>
                <p:nvPr/>
              </p:nvSpPr>
              <p:spPr>
                <a:xfrm rot="16200000">
                  <a:off x="798512" y="1164432"/>
                  <a:ext cx="263525" cy="263525"/>
                </a:xfrm>
                <a:prstGeom prst="arc">
                  <a:avLst>
                    <a:gd name="adj1" fmla="val 16452134"/>
                    <a:gd name="adj2" fmla="val 18258387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5" name="弧形 1034"/>
                <p:cNvSpPr/>
                <p:nvPr/>
              </p:nvSpPr>
              <p:spPr>
                <a:xfrm rot="16200000">
                  <a:off x="798512" y="1164432"/>
                  <a:ext cx="263525" cy="263525"/>
                </a:xfrm>
                <a:prstGeom prst="arc">
                  <a:avLst>
                    <a:gd name="adj1" fmla="val 19000046"/>
                    <a:gd name="adj2" fmla="val 19568016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844" name="组合 843"/>
            <p:cNvGrpSpPr/>
            <p:nvPr/>
          </p:nvGrpSpPr>
          <p:grpSpPr>
            <a:xfrm>
              <a:off x="8658007" y="5986843"/>
              <a:ext cx="354068" cy="904993"/>
              <a:chOff x="754856" y="1123831"/>
              <a:chExt cx="354068" cy="904993"/>
            </a:xfrm>
          </p:grpSpPr>
          <p:grpSp>
            <p:nvGrpSpPr>
              <p:cNvPr id="1015" name="组合 1014"/>
              <p:cNvGrpSpPr/>
              <p:nvPr/>
            </p:nvGrpSpPr>
            <p:grpSpPr>
              <a:xfrm>
                <a:off x="754856" y="1123831"/>
                <a:ext cx="354068" cy="904993"/>
                <a:chOff x="754856" y="1123831"/>
                <a:chExt cx="354068" cy="904993"/>
              </a:xfrm>
            </p:grpSpPr>
            <p:sp>
              <p:nvSpPr>
                <p:cNvPr id="1024" name="任意多边形 1023"/>
                <p:cNvSpPr/>
                <p:nvPr/>
              </p:nvSpPr>
              <p:spPr>
                <a:xfrm>
                  <a:off x="754856" y="1126056"/>
                  <a:ext cx="350893" cy="902768"/>
                </a:xfrm>
                <a:custGeom>
                  <a:avLst/>
                  <a:gdLst>
                    <a:gd name="connsiteX0" fmla="*/ 174112 w 346540"/>
                    <a:gd name="connsiteY0" fmla="*/ 2 h 902768"/>
                    <a:gd name="connsiteX1" fmla="*/ 260875 w 346540"/>
                    <a:gd name="connsiteY1" fmla="*/ 23777 h 902768"/>
                    <a:gd name="connsiteX2" fmla="*/ 346532 w 346540"/>
                    <a:gd name="connsiteY2" fmla="*/ 174953 h 902768"/>
                    <a:gd name="connsiteX3" fmla="*/ 332990 w 346540"/>
                    <a:gd name="connsiteY3" fmla="*/ 174887 h 902768"/>
                    <a:gd name="connsiteX4" fmla="*/ 332990 w 346540"/>
                    <a:gd name="connsiteY4" fmla="*/ 902768 h 902768"/>
                    <a:gd name="connsiteX5" fmla="*/ 5965 w 346540"/>
                    <a:gd name="connsiteY5" fmla="*/ 902768 h 902768"/>
                    <a:gd name="connsiteX6" fmla="*/ 5965 w 346540"/>
                    <a:gd name="connsiteY6" fmla="*/ 173300 h 902768"/>
                    <a:gd name="connsiteX7" fmla="*/ 0 w 346540"/>
                    <a:gd name="connsiteY7" fmla="*/ 173271 h 902768"/>
                    <a:gd name="connsiteX8" fmla="*/ 87122 w 346540"/>
                    <a:gd name="connsiteY8" fmla="*/ 22934 h 902768"/>
                    <a:gd name="connsiteX9" fmla="*/ 174112 w 346540"/>
                    <a:gd name="connsiteY9" fmla="*/ 2 h 902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46540" h="902768">
                      <a:moveTo>
                        <a:pt x="174112" y="2"/>
                      </a:moveTo>
                      <a:cubicBezTo>
                        <a:pt x="204117" y="148"/>
                        <a:pt x="234084" y="8078"/>
                        <a:pt x="260875" y="23777"/>
                      </a:cubicBezTo>
                      <a:cubicBezTo>
                        <a:pt x="314456" y="55176"/>
                        <a:pt x="347135" y="112851"/>
                        <a:pt x="346532" y="174953"/>
                      </a:cubicBezTo>
                      <a:lnTo>
                        <a:pt x="332990" y="174887"/>
                      </a:lnTo>
                      <a:lnTo>
                        <a:pt x="332990" y="902768"/>
                      </a:lnTo>
                      <a:lnTo>
                        <a:pt x="5965" y="902768"/>
                      </a:lnTo>
                      <a:lnTo>
                        <a:pt x="5965" y="173300"/>
                      </a:lnTo>
                      <a:lnTo>
                        <a:pt x="0" y="173271"/>
                      </a:lnTo>
                      <a:cubicBezTo>
                        <a:pt x="0" y="111166"/>
                        <a:pt x="33238" y="53812"/>
                        <a:pt x="87122" y="22934"/>
                      </a:cubicBezTo>
                      <a:cubicBezTo>
                        <a:pt x="114064" y="7495"/>
                        <a:pt x="144107" y="-144"/>
                        <a:pt x="174112" y="2"/>
                      </a:cubicBezTo>
                      <a:close/>
                    </a:path>
                  </a:pathLst>
                </a:custGeom>
                <a:solidFill>
                  <a:srgbClr val="FF570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25" name="弧形 1024"/>
                <p:cNvSpPr/>
                <p:nvPr/>
              </p:nvSpPr>
              <p:spPr>
                <a:xfrm rot="16200000">
                  <a:off x="762385" y="1126057"/>
                  <a:ext cx="346540" cy="346539"/>
                </a:xfrm>
                <a:prstGeom prst="arc">
                  <a:avLst>
                    <a:gd name="adj1" fmla="val 16200000"/>
                    <a:gd name="adj2" fmla="val 5433375"/>
                  </a:avLst>
                </a:prstGeom>
                <a:noFill/>
                <a:ln w="47625" cap="rnd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026" name="直接连接符 1025"/>
                <p:cNvCxnSpPr>
                  <a:stCxn id="1027" idx="2"/>
                </p:cNvCxnSpPr>
                <p:nvPr/>
              </p:nvCxnSpPr>
              <p:spPr>
                <a:xfrm>
                  <a:off x="761376" y="1292502"/>
                  <a:ext cx="0" cy="283886"/>
                </a:xfrm>
                <a:prstGeom prst="line">
                  <a:avLst/>
                </a:prstGeom>
                <a:solidFill>
                  <a:schemeClr val="bg1"/>
                </a:solidFill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1027" name="弧形 1026"/>
                <p:cNvSpPr/>
                <p:nvPr/>
              </p:nvSpPr>
              <p:spPr>
                <a:xfrm rot="5400000" flipH="1">
                  <a:off x="761368" y="1123831"/>
                  <a:ext cx="334098" cy="334098"/>
                </a:xfrm>
                <a:prstGeom prst="arc">
                  <a:avLst>
                    <a:gd name="adj1" fmla="val 21125570"/>
                    <a:gd name="adj2" fmla="val 5433375"/>
                  </a:avLst>
                </a:pr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028" name="直接连接符 1027"/>
                <p:cNvCxnSpPr/>
                <p:nvPr/>
              </p:nvCxnSpPr>
              <p:spPr>
                <a:xfrm>
                  <a:off x="1095467" y="1303254"/>
                  <a:ext cx="0" cy="279698"/>
                </a:xfrm>
                <a:prstGeom prst="line">
                  <a:avLst/>
                </a:prstGeom>
                <a:solidFill>
                  <a:schemeClr val="bg1"/>
                </a:solidFill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1029" name="弧形 1028"/>
                <p:cNvSpPr/>
                <p:nvPr/>
              </p:nvSpPr>
              <p:spPr>
                <a:xfrm rot="9000000" flipH="1">
                  <a:off x="761368" y="1123831"/>
                  <a:ext cx="334098" cy="334098"/>
                </a:xfrm>
                <a:prstGeom prst="arc">
                  <a:avLst>
                    <a:gd name="adj1" fmla="val 1547799"/>
                    <a:gd name="adj2" fmla="val 1884340"/>
                  </a:avLst>
                </a:pr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0" name="弧形 1029"/>
                <p:cNvSpPr/>
                <p:nvPr/>
              </p:nvSpPr>
              <p:spPr>
                <a:xfrm rot="10800000" flipH="1">
                  <a:off x="761368" y="1123831"/>
                  <a:ext cx="334098" cy="334098"/>
                </a:xfrm>
                <a:prstGeom prst="arc">
                  <a:avLst>
                    <a:gd name="adj1" fmla="val 21125570"/>
                    <a:gd name="adj2" fmla="val 2076877"/>
                  </a:avLst>
                </a:pr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16" name="组合 1015"/>
              <p:cNvGrpSpPr/>
              <p:nvPr/>
            </p:nvGrpSpPr>
            <p:grpSpPr>
              <a:xfrm>
                <a:off x="837593" y="1276986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1020" name="组合 1019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1022" name="椭圆 1021"/>
                  <p:cNvSpPr/>
                  <p:nvPr/>
                </p:nvSpPr>
                <p:spPr>
                  <a:xfrm>
                    <a:off x="495301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23" name="椭圆 1022"/>
                  <p:cNvSpPr/>
                  <p:nvPr/>
                </p:nvSpPr>
                <p:spPr>
                  <a:xfrm>
                    <a:off x="607220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021" name="弧形 1020"/>
                <p:cNvSpPr/>
                <p:nvPr/>
              </p:nvSpPr>
              <p:spPr>
                <a:xfrm rot="8003126">
                  <a:off x="538391" y="1759817"/>
                  <a:ext cx="71459" cy="71459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17" name="组合 1016"/>
              <p:cNvGrpSpPr/>
              <p:nvPr/>
            </p:nvGrpSpPr>
            <p:grpSpPr>
              <a:xfrm>
                <a:off x="798512" y="1164432"/>
                <a:ext cx="263525" cy="263525"/>
                <a:chOff x="798512" y="1164432"/>
                <a:chExt cx="263525" cy="263525"/>
              </a:xfrm>
            </p:grpSpPr>
            <p:sp>
              <p:nvSpPr>
                <p:cNvPr id="1018" name="弧形 1017"/>
                <p:cNvSpPr/>
                <p:nvPr/>
              </p:nvSpPr>
              <p:spPr>
                <a:xfrm rot="16200000">
                  <a:off x="798512" y="1164432"/>
                  <a:ext cx="263525" cy="263525"/>
                </a:xfrm>
                <a:prstGeom prst="arc">
                  <a:avLst>
                    <a:gd name="adj1" fmla="val 16452134"/>
                    <a:gd name="adj2" fmla="val 18258387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19" name="弧形 1018"/>
                <p:cNvSpPr/>
                <p:nvPr/>
              </p:nvSpPr>
              <p:spPr>
                <a:xfrm rot="16200000">
                  <a:off x="798512" y="1164432"/>
                  <a:ext cx="263525" cy="263525"/>
                </a:xfrm>
                <a:prstGeom prst="arc">
                  <a:avLst>
                    <a:gd name="adj1" fmla="val 19000046"/>
                    <a:gd name="adj2" fmla="val 19568016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845" name="组合 844"/>
            <p:cNvGrpSpPr/>
            <p:nvPr/>
          </p:nvGrpSpPr>
          <p:grpSpPr>
            <a:xfrm>
              <a:off x="8911465" y="6501153"/>
              <a:ext cx="358524" cy="390684"/>
              <a:chOff x="5258084" y="4567290"/>
              <a:chExt cx="358524" cy="390684"/>
            </a:xfrm>
          </p:grpSpPr>
          <p:grpSp>
            <p:nvGrpSpPr>
              <p:cNvPr id="1006" name="组合 1005"/>
              <p:cNvGrpSpPr/>
              <p:nvPr/>
            </p:nvGrpSpPr>
            <p:grpSpPr>
              <a:xfrm>
                <a:off x="5258084" y="4567290"/>
                <a:ext cx="358524" cy="390684"/>
                <a:chOff x="1008314" y="1638141"/>
                <a:chExt cx="358524" cy="390684"/>
              </a:xfrm>
              <a:solidFill>
                <a:srgbClr val="FCB601"/>
              </a:solidFill>
            </p:grpSpPr>
            <p:sp>
              <p:nvSpPr>
                <p:cNvPr id="1012" name="矩形 1011"/>
                <p:cNvSpPr/>
                <p:nvPr/>
              </p:nvSpPr>
              <p:spPr>
                <a:xfrm>
                  <a:off x="1014413" y="1800225"/>
                  <a:ext cx="352425" cy="2286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013" name="直接连接符 1012"/>
                <p:cNvCxnSpPr/>
                <p:nvPr/>
              </p:nvCxnSpPr>
              <p:spPr>
                <a:xfrm>
                  <a:off x="1008314" y="1824246"/>
                  <a:ext cx="0" cy="186586"/>
                </a:xfrm>
                <a:prstGeom prst="line">
                  <a:avLst/>
                </a:prstGeom>
                <a:grp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1014" name="弧形 1013"/>
                <p:cNvSpPr/>
                <p:nvPr/>
              </p:nvSpPr>
              <p:spPr>
                <a:xfrm rot="16200000">
                  <a:off x="1008314" y="1638141"/>
                  <a:ext cx="346540" cy="346539"/>
                </a:xfrm>
                <a:prstGeom prst="arc">
                  <a:avLst>
                    <a:gd name="adj1" fmla="val 16200000"/>
                    <a:gd name="adj2" fmla="val 5433375"/>
                  </a:avLst>
                </a:prstGeom>
                <a:grp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07" name="组合 1006"/>
              <p:cNvGrpSpPr/>
              <p:nvPr/>
            </p:nvGrpSpPr>
            <p:grpSpPr>
              <a:xfrm>
                <a:off x="5354857" y="4707944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1008" name="组合 1007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1010" name="椭圆 1009"/>
                  <p:cNvSpPr/>
                  <p:nvPr/>
                </p:nvSpPr>
                <p:spPr>
                  <a:xfrm>
                    <a:off x="495301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11" name="椭圆 1010"/>
                  <p:cNvSpPr/>
                  <p:nvPr/>
                </p:nvSpPr>
                <p:spPr>
                  <a:xfrm>
                    <a:off x="607220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009" name="弧形 1008"/>
                <p:cNvSpPr/>
                <p:nvPr/>
              </p:nvSpPr>
              <p:spPr>
                <a:xfrm rot="8003126">
                  <a:off x="538391" y="1759817"/>
                  <a:ext cx="71459" cy="71459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846" name="组合 845"/>
            <p:cNvGrpSpPr/>
            <p:nvPr/>
          </p:nvGrpSpPr>
          <p:grpSpPr>
            <a:xfrm>
              <a:off x="9508114" y="6605115"/>
              <a:ext cx="258994" cy="291485"/>
              <a:chOff x="5854733" y="4671252"/>
              <a:chExt cx="258994" cy="291485"/>
            </a:xfrm>
          </p:grpSpPr>
          <p:grpSp>
            <p:nvGrpSpPr>
              <p:cNvPr id="996" name="组合 995"/>
              <p:cNvGrpSpPr/>
              <p:nvPr/>
            </p:nvGrpSpPr>
            <p:grpSpPr>
              <a:xfrm>
                <a:off x="5854733" y="4671252"/>
                <a:ext cx="258994" cy="291485"/>
                <a:chOff x="1604963" y="1742103"/>
                <a:chExt cx="258994" cy="291485"/>
              </a:xfrm>
              <a:solidFill>
                <a:srgbClr val="FFDB01"/>
              </a:solidFill>
            </p:grpSpPr>
            <p:grpSp>
              <p:nvGrpSpPr>
                <p:cNvPr id="1002" name="组合 1001"/>
                <p:cNvGrpSpPr/>
                <p:nvPr/>
              </p:nvGrpSpPr>
              <p:grpSpPr>
                <a:xfrm>
                  <a:off x="1604963" y="1742103"/>
                  <a:ext cx="258994" cy="291485"/>
                  <a:chOff x="1604963" y="1742103"/>
                  <a:chExt cx="258994" cy="291485"/>
                </a:xfrm>
                <a:grpFill/>
              </p:grpSpPr>
              <p:sp>
                <p:nvSpPr>
                  <p:cNvPr id="1004" name="矩形 1003"/>
                  <p:cNvSpPr/>
                  <p:nvPr/>
                </p:nvSpPr>
                <p:spPr>
                  <a:xfrm>
                    <a:off x="1604963" y="1852612"/>
                    <a:ext cx="247650" cy="180976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05" name="弧形 1004"/>
                  <p:cNvSpPr/>
                  <p:nvPr/>
                </p:nvSpPr>
                <p:spPr>
                  <a:xfrm rot="5400000" flipH="1">
                    <a:off x="1605133" y="1742103"/>
                    <a:ext cx="258823" cy="258824"/>
                  </a:xfrm>
                  <a:prstGeom prst="arc">
                    <a:avLst>
                      <a:gd name="adj1" fmla="val 16200000"/>
                      <a:gd name="adj2" fmla="val 5433375"/>
                    </a:avLst>
                  </a:prstGeom>
                  <a:grpFill/>
                  <a:ln w="47625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cxnSp>
              <p:nvCxnSpPr>
                <p:cNvPr id="1003" name="直接连接符 1002"/>
                <p:cNvCxnSpPr/>
                <p:nvPr/>
              </p:nvCxnSpPr>
              <p:spPr>
                <a:xfrm flipH="1">
                  <a:off x="1863957" y="1881101"/>
                  <a:ext cx="0" cy="139357"/>
                </a:xfrm>
                <a:prstGeom prst="line">
                  <a:avLst/>
                </a:prstGeom>
                <a:grp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997" name="组合 996"/>
              <p:cNvGrpSpPr/>
              <p:nvPr/>
            </p:nvGrpSpPr>
            <p:grpSpPr>
              <a:xfrm>
                <a:off x="5928364" y="4792994"/>
                <a:ext cx="111732" cy="76017"/>
                <a:chOff x="495301" y="1724026"/>
                <a:chExt cx="157638" cy="107250"/>
              </a:xfrm>
            </p:grpSpPr>
            <p:grpSp>
              <p:nvGrpSpPr>
                <p:cNvPr id="998" name="组合 997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1000" name="椭圆 999"/>
                  <p:cNvSpPr/>
                  <p:nvPr/>
                </p:nvSpPr>
                <p:spPr>
                  <a:xfrm>
                    <a:off x="495301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01" name="椭圆 1000"/>
                  <p:cNvSpPr/>
                  <p:nvPr/>
                </p:nvSpPr>
                <p:spPr>
                  <a:xfrm>
                    <a:off x="607220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999" name="弧形 998"/>
                <p:cNvSpPr/>
                <p:nvPr/>
              </p:nvSpPr>
              <p:spPr>
                <a:xfrm rot="8003126">
                  <a:off x="538391" y="1759817"/>
                  <a:ext cx="71459" cy="71459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847" name="组合 846"/>
            <p:cNvGrpSpPr/>
            <p:nvPr/>
          </p:nvGrpSpPr>
          <p:grpSpPr>
            <a:xfrm>
              <a:off x="8312727" y="6414518"/>
              <a:ext cx="353272" cy="482082"/>
              <a:chOff x="4659346" y="4480655"/>
              <a:chExt cx="353272" cy="482082"/>
            </a:xfrm>
          </p:grpSpPr>
          <p:grpSp>
            <p:nvGrpSpPr>
              <p:cNvPr id="986" name="组合 985"/>
              <p:cNvGrpSpPr/>
              <p:nvPr/>
            </p:nvGrpSpPr>
            <p:grpSpPr>
              <a:xfrm>
                <a:off x="4659346" y="4480655"/>
                <a:ext cx="353272" cy="482082"/>
                <a:chOff x="409576" y="1551506"/>
                <a:chExt cx="353272" cy="482082"/>
              </a:xfrm>
              <a:solidFill>
                <a:srgbClr val="FFDB01"/>
              </a:solidFill>
            </p:grpSpPr>
            <p:sp>
              <p:nvSpPr>
                <p:cNvPr id="992" name="矩形 991"/>
                <p:cNvSpPr/>
                <p:nvPr/>
              </p:nvSpPr>
              <p:spPr>
                <a:xfrm>
                  <a:off x="409576" y="1714500"/>
                  <a:ext cx="352425" cy="3190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993" name="组合 992"/>
                <p:cNvGrpSpPr/>
                <p:nvPr/>
              </p:nvGrpSpPr>
              <p:grpSpPr>
                <a:xfrm>
                  <a:off x="416309" y="1551506"/>
                  <a:ext cx="346539" cy="475771"/>
                  <a:chOff x="416309" y="1551506"/>
                  <a:chExt cx="346539" cy="475771"/>
                </a:xfrm>
                <a:grpFill/>
              </p:grpSpPr>
              <p:sp>
                <p:nvSpPr>
                  <p:cNvPr id="994" name="弧形 993"/>
                  <p:cNvSpPr/>
                  <p:nvPr/>
                </p:nvSpPr>
                <p:spPr>
                  <a:xfrm rot="16200000">
                    <a:off x="416309" y="1551506"/>
                    <a:ext cx="346540" cy="346539"/>
                  </a:xfrm>
                  <a:prstGeom prst="arc">
                    <a:avLst>
                      <a:gd name="adj1" fmla="val 16200000"/>
                      <a:gd name="adj2" fmla="val 5433375"/>
                    </a:avLst>
                  </a:prstGeom>
                  <a:grpFill/>
                  <a:ln w="47625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995" name="直接连接符 994"/>
                  <p:cNvCxnSpPr/>
                  <p:nvPr/>
                </p:nvCxnSpPr>
                <p:spPr>
                  <a:xfrm>
                    <a:off x="416309" y="1737611"/>
                    <a:ext cx="0" cy="289666"/>
                  </a:xfrm>
                  <a:prstGeom prst="line">
                    <a:avLst/>
                  </a:prstGeom>
                  <a:grpFill/>
                  <a:ln w="47625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</p:grpSp>
          </p:grpSp>
          <p:grpSp>
            <p:nvGrpSpPr>
              <p:cNvPr id="987" name="组合 986"/>
              <p:cNvGrpSpPr/>
              <p:nvPr/>
            </p:nvGrpSpPr>
            <p:grpSpPr>
              <a:xfrm>
                <a:off x="4757163" y="4653175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988" name="组合 987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990" name="椭圆 989"/>
                  <p:cNvSpPr/>
                  <p:nvPr/>
                </p:nvSpPr>
                <p:spPr>
                  <a:xfrm>
                    <a:off x="495301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91" name="椭圆 990"/>
                  <p:cNvSpPr/>
                  <p:nvPr/>
                </p:nvSpPr>
                <p:spPr>
                  <a:xfrm>
                    <a:off x="607220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989" name="弧形 988"/>
                <p:cNvSpPr/>
                <p:nvPr/>
              </p:nvSpPr>
              <p:spPr>
                <a:xfrm rot="8003126">
                  <a:off x="538391" y="1759817"/>
                  <a:ext cx="71459" cy="71459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848" name="组合 847"/>
            <p:cNvGrpSpPr/>
            <p:nvPr/>
          </p:nvGrpSpPr>
          <p:grpSpPr>
            <a:xfrm>
              <a:off x="9951085" y="6759133"/>
              <a:ext cx="258823" cy="258824"/>
              <a:chOff x="1638358" y="6759133"/>
              <a:chExt cx="258823" cy="258824"/>
            </a:xfrm>
          </p:grpSpPr>
          <p:sp>
            <p:nvSpPr>
              <p:cNvPr id="980" name="弧形 979"/>
              <p:cNvSpPr/>
              <p:nvPr/>
            </p:nvSpPr>
            <p:spPr>
              <a:xfrm rot="5400000" flipH="1">
                <a:off x="1638358" y="6759133"/>
                <a:ext cx="258824" cy="258823"/>
              </a:xfrm>
              <a:prstGeom prst="arc">
                <a:avLst>
                  <a:gd name="adj1" fmla="val 16200000"/>
                  <a:gd name="adj2" fmla="val 5433375"/>
                </a:avLst>
              </a:prstGeom>
              <a:solidFill>
                <a:srgbClr val="FFFF00"/>
              </a:solidFill>
              <a:ln w="47625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81" name="组合 980"/>
              <p:cNvGrpSpPr/>
              <p:nvPr/>
            </p:nvGrpSpPr>
            <p:grpSpPr>
              <a:xfrm>
                <a:off x="1686111" y="6838657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982" name="组合 981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984" name="椭圆 983"/>
                  <p:cNvSpPr/>
                  <p:nvPr/>
                </p:nvSpPr>
                <p:spPr>
                  <a:xfrm>
                    <a:off x="495301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85" name="椭圆 984"/>
                  <p:cNvSpPr/>
                  <p:nvPr/>
                </p:nvSpPr>
                <p:spPr>
                  <a:xfrm>
                    <a:off x="607220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983" name="弧形 982"/>
                <p:cNvSpPr/>
                <p:nvPr/>
              </p:nvSpPr>
              <p:spPr>
                <a:xfrm rot="8003126">
                  <a:off x="538391" y="1759817"/>
                  <a:ext cx="71459" cy="71459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849" name="组合 848"/>
            <p:cNvGrpSpPr/>
            <p:nvPr/>
          </p:nvGrpSpPr>
          <p:grpSpPr>
            <a:xfrm>
              <a:off x="13365340" y="6039100"/>
              <a:ext cx="501976" cy="852737"/>
              <a:chOff x="6904504" y="6496300"/>
              <a:chExt cx="501976" cy="852737"/>
            </a:xfrm>
          </p:grpSpPr>
          <p:grpSp>
            <p:nvGrpSpPr>
              <p:cNvPr id="967" name="组合 966"/>
              <p:cNvGrpSpPr/>
              <p:nvPr/>
            </p:nvGrpSpPr>
            <p:grpSpPr>
              <a:xfrm>
                <a:off x="6904504" y="6496300"/>
                <a:ext cx="501976" cy="852737"/>
                <a:chOff x="2691280" y="1176088"/>
                <a:chExt cx="501976" cy="852737"/>
              </a:xfrm>
            </p:grpSpPr>
            <p:grpSp>
              <p:nvGrpSpPr>
                <p:cNvPr id="969" name="组合 968"/>
                <p:cNvGrpSpPr/>
                <p:nvPr/>
              </p:nvGrpSpPr>
              <p:grpSpPr>
                <a:xfrm>
                  <a:off x="2708662" y="1177702"/>
                  <a:ext cx="484594" cy="851123"/>
                  <a:chOff x="2708662" y="1177702"/>
                  <a:chExt cx="484594" cy="851123"/>
                </a:xfrm>
              </p:grpSpPr>
              <p:sp>
                <p:nvSpPr>
                  <p:cNvPr id="971" name="任意多边形 970"/>
                  <p:cNvSpPr/>
                  <p:nvPr/>
                </p:nvSpPr>
                <p:spPr>
                  <a:xfrm>
                    <a:off x="2708662" y="1177702"/>
                    <a:ext cx="484594" cy="851123"/>
                  </a:xfrm>
                  <a:custGeom>
                    <a:avLst/>
                    <a:gdLst>
                      <a:gd name="connsiteX0" fmla="*/ 237494 w 472693"/>
                      <a:gd name="connsiteY0" fmla="*/ 2 h 851123"/>
                      <a:gd name="connsiteX1" fmla="*/ 355842 w 472693"/>
                      <a:gd name="connsiteY1" fmla="*/ 32432 h 851123"/>
                      <a:gd name="connsiteX2" fmla="*/ 472682 w 472693"/>
                      <a:gd name="connsiteY2" fmla="*/ 238640 h 851123"/>
                      <a:gd name="connsiteX3" fmla="*/ 458401 w 472693"/>
                      <a:gd name="connsiteY3" fmla="*/ 238570 h 851123"/>
                      <a:gd name="connsiteX4" fmla="*/ 458401 w 472693"/>
                      <a:gd name="connsiteY4" fmla="*/ 851123 h 851123"/>
                      <a:gd name="connsiteX5" fmla="*/ 1201 w 472693"/>
                      <a:gd name="connsiteY5" fmla="*/ 851123 h 851123"/>
                      <a:gd name="connsiteX6" fmla="*/ 1201 w 472693"/>
                      <a:gd name="connsiteY6" fmla="*/ 236351 h 851123"/>
                      <a:gd name="connsiteX7" fmla="*/ 0 w 472693"/>
                      <a:gd name="connsiteY7" fmla="*/ 236346 h 851123"/>
                      <a:gd name="connsiteX8" fmla="*/ 1201 w 472693"/>
                      <a:gd name="connsiteY8" fmla="*/ 227325 h 851123"/>
                      <a:gd name="connsiteX9" fmla="*/ 1201 w 472693"/>
                      <a:gd name="connsiteY9" fmla="*/ 189136 h 851123"/>
                      <a:gd name="connsiteX10" fmla="*/ 6284 w 472693"/>
                      <a:gd name="connsiteY10" fmla="*/ 189136 h 851123"/>
                      <a:gd name="connsiteX11" fmla="*/ 8233 w 472693"/>
                      <a:gd name="connsiteY11" fmla="*/ 174489 h 851123"/>
                      <a:gd name="connsiteX12" fmla="*/ 118837 w 472693"/>
                      <a:gd name="connsiteY12" fmla="*/ 31282 h 851123"/>
                      <a:gd name="connsiteX13" fmla="*/ 237494 w 472693"/>
                      <a:gd name="connsiteY13" fmla="*/ 2 h 851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472693" h="851123">
                        <a:moveTo>
                          <a:pt x="237494" y="2"/>
                        </a:moveTo>
                        <a:cubicBezTo>
                          <a:pt x="278422" y="201"/>
                          <a:pt x="319299" y="11018"/>
                          <a:pt x="355842" y="32432"/>
                        </a:cubicBezTo>
                        <a:cubicBezTo>
                          <a:pt x="428929" y="75262"/>
                          <a:pt x="473504" y="153931"/>
                          <a:pt x="472682" y="238640"/>
                        </a:cubicBezTo>
                        <a:lnTo>
                          <a:pt x="458401" y="238570"/>
                        </a:lnTo>
                        <a:lnTo>
                          <a:pt x="458401" y="851123"/>
                        </a:lnTo>
                        <a:lnTo>
                          <a:pt x="1201" y="851123"/>
                        </a:lnTo>
                        <a:lnTo>
                          <a:pt x="1201" y="236351"/>
                        </a:lnTo>
                        <a:lnTo>
                          <a:pt x="0" y="236346"/>
                        </a:lnTo>
                        <a:lnTo>
                          <a:pt x="1201" y="227325"/>
                        </a:lnTo>
                        <a:lnTo>
                          <a:pt x="1201" y="189136"/>
                        </a:lnTo>
                        <a:lnTo>
                          <a:pt x="6284" y="189136"/>
                        </a:lnTo>
                        <a:lnTo>
                          <a:pt x="8233" y="174489"/>
                        </a:lnTo>
                        <a:cubicBezTo>
                          <a:pt x="24429" y="114774"/>
                          <a:pt x="63712" y="62871"/>
                          <a:pt x="118837" y="31282"/>
                        </a:cubicBezTo>
                        <a:cubicBezTo>
                          <a:pt x="155586" y="10223"/>
                          <a:pt x="196566" y="-196"/>
                          <a:pt x="237494" y="2"/>
                        </a:cubicBezTo>
                        <a:close/>
                      </a:path>
                    </a:pathLst>
                  </a:custGeom>
                  <a:solidFill>
                    <a:srgbClr val="FF860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972" name="组合 971"/>
                  <p:cNvGrpSpPr/>
                  <p:nvPr/>
                </p:nvGrpSpPr>
                <p:grpSpPr>
                  <a:xfrm rot="1217875">
                    <a:off x="2761963" y="1246693"/>
                    <a:ext cx="328901" cy="328901"/>
                    <a:chOff x="798512" y="1164432"/>
                    <a:chExt cx="263525" cy="263525"/>
                  </a:xfrm>
                </p:grpSpPr>
                <p:sp>
                  <p:nvSpPr>
                    <p:cNvPr id="978" name="弧形 977"/>
                    <p:cNvSpPr/>
                    <p:nvPr/>
                  </p:nvSpPr>
                  <p:spPr>
                    <a:xfrm rot="16200000">
                      <a:off x="798512" y="1164432"/>
                      <a:ext cx="263525" cy="263525"/>
                    </a:xfrm>
                    <a:prstGeom prst="arc">
                      <a:avLst>
                        <a:gd name="adj1" fmla="val 16452134"/>
                        <a:gd name="adj2" fmla="val 18258387"/>
                      </a:avLst>
                    </a:prstGeom>
                    <a:ln w="25400" cap="rnd">
                      <a:solidFill>
                        <a:schemeClr val="bg1"/>
                      </a:solidFill>
                      <a:round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979" name="弧形 978"/>
                    <p:cNvSpPr/>
                    <p:nvPr/>
                  </p:nvSpPr>
                  <p:spPr>
                    <a:xfrm rot="16200000">
                      <a:off x="798512" y="1164432"/>
                      <a:ext cx="263525" cy="263525"/>
                    </a:xfrm>
                    <a:prstGeom prst="arc">
                      <a:avLst>
                        <a:gd name="adj1" fmla="val 19000046"/>
                        <a:gd name="adj2" fmla="val 19568016"/>
                      </a:avLst>
                    </a:prstGeom>
                    <a:ln w="25400" cap="rnd">
                      <a:solidFill>
                        <a:schemeClr val="bg1"/>
                      </a:solidFill>
                      <a:round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973" name="组合 972"/>
                  <p:cNvGrpSpPr/>
                  <p:nvPr/>
                </p:nvGrpSpPr>
                <p:grpSpPr>
                  <a:xfrm>
                    <a:off x="2858208" y="1343024"/>
                    <a:ext cx="185502" cy="126208"/>
                    <a:chOff x="495301" y="1724026"/>
                    <a:chExt cx="157638" cy="107250"/>
                  </a:xfrm>
                </p:grpSpPr>
                <p:grpSp>
                  <p:nvGrpSpPr>
                    <p:cNvPr id="974" name="组合 973"/>
                    <p:cNvGrpSpPr/>
                    <p:nvPr/>
                  </p:nvGrpSpPr>
                  <p:grpSpPr>
                    <a:xfrm>
                      <a:off x="495301" y="1724026"/>
                      <a:ext cx="157638" cy="45719"/>
                      <a:chOff x="495301" y="1724026"/>
                      <a:chExt cx="157638" cy="45719"/>
                    </a:xfrm>
                  </p:grpSpPr>
                  <p:sp>
                    <p:nvSpPr>
                      <p:cNvPr id="976" name="椭圆 975"/>
                      <p:cNvSpPr/>
                      <p:nvPr/>
                    </p:nvSpPr>
                    <p:spPr>
                      <a:xfrm>
                        <a:off x="495301" y="172402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977" name="椭圆 976"/>
                      <p:cNvSpPr/>
                      <p:nvPr/>
                    </p:nvSpPr>
                    <p:spPr>
                      <a:xfrm>
                        <a:off x="607220" y="172402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  <p:sp>
                  <p:nvSpPr>
                    <p:cNvPr id="975" name="弧形 974"/>
                    <p:cNvSpPr/>
                    <p:nvPr/>
                  </p:nvSpPr>
                  <p:spPr>
                    <a:xfrm rot="8003126">
                      <a:off x="538391" y="1759817"/>
                      <a:ext cx="71459" cy="71459"/>
                    </a:xfrm>
                    <a:prstGeom prst="arc">
                      <a:avLst>
                        <a:gd name="adj1" fmla="val 16050350"/>
                        <a:gd name="adj2" fmla="val 0"/>
                      </a:avLst>
                    </a:prstGeom>
                    <a:ln w="15875" cap="rnd">
                      <a:solidFill>
                        <a:srgbClr val="000000"/>
                      </a:solidFill>
                      <a:round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sp>
              <p:nvSpPr>
                <p:cNvPr id="970" name="弧形 969"/>
                <p:cNvSpPr/>
                <p:nvPr/>
              </p:nvSpPr>
              <p:spPr>
                <a:xfrm rot="16200000">
                  <a:off x="2691280" y="1176088"/>
                  <a:ext cx="490981" cy="490981"/>
                </a:xfrm>
                <a:prstGeom prst="arc">
                  <a:avLst>
                    <a:gd name="adj1" fmla="val 17207590"/>
                    <a:gd name="adj2" fmla="val 5433375"/>
                  </a:avLst>
                </a:pr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968" name="直接连接符 967"/>
              <p:cNvCxnSpPr/>
              <p:nvPr/>
            </p:nvCxnSpPr>
            <p:spPr>
              <a:xfrm>
                <a:off x="7398002" y="6867491"/>
                <a:ext cx="0" cy="227899"/>
              </a:xfrm>
              <a:prstGeom prst="line">
                <a:avLst/>
              </a:prstGeom>
              <a:solidFill>
                <a:schemeClr val="bg1"/>
              </a:solidFill>
              <a:ln w="47625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850" name="组合 849"/>
            <p:cNvGrpSpPr/>
            <p:nvPr/>
          </p:nvGrpSpPr>
          <p:grpSpPr>
            <a:xfrm>
              <a:off x="12783449" y="6357755"/>
              <a:ext cx="501976" cy="524557"/>
              <a:chOff x="2691280" y="1176088"/>
              <a:chExt cx="501976" cy="524557"/>
            </a:xfrm>
          </p:grpSpPr>
          <p:grpSp>
            <p:nvGrpSpPr>
              <p:cNvPr id="956" name="组合 955"/>
              <p:cNvGrpSpPr/>
              <p:nvPr/>
            </p:nvGrpSpPr>
            <p:grpSpPr>
              <a:xfrm>
                <a:off x="2708662" y="1177702"/>
                <a:ext cx="484594" cy="522943"/>
                <a:chOff x="2708662" y="1177702"/>
                <a:chExt cx="484594" cy="522943"/>
              </a:xfrm>
            </p:grpSpPr>
            <p:sp>
              <p:nvSpPr>
                <p:cNvPr id="958" name="任意多边形 957"/>
                <p:cNvSpPr/>
                <p:nvPr/>
              </p:nvSpPr>
              <p:spPr>
                <a:xfrm>
                  <a:off x="2708662" y="1177702"/>
                  <a:ext cx="484594" cy="522943"/>
                </a:xfrm>
                <a:custGeom>
                  <a:avLst/>
                  <a:gdLst>
                    <a:gd name="connsiteX0" fmla="*/ 237494 w 472693"/>
                    <a:gd name="connsiteY0" fmla="*/ 2 h 851123"/>
                    <a:gd name="connsiteX1" fmla="*/ 355842 w 472693"/>
                    <a:gd name="connsiteY1" fmla="*/ 32432 h 851123"/>
                    <a:gd name="connsiteX2" fmla="*/ 472682 w 472693"/>
                    <a:gd name="connsiteY2" fmla="*/ 238640 h 851123"/>
                    <a:gd name="connsiteX3" fmla="*/ 458401 w 472693"/>
                    <a:gd name="connsiteY3" fmla="*/ 238570 h 851123"/>
                    <a:gd name="connsiteX4" fmla="*/ 458401 w 472693"/>
                    <a:gd name="connsiteY4" fmla="*/ 851123 h 851123"/>
                    <a:gd name="connsiteX5" fmla="*/ 1201 w 472693"/>
                    <a:gd name="connsiteY5" fmla="*/ 851123 h 851123"/>
                    <a:gd name="connsiteX6" fmla="*/ 1201 w 472693"/>
                    <a:gd name="connsiteY6" fmla="*/ 236351 h 851123"/>
                    <a:gd name="connsiteX7" fmla="*/ 0 w 472693"/>
                    <a:gd name="connsiteY7" fmla="*/ 236346 h 851123"/>
                    <a:gd name="connsiteX8" fmla="*/ 1201 w 472693"/>
                    <a:gd name="connsiteY8" fmla="*/ 227325 h 851123"/>
                    <a:gd name="connsiteX9" fmla="*/ 1201 w 472693"/>
                    <a:gd name="connsiteY9" fmla="*/ 189136 h 851123"/>
                    <a:gd name="connsiteX10" fmla="*/ 6284 w 472693"/>
                    <a:gd name="connsiteY10" fmla="*/ 189136 h 851123"/>
                    <a:gd name="connsiteX11" fmla="*/ 8233 w 472693"/>
                    <a:gd name="connsiteY11" fmla="*/ 174489 h 851123"/>
                    <a:gd name="connsiteX12" fmla="*/ 118837 w 472693"/>
                    <a:gd name="connsiteY12" fmla="*/ 31282 h 851123"/>
                    <a:gd name="connsiteX13" fmla="*/ 237494 w 472693"/>
                    <a:gd name="connsiteY13" fmla="*/ 2 h 851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72693" h="851123">
                      <a:moveTo>
                        <a:pt x="237494" y="2"/>
                      </a:moveTo>
                      <a:cubicBezTo>
                        <a:pt x="278422" y="201"/>
                        <a:pt x="319299" y="11018"/>
                        <a:pt x="355842" y="32432"/>
                      </a:cubicBezTo>
                      <a:cubicBezTo>
                        <a:pt x="428929" y="75262"/>
                        <a:pt x="473504" y="153931"/>
                        <a:pt x="472682" y="238640"/>
                      </a:cubicBezTo>
                      <a:lnTo>
                        <a:pt x="458401" y="238570"/>
                      </a:lnTo>
                      <a:lnTo>
                        <a:pt x="458401" y="851123"/>
                      </a:lnTo>
                      <a:lnTo>
                        <a:pt x="1201" y="851123"/>
                      </a:lnTo>
                      <a:lnTo>
                        <a:pt x="1201" y="236351"/>
                      </a:lnTo>
                      <a:lnTo>
                        <a:pt x="0" y="236346"/>
                      </a:lnTo>
                      <a:lnTo>
                        <a:pt x="1201" y="227325"/>
                      </a:lnTo>
                      <a:lnTo>
                        <a:pt x="1201" y="189136"/>
                      </a:lnTo>
                      <a:lnTo>
                        <a:pt x="6284" y="189136"/>
                      </a:lnTo>
                      <a:lnTo>
                        <a:pt x="8233" y="174489"/>
                      </a:lnTo>
                      <a:cubicBezTo>
                        <a:pt x="24429" y="114774"/>
                        <a:pt x="63712" y="62871"/>
                        <a:pt x="118837" y="31282"/>
                      </a:cubicBezTo>
                      <a:cubicBezTo>
                        <a:pt x="155586" y="10223"/>
                        <a:pt x="196566" y="-196"/>
                        <a:pt x="237494" y="2"/>
                      </a:cubicBezTo>
                      <a:close/>
                    </a:path>
                  </a:pathLst>
                </a:custGeom>
                <a:solidFill>
                  <a:srgbClr val="FF860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959" name="组合 958"/>
                <p:cNvGrpSpPr/>
                <p:nvPr/>
              </p:nvGrpSpPr>
              <p:grpSpPr>
                <a:xfrm rot="1217875">
                  <a:off x="2761963" y="1246693"/>
                  <a:ext cx="328901" cy="328901"/>
                  <a:chOff x="798512" y="1164432"/>
                  <a:chExt cx="263525" cy="263525"/>
                </a:xfrm>
              </p:grpSpPr>
              <p:sp>
                <p:nvSpPr>
                  <p:cNvPr id="965" name="弧形 964"/>
                  <p:cNvSpPr/>
                  <p:nvPr/>
                </p:nvSpPr>
                <p:spPr>
                  <a:xfrm rot="16200000">
                    <a:off x="798512" y="1164432"/>
                    <a:ext cx="263525" cy="263525"/>
                  </a:xfrm>
                  <a:prstGeom prst="arc">
                    <a:avLst>
                      <a:gd name="adj1" fmla="val 16452134"/>
                      <a:gd name="adj2" fmla="val 18258387"/>
                    </a:avLst>
                  </a:prstGeom>
                  <a:ln w="25400" cap="rnd">
                    <a:solidFill>
                      <a:schemeClr val="bg1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66" name="弧形 965"/>
                  <p:cNvSpPr/>
                  <p:nvPr/>
                </p:nvSpPr>
                <p:spPr>
                  <a:xfrm rot="16200000">
                    <a:off x="798512" y="1164432"/>
                    <a:ext cx="263525" cy="263525"/>
                  </a:xfrm>
                  <a:prstGeom prst="arc">
                    <a:avLst>
                      <a:gd name="adj1" fmla="val 19000046"/>
                      <a:gd name="adj2" fmla="val 19568016"/>
                    </a:avLst>
                  </a:prstGeom>
                  <a:ln w="25400" cap="rnd">
                    <a:solidFill>
                      <a:schemeClr val="bg1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960" name="组合 959"/>
                <p:cNvGrpSpPr/>
                <p:nvPr/>
              </p:nvGrpSpPr>
              <p:grpSpPr>
                <a:xfrm>
                  <a:off x="2858208" y="1343024"/>
                  <a:ext cx="185502" cy="126208"/>
                  <a:chOff x="495301" y="1724026"/>
                  <a:chExt cx="157638" cy="107250"/>
                </a:xfrm>
              </p:grpSpPr>
              <p:grpSp>
                <p:nvGrpSpPr>
                  <p:cNvPr id="961" name="组合 960"/>
                  <p:cNvGrpSpPr/>
                  <p:nvPr/>
                </p:nvGrpSpPr>
                <p:grpSpPr>
                  <a:xfrm>
                    <a:off x="495301" y="1724026"/>
                    <a:ext cx="157638" cy="45719"/>
                    <a:chOff x="495301" y="1724026"/>
                    <a:chExt cx="157638" cy="45719"/>
                  </a:xfrm>
                </p:grpSpPr>
                <p:sp>
                  <p:nvSpPr>
                    <p:cNvPr id="963" name="椭圆 962"/>
                    <p:cNvSpPr/>
                    <p:nvPr/>
                  </p:nvSpPr>
                  <p:spPr>
                    <a:xfrm>
                      <a:off x="495301" y="1724026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>
                        <a:lumMod val="95000"/>
                        <a:lumOff val="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964" name="椭圆 963"/>
                    <p:cNvSpPr/>
                    <p:nvPr/>
                  </p:nvSpPr>
                  <p:spPr>
                    <a:xfrm>
                      <a:off x="607220" y="1724026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>
                        <a:lumMod val="95000"/>
                        <a:lumOff val="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962" name="弧形 961"/>
                  <p:cNvSpPr/>
                  <p:nvPr/>
                </p:nvSpPr>
                <p:spPr>
                  <a:xfrm rot="8003126">
                    <a:off x="538391" y="1759817"/>
                    <a:ext cx="71459" cy="71459"/>
                  </a:xfrm>
                  <a:prstGeom prst="arc">
                    <a:avLst>
                      <a:gd name="adj1" fmla="val 16050350"/>
                      <a:gd name="adj2" fmla="val 0"/>
                    </a:avLst>
                  </a:prstGeom>
                  <a:ln w="15875" cap="rnd">
                    <a:solidFill>
                      <a:srgbClr val="000000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957" name="弧形 956"/>
              <p:cNvSpPr/>
              <p:nvPr/>
            </p:nvSpPr>
            <p:spPr>
              <a:xfrm rot="16200000">
                <a:off x="2691280" y="1176088"/>
                <a:ext cx="490981" cy="490981"/>
              </a:xfrm>
              <a:prstGeom prst="arc">
                <a:avLst>
                  <a:gd name="adj1" fmla="val 17207590"/>
                  <a:gd name="adj2" fmla="val 5433375"/>
                </a:avLst>
              </a:prstGeom>
              <a:noFill/>
              <a:ln w="47625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51" name="组合 850"/>
            <p:cNvGrpSpPr/>
            <p:nvPr/>
          </p:nvGrpSpPr>
          <p:grpSpPr>
            <a:xfrm>
              <a:off x="11917072" y="6249957"/>
              <a:ext cx="350894" cy="646643"/>
              <a:chOff x="1243012" y="1386945"/>
              <a:chExt cx="350894" cy="646643"/>
            </a:xfrm>
          </p:grpSpPr>
          <p:grpSp>
            <p:nvGrpSpPr>
              <p:cNvPr id="941" name="组合 940"/>
              <p:cNvGrpSpPr/>
              <p:nvPr/>
            </p:nvGrpSpPr>
            <p:grpSpPr>
              <a:xfrm>
                <a:off x="1243012" y="1386945"/>
                <a:ext cx="350894" cy="646643"/>
                <a:chOff x="1243012" y="1386945"/>
                <a:chExt cx="350894" cy="646643"/>
              </a:xfrm>
            </p:grpSpPr>
            <p:grpSp>
              <p:nvGrpSpPr>
                <p:cNvPr id="950" name="组合 949"/>
                <p:cNvGrpSpPr/>
                <p:nvPr/>
              </p:nvGrpSpPr>
              <p:grpSpPr>
                <a:xfrm>
                  <a:off x="1243012" y="1386945"/>
                  <a:ext cx="350894" cy="646643"/>
                  <a:chOff x="1243012" y="1386945"/>
                  <a:chExt cx="350894" cy="646643"/>
                </a:xfrm>
              </p:grpSpPr>
              <p:sp>
                <p:nvSpPr>
                  <p:cNvPr id="952" name="任意多边形 951"/>
                  <p:cNvSpPr/>
                  <p:nvPr/>
                </p:nvSpPr>
                <p:spPr>
                  <a:xfrm rot="16200000">
                    <a:off x="1095265" y="1534947"/>
                    <a:ext cx="646388" cy="350894"/>
                  </a:xfrm>
                  <a:custGeom>
                    <a:avLst/>
                    <a:gdLst>
                      <a:gd name="connsiteX0" fmla="*/ 646386 w 646388"/>
                      <a:gd name="connsiteY0" fmla="*/ 178466 h 350894"/>
                      <a:gd name="connsiteX1" fmla="*/ 622611 w 646388"/>
                      <a:gd name="connsiteY1" fmla="*/ 265229 h 350894"/>
                      <a:gd name="connsiteX2" fmla="*/ 471436 w 646388"/>
                      <a:gd name="connsiteY2" fmla="*/ 350886 h 350894"/>
                      <a:gd name="connsiteX3" fmla="*/ 471463 w 646388"/>
                      <a:gd name="connsiteY3" fmla="*/ 345282 h 350894"/>
                      <a:gd name="connsiteX4" fmla="*/ 0 w 646388"/>
                      <a:gd name="connsiteY4" fmla="*/ 345281 h 350894"/>
                      <a:gd name="connsiteX5" fmla="*/ 0 w 646388"/>
                      <a:gd name="connsiteY5" fmla="*/ 0 h 350894"/>
                      <a:gd name="connsiteX6" fmla="*/ 473870 w 646388"/>
                      <a:gd name="connsiteY6" fmla="*/ 0 h 350894"/>
                      <a:gd name="connsiteX7" fmla="*/ 473870 w 646388"/>
                      <a:gd name="connsiteY7" fmla="*/ 4455 h 350894"/>
                      <a:gd name="connsiteX8" fmla="*/ 518466 w 646388"/>
                      <a:gd name="connsiteY8" fmla="*/ 10390 h 350894"/>
                      <a:gd name="connsiteX9" fmla="*/ 623454 w 646388"/>
                      <a:gd name="connsiteY9" fmla="*/ 91476 h 350894"/>
                      <a:gd name="connsiteX10" fmla="*/ 646386 w 646388"/>
                      <a:gd name="connsiteY10" fmla="*/ 178466 h 350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646388" h="350894">
                        <a:moveTo>
                          <a:pt x="646386" y="178466"/>
                        </a:moveTo>
                        <a:cubicBezTo>
                          <a:pt x="646241" y="208471"/>
                          <a:pt x="638311" y="238439"/>
                          <a:pt x="622611" y="265229"/>
                        </a:cubicBezTo>
                        <a:cubicBezTo>
                          <a:pt x="591212" y="318810"/>
                          <a:pt x="533537" y="351489"/>
                          <a:pt x="471436" y="350886"/>
                        </a:cubicBezTo>
                        <a:lnTo>
                          <a:pt x="471463" y="345282"/>
                        </a:lnTo>
                        <a:lnTo>
                          <a:pt x="0" y="345281"/>
                        </a:lnTo>
                        <a:lnTo>
                          <a:pt x="0" y="0"/>
                        </a:lnTo>
                        <a:lnTo>
                          <a:pt x="473870" y="0"/>
                        </a:lnTo>
                        <a:lnTo>
                          <a:pt x="473870" y="4455"/>
                        </a:lnTo>
                        <a:lnTo>
                          <a:pt x="518466" y="10390"/>
                        </a:lnTo>
                        <a:cubicBezTo>
                          <a:pt x="562244" y="22264"/>
                          <a:pt x="600296" y="51063"/>
                          <a:pt x="623454" y="91476"/>
                        </a:cubicBezTo>
                        <a:cubicBezTo>
                          <a:pt x="638893" y="118418"/>
                          <a:pt x="646532" y="148461"/>
                          <a:pt x="646386" y="178466"/>
                        </a:cubicBezTo>
                        <a:close/>
                      </a:path>
                    </a:pathLst>
                  </a:custGeom>
                  <a:solidFill>
                    <a:srgbClr val="FCB601"/>
                  </a:solidFill>
                  <a:ln w="47625" cap="rnd">
                    <a:noFill/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53" name="弧形 952"/>
                  <p:cNvSpPr/>
                  <p:nvPr/>
                </p:nvSpPr>
                <p:spPr>
                  <a:xfrm rot="5400000" flipH="1">
                    <a:off x="1249091" y="1386946"/>
                    <a:ext cx="334099" cy="334098"/>
                  </a:xfrm>
                  <a:prstGeom prst="arc">
                    <a:avLst>
                      <a:gd name="adj1" fmla="val 21125570"/>
                      <a:gd name="adj2" fmla="val 5433375"/>
                    </a:avLst>
                  </a:prstGeom>
                  <a:noFill/>
                  <a:ln w="47625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954" name="直接连接符 953"/>
                  <p:cNvCxnSpPr/>
                  <p:nvPr/>
                </p:nvCxnSpPr>
                <p:spPr>
                  <a:xfrm>
                    <a:off x="1583190" y="1566370"/>
                    <a:ext cx="0" cy="121188"/>
                  </a:xfrm>
                  <a:prstGeom prst="line">
                    <a:avLst/>
                  </a:prstGeom>
                  <a:solidFill>
                    <a:schemeClr val="bg1"/>
                  </a:solidFill>
                  <a:ln w="47625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sp>
                <p:nvSpPr>
                  <p:cNvPr id="955" name="弧形 954"/>
                  <p:cNvSpPr/>
                  <p:nvPr/>
                </p:nvSpPr>
                <p:spPr>
                  <a:xfrm rot="10800000" flipH="1">
                    <a:off x="1249091" y="1386946"/>
                    <a:ext cx="334098" cy="334099"/>
                  </a:xfrm>
                  <a:prstGeom prst="arc">
                    <a:avLst>
                      <a:gd name="adj1" fmla="val 21125570"/>
                      <a:gd name="adj2" fmla="val 2076877"/>
                    </a:avLst>
                  </a:prstGeom>
                  <a:noFill/>
                  <a:ln w="47625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951" name="弧形 950"/>
                <p:cNvSpPr/>
                <p:nvPr/>
              </p:nvSpPr>
              <p:spPr>
                <a:xfrm rot="9000000" flipH="1">
                  <a:off x="1249091" y="1386946"/>
                  <a:ext cx="334098" cy="334099"/>
                </a:xfrm>
                <a:prstGeom prst="arc">
                  <a:avLst>
                    <a:gd name="adj1" fmla="val 1547799"/>
                    <a:gd name="adj2" fmla="val 1884340"/>
                  </a:avLst>
                </a:pr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42" name="组合 941"/>
              <p:cNvGrpSpPr/>
              <p:nvPr/>
            </p:nvGrpSpPr>
            <p:grpSpPr>
              <a:xfrm>
                <a:off x="1308099" y="1428751"/>
                <a:ext cx="263525" cy="263525"/>
                <a:chOff x="798512" y="1164432"/>
                <a:chExt cx="263525" cy="263525"/>
              </a:xfrm>
            </p:grpSpPr>
            <p:sp>
              <p:nvSpPr>
                <p:cNvPr id="948" name="弧形 947"/>
                <p:cNvSpPr/>
                <p:nvPr/>
              </p:nvSpPr>
              <p:spPr>
                <a:xfrm rot="16200000">
                  <a:off x="798512" y="1164432"/>
                  <a:ext cx="263525" cy="263525"/>
                </a:xfrm>
                <a:prstGeom prst="arc">
                  <a:avLst>
                    <a:gd name="adj1" fmla="val 16452134"/>
                    <a:gd name="adj2" fmla="val 18258387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49" name="弧形 948"/>
                <p:cNvSpPr/>
                <p:nvPr/>
              </p:nvSpPr>
              <p:spPr>
                <a:xfrm rot="16200000">
                  <a:off x="798512" y="1164432"/>
                  <a:ext cx="263525" cy="263525"/>
                </a:xfrm>
                <a:prstGeom prst="arc">
                  <a:avLst>
                    <a:gd name="adj1" fmla="val 19000046"/>
                    <a:gd name="adj2" fmla="val 19568016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43" name="组合 942"/>
              <p:cNvGrpSpPr/>
              <p:nvPr/>
            </p:nvGrpSpPr>
            <p:grpSpPr>
              <a:xfrm>
                <a:off x="1351423" y="1533524"/>
                <a:ext cx="134072" cy="91217"/>
                <a:chOff x="495301" y="1724026"/>
                <a:chExt cx="157638" cy="107250"/>
              </a:xfrm>
            </p:grpSpPr>
            <p:grpSp>
              <p:nvGrpSpPr>
                <p:cNvPr id="944" name="组合 943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946" name="椭圆 945"/>
                  <p:cNvSpPr/>
                  <p:nvPr/>
                </p:nvSpPr>
                <p:spPr>
                  <a:xfrm>
                    <a:off x="495301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47" name="椭圆 946"/>
                  <p:cNvSpPr/>
                  <p:nvPr/>
                </p:nvSpPr>
                <p:spPr>
                  <a:xfrm>
                    <a:off x="607220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945" name="弧形 944"/>
                <p:cNvSpPr/>
                <p:nvPr/>
              </p:nvSpPr>
              <p:spPr>
                <a:xfrm rot="8003126">
                  <a:off x="538391" y="1759817"/>
                  <a:ext cx="71459" cy="71459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852" name="组合 851"/>
            <p:cNvGrpSpPr/>
            <p:nvPr/>
          </p:nvGrpSpPr>
          <p:grpSpPr>
            <a:xfrm>
              <a:off x="13180434" y="6249957"/>
              <a:ext cx="350894" cy="646643"/>
              <a:chOff x="2506374" y="1386945"/>
              <a:chExt cx="350894" cy="646643"/>
            </a:xfrm>
          </p:grpSpPr>
          <p:grpSp>
            <p:nvGrpSpPr>
              <p:cNvPr id="926" name="组合 925"/>
              <p:cNvGrpSpPr/>
              <p:nvPr/>
            </p:nvGrpSpPr>
            <p:grpSpPr>
              <a:xfrm>
                <a:off x="2506374" y="1386945"/>
                <a:ext cx="350894" cy="646643"/>
                <a:chOff x="1243012" y="1386945"/>
                <a:chExt cx="350894" cy="646643"/>
              </a:xfrm>
            </p:grpSpPr>
            <p:grpSp>
              <p:nvGrpSpPr>
                <p:cNvPr id="935" name="组合 934"/>
                <p:cNvGrpSpPr/>
                <p:nvPr/>
              </p:nvGrpSpPr>
              <p:grpSpPr>
                <a:xfrm>
                  <a:off x="1243012" y="1386945"/>
                  <a:ext cx="350894" cy="646643"/>
                  <a:chOff x="1243012" y="1386945"/>
                  <a:chExt cx="350894" cy="646643"/>
                </a:xfrm>
              </p:grpSpPr>
              <p:sp>
                <p:nvSpPr>
                  <p:cNvPr id="937" name="任意多边形 936"/>
                  <p:cNvSpPr/>
                  <p:nvPr/>
                </p:nvSpPr>
                <p:spPr>
                  <a:xfrm rot="16200000">
                    <a:off x="1095265" y="1534947"/>
                    <a:ext cx="646388" cy="350894"/>
                  </a:xfrm>
                  <a:custGeom>
                    <a:avLst/>
                    <a:gdLst>
                      <a:gd name="connsiteX0" fmla="*/ 646386 w 646388"/>
                      <a:gd name="connsiteY0" fmla="*/ 178466 h 350894"/>
                      <a:gd name="connsiteX1" fmla="*/ 622611 w 646388"/>
                      <a:gd name="connsiteY1" fmla="*/ 265229 h 350894"/>
                      <a:gd name="connsiteX2" fmla="*/ 471436 w 646388"/>
                      <a:gd name="connsiteY2" fmla="*/ 350886 h 350894"/>
                      <a:gd name="connsiteX3" fmla="*/ 471463 w 646388"/>
                      <a:gd name="connsiteY3" fmla="*/ 345282 h 350894"/>
                      <a:gd name="connsiteX4" fmla="*/ 0 w 646388"/>
                      <a:gd name="connsiteY4" fmla="*/ 345281 h 350894"/>
                      <a:gd name="connsiteX5" fmla="*/ 0 w 646388"/>
                      <a:gd name="connsiteY5" fmla="*/ 0 h 350894"/>
                      <a:gd name="connsiteX6" fmla="*/ 473870 w 646388"/>
                      <a:gd name="connsiteY6" fmla="*/ 0 h 350894"/>
                      <a:gd name="connsiteX7" fmla="*/ 473870 w 646388"/>
                      <a:gd name="connsiteY7" fmla="*/ 4455 h 350894"/>
                      <a:gd name="connsiteX8" fmla="*/ 518466 w 646388"/>
                      <a:gd name="connsiteY8" fmla="*/ 10390 h 350894"/>
                      <a:gd name="connsiteX9" fmla="*/ 623454 w 646388"/>
                      <a:gd name="connsiteY9" fmla="*/ 91476 h 350894"/>
                      <a:gd name="connsiteX10" fmla="*/ 646386 w 646388"/>
                      <a:gd name="connsiteY10" fmla="*/ 178466 h 350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646388" h="350894">
                        <a:moveTo>
                          <a:pt x="646386" y="178466"/>
                        </a:moveTo>
                        <a:cubicBezTo>
                          <a:pt x="646241" y="208471"/>
                          <a:pt x="638311" y="238439"/>
                          <a:pt x="622611" y="265229"/>
                        </a:cubicBezTo>
                        <a:cubicBezTo>
                          <a:pt x="591212" y="318810"/>
                          <a:pt x="533537" y="351489"/>
                          <a:pt x="471436" y="350886"/>
                        </a:cubicBezTo>
                        <a:lnTo>
                          <a:pt x="471463" y="345282"/>
                        </a:lnTo>
                        <a:lnTo>
                          <a:pt x="0" y="345281"/>
                        </a:lnTo>
                        <a:lnTo>
                          <a:pt x="0" y="0"/>
                        </a:lnTo>
                        <a:lnTo>
                          <a:pt x="473870" y="0"/>
                        </a:lnTo>
                        <a:lnTo>
                          <a:pt x="473870" y="4455"/>
                        </a:lnTo>
                        <a:lnTo>
                          <a:pt x="518466" y="10390"/>
                        </a:lnTo>
                        <a:cubicBezTo>
                          <a:pt x="562244" y="22264"/>
                          <a:pt x="600296" y="51063"/>
                          <a:pt x="623454" y="91476"/>
                        </a:cubicBezTo>
                        <a:cubicBezTo>
                          <a:pt x="638893" y="118418"/>
                          <a:pt x="646532" y="148461"/>
                          <a:pt x="646386" y="178466"/>
                        </a:cubicBezTo>
                        <a:close/>
                      </a:path>
                    </a:pathLst>
                  </a:custGeom>
                  <a:solidFill>
                    <a:srgbClr val="FCB601"/>
                  </a:solidFill>
                  <a:ln w="47625" cap="rnd">
                    <a:noFill/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38" name="弧形 937"/>
                  <p:cNvSpPr/>
                  <p:nvPr/>
                </p:nvSpPr>
                <p:spPr>
                  <a:xfrm rot="5400000" flipH="1">
                    <a:off x="1249091" y="1386946"/>
                    <a:ext cx="334099" cy="334098"/>
                  </a:xfrm>
                  <a:prstGeom prst="arc">
                    <a:avLst>
                      <a:gd name="adj1" fmla="val 21125570"/>
                      <a:gd name="adj2" fmla="val 5433375"/>
                    </a:avLst>
                  </a:prstGeom>
                  <a:noFill/>
                  <a:ln w="47625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939" name="直接连接符 938"/>
                  <p:cNvCxnSpPr/>
                  <p:nvPr/>
                </p:nvCxnSpPr>
                <p:spPr>
                  <a:xfrm>
                    <a:off x="1583190" y="1566370"/>
                    <a:ext cx="0" cy="276718"/>
                  </a:xfrm>
                  <a:prstGeom prst="line">
                    <a:avLst/>
                  </a:prstGeom>
                  <a:solidFill>
                    <a:schemeClr val="bg1"/>
                  </a:solidFill>
                  <a:ln w="47625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sp>
                <p:nvSpPr>
                  <p:cNvPr id="940" name="弧形 939"/>
                  <p:cNvSpPr/>
                  <p:nvPr/>
                </p:nvSpPr>
                <p:spPr>
                  <a:xfrm rot="10800000" flipH="1">
                    <a:off x="1249091" y="1386946"/>
                    <a:ext cx="334098" cy="334099"/>
                  </a:xfrm>
                  <a:prstGeom prst="arc">
                    <a:avLst>
                      <a:gd name="adj1" fmla="val 21125570"/>
                      <a:gd name="adj2" fmla="val 2076877"/>
                    </a:avLst>
                  </a:prstGeom>
                  <a:noFill/>
                  <a:ln w="47625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936" name="弧形 935"/>
                <p:cNvSpPr/>
                <p:nvPr/>
              </p:nvSpPr>
              <p:spPr>
                <a:xfrm rot="9000000" flipH="1">
                  <a:off x="1249091" y="1386946"/>
                  <a:ext cx="334098" cy="334099"/>
                </a:xfrm>
                <a:prstGeom prst="arc">
                  <a:avLst>
                    <a:gd name="adj1" fmla="val 1547799"/>
                    <a:gd name="adj2" fmla="val 1884340"/>
                  </a:avLst>
                </a:pr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27" name="组合 926"/>
              <p:cNvGrpSpPr/>
              <p:nvPr/>
            </p:nvGrpSpPr>
            <p:grpSpPr>
              <a:xfrm>
                <a:off x="2571461" y="1428751"/>
                <a:ext cx="263525" cy="263525"/>
                <a:chOff x="798512" y="1164432"/>
                <a:chExt cx="263525" cy="263525"/>
              </a:xfrm>
            </p:grpSpPr>
            <p:sp>
              <p:nvSpPr>
                <p:cNvPr id="933" name="弧形 932"/>
                <p:cNvSpPr/>
                <p:nvPr/>
              </p:nvSpPr>
              <p:spPr>
                <a:xfrm rot="16200000">
                  <a:off x="798512" y="1164432"/>
                  <a:ext cx="263525" cy="263525"/>
                </a:xfrm>
                <a:prstGeom prst="arc">
                  <a:avLst>
                    <a:gd name="adj1" fmla="val 16452134"/>
                    <a:gd name="adj2" fmla="val 18258387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34" name="弧形 933"/>
                <p:cNvSpPr/>
                <p:nvPr/>
              </p:nvSpPr>
              <p:spPr>
                <a:xfrm rot="16200000">
                  <a:off x="798512" y="1164432"/>
                  <a:ext cx="263525" cy="263525"/>
                </a:xfrm>
                <a:prstGeom prst="arc">
                  <a:avLst>
                    <a:gd name="adj1" fmla="val 19000046"/>
                    <a:gd name="adj2" fmla="val 19568016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28" name="组合 927"/>
              <p:cNvGrpSpPr/>
              <p:nvPr/>
            </p:nvGrpSpPr>
            <p:grpSpPr>
              <a:xfrm>
                <a:off x="2614785" y="1533524"/>
                <a:ext cx="134072" cy="91217"/>
                <a:chOff x="495301" y="1724026"/>
                <a:chExt cx="157638" cy="107250"/>
              </a:xfrm>
            </p:grpSpPr>
            <p:grpSp>
              <p:nvGrpSpPr>
                <p:cNvPr id="929" name="组合 928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931" name="椭圆 930"/>
                  <p:cNvSpPr/>
                  <p:nvPr/>
                </p:nvSpPr>
                <p:spPr>
                  <a:xfrm>
                    <a:off x="495301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32" name="椭圆 931"/>
                  <p:cNvSpPr/>
                  <p:nvPr/>
                </p:nvSpPr>
                <p:spPr>
                  <a:xfrm>
                    <a:off x="607220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930" name="弧形 929"/>
                <p:cNvSpPr/>
                <p:nvPr/>
              </p:nvSpPr>
              <p:spPr>
                <a:xfrm rot="8003126">
                  <a:off x="538391" y="1759817"/>
                  <a:ext cx="71459" cy="71459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853" name="组合 852"/>
            <p:cNvGrpSpPr/>
            <p:nvPr/>
          </p:nvGrpSpPr>
          <p:grpSpPr>
            <a:xfrm>
              <a:off x="12481428" y="5986843"/>
              <a:ext cx="354068" cy="904993"/>
              <a:chOff x="1807368" y="1123831"/>
              <a:chExt cx="354068" cy="904993"/>
            </a:xfrm>
          </p:grpSpPr>
          <p:grpSp>
            <p:nvGrpSpPr>
              <p:cNvPr id="910" name="组合 909"/>
              <p:cNvGrpSpPr/>
              <p:nvPr/>
            </p:nvGrpSpPr>
            <p:grpSpPr>
              <a:xfrm>
                <a:off x="1807368" y="1123831"/>
                <a:ext cx="354068" cy="904993"/>
                <a:chOff x="754856" y="1123831"/>
                <a:chExt cx="354068" cy="904993"/>
              </a:xfrm>
            </p:grpSpPr>
            <p:sp>
              <p:nvSpPr>
                <p:cNvPr id="919" name="任意多边形 918"/>
                <p:cNvSpPr/>
                <p:nvPr/>
              </p:nvSpPr>
              <p:spPr>
                <a:xfrm>
                  <a:off x="754856" y="1126056"/>
                  <a:ext cx="350893" cy="902768"/>
                </a:xfrm>
                <a:custGeom>
                  <a:avLst/>
                  <a:gdLst>
                    <a:gd name="connsiteX0" fmla="*/ 174112 w 346540"/>
                    <a:gd name="connsiteY0" fmla="*/ 2 h 902768"/>
                    <a:gd name="connsiteX1" fmla="*/ 260875 w 346540"/>
                    <a:gd name="connsiteY1" fmla="*/ 23777 h 902768"/>
                    <a:gd name="connsiteX2" fmla="*/ 346532 w 346540"/>
                    <a:gd name="connsiteY2" fmla="*/ 174953 h 902768"/>
                    <a:gd name="connsiteX3" fmla="*/ 332990 w 346540"/>
                    <a:gd name="connsiteY3" fmla="*/ 174887 h 902768"/>
                    <a:gd name="connsiteX4" fmla="*/ 332990 w 346540"/>
                    <a:gd name="connsiteY4" fmla="*/ 902768 h 902768"/>
                    <a:gd name="connsiteX5" fmla="*/ 5965 w 346540"/>
                    <a:gd name="connsiteY5" fmla="*/ 902768 h 902768"/>
                    <a:gd name="connsiteX6" fmla="*/ 5965 w 346540"/>
                    <a:gd name="connsiteY6" fmla="*/ 173300 h 902768"/>
                    <a:gd name="connsiteX7" fmla="*/ 0 w 346540"/>
                    <a:gd name="connsiteY7" fmla="*/ 173271 h 902768"/>
                    <a:gd name="connsiteX8" fmla="*/ 87122 w 346540"/>
                    <a:gd name="connsiteY8" fmla="*/ 22934 h 902768"/>
                    <a:gd name="connsiteX9" fmla="*/ 174112 w 346540"/>
                    <a:gd name="connsiteY9" fmla="*/ 2 h 902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46540" h="902768">
                      <a:moveTo>
                        <a:pt x="174112" y="2"/>
                      </a:moveTo>
                      <a:cubicBezTo>
                        <a:pt x="204117" y="148"/>
                        <a:pt x="234084" y="8078"/>
                        <a:pt x="260875" y="23777"/>
                      </a:cubicBezTo>
                      <a:cubicBezTo>
                        <a:pt x="314456" y="55176"/>
                        <a:pt x="347135" y="112851"/>
                        <a:pt x="346532" y="174953"/>
                      </a:cubicBezTo>
                      <a:lnTo>
                        <a:pt x="332990" y="174887"/>
                      </a:lnTo>
                      <a:lnTo>
                        <a:pt x="332990" y="902768"/>
                      </a:lnTo>
                      <a:lnTo>
                        <a:pt x="5965" y="902768"/>
                      </a:lnTo>
                      <a:lnTo>
                        <a:pt x="5965" y="173300"/>
                      </a:lnTo>
                      <a:lnTo>
                        <a:pt x="0" y="173271"/>
                      </a:lnTo>
                      <a:cubicBezTo>
                        <a:pt x="0" y="111166"/>
                        <a:pt x="33238" y="53812"/>
                        <a:pt x="87122" y="22934"/>
                      </a:cubicBezTo>
                      <a:cubicBezTo>
                        <a:pt x="114064" y="7495"/>
                        <a:pt x="144107" y="-144"/>
                        <a:pt x="174112" y="2"/>
                      </a:cubicBezTo>
                      <a:close/>
                    </a:path>
                  </a:pathLst>
                </a:custGeom>
                <a:solidFill>
                  <a:srgbClr val="FF590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20" name="弧形 919"/>
                <p:cNvSpPr/>
                <p:nvPr/>
              </p:nvSpPr>
              <p:spPr>
                <a:xfrm rot="16200000">
                  <a:off x="762385" y="1126057"/>
                  <a:ext cx="346540" cy="346539"/>
                </a:xfrm>
                <a:prstGeom prst="arc">
                  <a:avLst>
                    <a:gd name="adj1" fmla="val 16200000"/>
                    <a:gd name="adj2" fmla="val 5433375"/>
                  </a:avLst>
                </a:prstGeom>
                <a:noFill/>
                <a:ln w="47625" cap="rnd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921" name="直接连接符 920"/>
                <p:cNvCxnSpPr>
                  <a:stCxn id="922" idx="2"/>
                </p:cNvCxnSpPr>
                <p:nvPr/>
              </p:nvCxnSpPr>
              <p:spPr>
                <a:xfrm>
                  <a:off x="761376" y="1292502"/>
                  <a:ext cx="0" cy="393423"/>
                </a:xfrm>
                <a:prstGeom prst="line">
                  <a:avLst/>
                </a:prstGeom>
                <a:solidFill>
                  <a:schemeClr val="bg1"/>
                </a:solidFill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922" name="弧形 921"/>
                <p:cNvSpPr/>
                <p:nvPr/>
              </p:nvSpPr>
              <p:spPr>
                <a:xfrm rot="5400000" flipH="1">
                  <a:off x="761368" y="1123831"/>
                  <a:ext cx="334098" cy="334098"/>
                </a:xfrm>
                <a:prstGeom prst="arc">
                  <a:avLst>
                    <a:gd name="adj1" fmla="val 21125570"/>
                    <a:gd name="adj2" fmla="val 5433375"/>
                  </a:avLst>
                </a:pr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923" name="直接连接符 922"/>
                <p:cNvCxnSpPr/>
                <p:nvPr/>
              </p:nvCxnSpPr>
              <p:spPr>
                <a:xfrm>
                  <a:off x="1095467" y="1303254"/>
                  <a:ext cx="0" cy="523165"/>
                </a:xfrm>
                <a:prstGeom prst="line">
                  <a:avLst/>
                </a:prstGeom>
                <a:solidFill>
                  <a:schemeClr val="bg1"/>
                </a:solidFill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924" name="弧形 923"/>
                <p:cNvSpPr/>
                <p:nvPr/>
              </p:nvSpPr>
              <p:spPr>
                <a:xfrm rot="9000000" flipH="1">
                  <a:off x="761368" y="1123831"/>
                  <a:ext cx="334098" cy="334098"/>
                </a:xfrm>
                <a:prstGeom prst="arc">
                  <a:avLst>
                    <a:gd name="adj1" fmla="val 1547799"/>
                    <a:gd name="adj2" fmla="val 1884340"/>
                  </a:avLst>
                </a:pr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25" name="弧形 924"/>
                <p:cNvSpPr/>
                <p:nvPr/>
              </p:nvSpPr>
              <p:spPr>
                <a:xfrm rot="10800000" flipH="1">
                  <a:off x="761368" y="1123831"/>
                  <a:ext cx="334098" cy="334098"/>
                </a:xfrm>
                <a:prstGeom prst="arc">
                  <a:avLst>
                    <a:gd name="adj1" fmla="val 21125570"/>
                    <a:gd name="adj2" fmla="val 2076877"/>
                  </a:avLst>
                </a:pr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11" name="组合 910"/>
              <p:cNvGrpSpPr/>
              <p:nvPr/>
            </p:nvGrpSpPr>
            <p:grpSpPr>
              <a:xfrm>
                <a:off x="1890105" y="1276986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915" name="组合 914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917" name="椭圆 916"/>
                  <p:cNvSpPr/>
                  <p:nvPr/>
                </p:nvSpPr>
                <p:spPr>
                  <a:xfrm>
                    <a:off x="495301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18" name="椭圆 917"/>
                  <p:cNvSpPr/>
                  <p:nvPr/>
                </p:nvSpPr>
                <p:spPr>
                  <a:xfrm>
                    <a:off x="607220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916" name="弧形 915"/>
                <p:cNvSpPr/>
                <p:nvPr/>
              </p:nvSpPr>
              <p:spPr>
                <a:xfrm rot="8003126">
                  <a:off x="538391" y="1759817"/>
                  <a:ext cx="71459" cy="71459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12" name="组合 911"/>
              <p:cNvGrpSpPr/>
              <p:nvPr/>
            </p:nvGrpSpPr>
            <p:grpSpPr>
              <a:xfrm>
                <a:off x="1851024" y="1164432"/>
                <a:ext cx="263525" cy="263525"/>
                <a:chOff x="798512" y="1164432"/>
                <a:chExt cx="263525" cy="263525"/>
              </a:xfrm>
            </p:grpSpPr>
            <p:sp>
              <p:nvSpPr>
                <p:cNvPr id="913" name="弧形 912"/>
                <p:cNvSpPr/>
                <p:nvPr/>
              </p:nvSpPr>
              <p:spPr>
                <a:xfrm rot="16200000">
                  <a:off x="798512" y="1164432"/>
                  <a:ext cx="263525" cy="263525"/>
                </a:xfrm>
                <a:prstGeom prst="arc">
                  <a:avLst>
                    <a:gd name="adj1" fmla="val 16452134"/>
                    <a:gd name="adj2" fmla="val 18258387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14" name="弧形 913"/>
                <p:cNvSpPr/>
                <p:nvPr/>
              </p:nvSpPr>
              <p:spPr>
                <a:xfrm rot="16200000">
                  <a:off x="798512" y="1164432"/>
                  <a:ext cx="263525" cy="263525"/>
                </a:xfrm>
                <a:prstGeom prst="arc">
                  <a:avLst>
                    <a:gd name="adj1" fmla="val 19000046"/>
                    <a:gd name="adj2" fmla="val 19568016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854" name="组合 853"/>
            <p:cNvGrpSpPr/>
            <p:nvPr/>
          </p:nvGrpSpPr>
          <p:grpSpPr>
            <a:xfrm>
              <a:off x="11428916" y="5986843"/>
              <a:ext cx="354068" cy="904993"/>
              <a:chOff x="754856" y="1123831"/>
              <a:chExt cx="354068" cy="904993"/>
            </a:xfrm>
          </p:grpSpPr>
          <p:grpSp>
            <p:nvGrpSpPr>
              <p:cNvPr id="894" name="组合 893"/>
              <p:cNvGrpSpPr/>
              <p:nvPr/>
            </p:nvGrpSpPr>
            <p:grpSpPr>
              <a:xfrm>
                <a:off x="754856" y="1123831"/>
                <a:ext cx="354068" cy="904993"/>
                <a:chOff x="754856" y="1123831"/>
                <a:chExt cx="354068" cy="904993"/>
              </a:xfrm>
            </p:grpSpPr>
            <p:sp>
              <p:nvSpPr>
                <p:cNvPr id="903" name="任意多边形 902"/>
                <p:cNvSpPr/>
                <p:nvPr/>
              </p:nvSpPr>
              <p:spPr>
                <a:xfrm>
                  <a:off x="754856" y="1126056"/>
                  <a:ext cx="350893" cy="902768"/>
                </a:xfrm>
                <a:custGeom>
                  <a:avLst/>
                  <a:gdLst>
                    <a:gd name="connsiteX0" fmla="*/ 174112 w 346540"/>
                    <a:gd name="connsiteY0" fmla="*/ 2 h 902768"/>
                    <a:gd name="connsiteX1" fmla="*/ 260875 w 346540"/>
                    <a:gd name="connsiteY1" fmla="*/ 23777 h 902768"/>
                    <a:gd name="connsiteX2" fmla="*/ 346532 w 346540"/>
                    <a:gd name="connsiteY2" fmla="*/ 174953 h 902768"/>
                    <a:gd name="connsiteX3" fmla="*/ 332990 w 346540"/>
                    <a:gd name="connsiteY3" fmla="*/ 174887 h 902768"/>
                    <a:gd name="connsiteX4" fmla="*/ 332990 w 346540"/>
                    <a:gd name="connsiteY4" fmla="*/ 902768 h 902768"/>
                    <a:gd name="connsiteX5" fmla="*/ 5965 w 346540"/>
                    <a:gd name="connsiteY5" fmla="*/ 902768 h 902768"/>
                    <a:gd name="connsiteX6" fmla="*/ 5965 w 346540"/>
                    <a:gd name="connsiteY6" fmla="*/ 173300 h 902768"/>
                    <a:gd name="connsiteX7" fmla="*/ 0 w 346540"/>
                    <a:gd name="connsiteY7" fmla="*/ 173271 h 902768"/>
                    <a:gd name="connsiteX8" fmla="*/ 87122 w 346540"/>
                    <a:gd name="connsiteY8" fmla="*/ 22934 h 902768"/>
                    <a:gd name="connsiteX9" fmla="*/ 174112 w 346540"/>
                    <a:gd name="connsiteY9" fmla="*/ 2 h 902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46540" h="902768">
                      <a:moveTo>
                        <a:pt x="174112" y="2"/>
                      </a:moveTo>
                      <a:cubicBezTo>
                        <a:pt x="204117" y="148"/>
                        <a:pt x="234084" y="8078"/>
                        <a:pt x="260875" y="23777"/>
                      </a:cubicBezTo>
                      <a:cubicBezTo>
                        <a:pt x="314456" y="55176"/>
                        <a:pt x="347135" y="112851"/>
                        <a:pt x="346532" y="174953"/>
                      </a:cubicBezTo>
                      <a:lnTo>
                        <a:pt x="332990" y="174887"/>
                      </a:lnTo>
                      <a:lnTo>
                        <a:pt x="332990" y="902768"/>
                      </a:lnTo>
                      <a:lnTo>
                        <a:pt x="5965" y="902768"/>
                      </a:lnTo>
                      <a:lnTo>
                        <a:pt x="5965" y="173300"/>
                      </a:lnTo>
                      <a:lnTo>
                        <a:pt x="0" y="173271"/>
                      </a:lnTo>
                      <a:cubicBezTo>
                        <a:pt x="0" y="111166"/>
                        <a:pt x="33238" y="53812"/>
                        <a:pt x="87122" y="22934"/>
                      </a:cubicBezTo>
                      <a:cubicBezTo>
                        <a:pt x="114064" y="7495"/>
                        <a:pt x="144107" y="-144"/>
                        <a:pt x="174112" y="2"/>
                      </a:cubicBezTo>
                      <a:close/>
                    </a:path>
                  </a:pathLst>
                </a:custGeom>
                <a:solidFill>
                  <a:srgbClr val="FF570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04" name="弧形 903"/>
                <p:cNvSpPr/>
                <p:nvPr/>
              </p:nvSpPr>
              <p:spPr>
                <a:xfrm rot="16200000">
                  <a:off x="762385" y="1126057"/>
                  <a:ext cx="346540" cy="346539"/>
                </a:xfrm>
                <a:prstGeom prst="arc">
                  <a:avLst>
                    <a:gd name="adj1" fmla="val 16200000"/>
                    <a:gd name="adj2" fmla="val 5433375"/>
                  </a:avLst>
                </a:prstGeom>
                <a:noFill/>
                <a:ln w="47625" cap="rnd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905" name="直接连接符 904"/>
                <p:cNvCxnSpPr>
                  <a:stCxn id="906" idx="2"/>
                </p:cNvCxnSpPr>
                <p:nvPr/>
              </p:nvCxnSpPr>
              <p:spPr>
                <a:xfrm>
                  <a:off x="761376" y="1292502"/>
                  <a:ext cx="0" cy="283886"/>
                </a:xfrm>
                <a:prstGeom prst="line">
                  <a:avLst/>
                </a:prstGeom>
                <a:solidFill>
                  <a:schemeClr val="bg1"/>
                </a:solidFill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906" name="弧形 905"/>
                <p:cNvSpPr/>
                <p:nvPr/>
              </p:nvSpPr>
              <p:spPr>
                <a:xfrm rot="5400000" flipH="1">
                  <a:off x="761368" y="1123831"/>
                  <a:ext cx="334098" cy="334098"/>
                </a:xfrm>
                <a:prstGeom prst="arc">
                  <a:avLst>
                    <a:gd name="adj1" fmla="val 21125570"/>
                    <a:gd name="adj2" fmla="val 5433375"/>
                  </a:avLst>
                </a:pr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907" name="直接连接符 906"/>
                <p:cNvCxnSpPr/>
                <p:nvPr/>
              </p:nvCxnSpPr>
              <p:spPr>
                <a:xfrm>
                  <a:off x="1095467" y="1303254"/>
                  <a:ext cx="0" cy="279698"/>
                </a:xfrm>
                <a:prstGeom prst="line">
                  <a:avLst/>
                </a:prstGeom>
                <a:solidFill>
                  <a:schemeClr val="bg1"/>
                </a:solidFill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908" name="弧形 907"/>
                <p:cNvSpPr/>
                <p:nvPr/>
              </p:nvSpPr>
              <p:spPr>
                <a:xfrm rot="9000000" flipH="1">
                  <a:off x="761368" y="1123831"/>
                  <a:ext cx="334098" cy="334098"/>
                </a:xfrm>
                <a:prstGeom prst="arc">
                  <a:avLst>
                    <a:gd name="adj1" fmla="val 1547799"/>
                    <a:gd name="adj2" fmla="val 1884340"/>
                  </a:avLst>
                </a:pr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09" name="弧形 908"/>
                <p:cNvSpPr/>
                <p:nvPr/>
              </p:nvSpPr>
              <p:spPr>
                <a:xfrm rot="10800000" flipH="1">
                  <a:off x="761368" y="1123831"/>
                  <a:ext cx="334098" cy="334098"/>
                </a:xfrm>
                <a:prstGeom prst="arc">
                  <a:avLst>
                    <a:gd name="adj1" fmla="val 21125570"/>
                    <a:gd name="adj2" fmla="val 2076877"/>
                  </a:avLst>
                </a:pr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95" name="组合 894"/>
              <p:cNvGrpSpPr/>
              <p:nvPr/>
            </p:nvGrpSpPr>
            <p:grpSpPr>
              <a:xfrm>
                <a:off x="837593" y="1276986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899" name="组合 898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901" name="椭圆 900"/>
                  <p:cNvSpPr/>
                  <p:nvPr/>
                </p:nvSpPr>
                <p:spPr>
                  <a:xfrm>
                    <a:off x="495301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02" name="椭圆 901"/>
                  <p:cNvSpPr/>
                  <p:nvPr/>
                </p:nvSpPr>
                <p:spPr>
                  <a:xfrm>
                    <a:off x="607220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900" name="弧形 899"/>
                <p:cNvSpPr/>
                <p:nvPr/>
              </p:nvSpPr>
              <p:spPr>
                <a:xfrm rot="8003126">
                  <a:off x="538391" y="1759817"/>
                  <a:ext cx="71459" cy="71459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96" name="组合 895"/>
              <p:cNvGrpSpPr/>
              <p:nvPr/>
            </p:nvGrpSpPr>
            <p:grpSpPr>
              <a:xfrm>
                <a:off x="798512" y="1164432"/>
                <a:ext cx="263525" cy="263525"/>
                <a:chOff x="798512" y="1164432"/>
                <a:chExt cx="263525" cy="263525"/>
              </a:xfrm>
            </p:grpSpPr>
            <p:sp>
              <p:nvSpPr>
                <p:cNvPr id="897" name="弧形 896"/>
                <p:cNvSpPr/>
                <p:nvPr/>
              </p:nvSpPr>
              <p:spPr>
                <a:xfrm rot="16200000">
                  <a:off x="798512" y="1164432"/>
                  <a:ext cx="263525" cy="263525"/>
                </a:xfrm>
                <a:prstGeom prst="arc">
                  <a:avLst>
                    <a:gd name="adj1" fmla="val 16452134"/>
                    <a:gd name="adj2" fmla="val 18258387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98" name="弧形 897"/>
                <p:cNvSpPr/>
                <p:nvPr/>
              </p:nvSpPr>
              <p:spPr>
                <a:xfrm rot="16200000">
                  <a:off x="798512" y="1164432"/>
                  <a:ext cx="263525" cy="263525"/>
                </a:xfrm>
                <a:prstGeom prst="arc">
                  <a:avLst>
                    <a:gd name="adj1" fmla="val 19000046"/>
                    <a:gd name="adj2" fmla="val 19568016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855" name="组合 854"/>
            <p:cNvGrpSpPr/>
            <p:nvPr/>
          </p:nvGrpSpPr>
          <p:grpSpPr>
            <a:xfrm>
              <a:off x="11682374" y="6501153"/>
              <a:ext cx="358524" cy="390684"/>
              <a:chOff x="5258084" y="4567290"/>
              <a:chExt cx="358524" cy="390684"/>
            </a:xfrm>
          </p:grpSpPr>
          <p:grpSp>
            <p:nvGrpSpPr>
              <p:cNvPr id="885" name="组合 884"/>
              <p:cNvGrpSpPr/>
              <p:nvPr/>
            </p:nvGrpSpPr>
            <p:grpSpPr>
              <a:xfrm>
                <a:off x="5258084" y="4567290"/>
                <a:ext cx="358524" cy="390684"/>
                <a:chOff x="1008314" y="1638141"/>
                <a:chExt cx="358524" cy="390684"/>
              </a:xfrm>
              <a:solidFill>
                <a:srgbClr val="FCB601"/>
              </a:solidFill>
            </p:grpSpPr>
            <p:sp>
              <p:nvSpPr>
                <p:cNvPr id="891" name="矩形 890"/>
                <p:cNvSpPr/>
                <p:nvPr/>
              </p:nvSpPr>
              <p:spPr>
                <a:xfrm>
                  <a:off x="1014413" y="1800225"/>
                  <a:ext cx="352425" cy="2286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892" name="直接连接符 891"/>
                <p:cNvCxnSpPr/>
                <p:nvPr/>
              </p:nvCxnSpPr>
              <p:spPr>
                <a:xfrm>
                  <a:off x="1008314" y="1824246"/>
                  <a:ext cx="0" cy="186586"/>
                </a:xfrm>
                <a:prstGeom prst="line">
                  <a:avLst/>
                </a:prstGeom>
                <a:grp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893" name="弧形 892"/>
                <p:cNvSpPr/>
                <p:nvPr/>
              </p:nvSpPr>
              <p:spPr>
                <a:xfrm rot="16200000">
                  <a:off x="1008314" y="1638141"/>
                  <a:ext cx="346540" cy="346539"/>
                </a:xfrm>
                <a:prstGeom prst="arc">
                  <a:avLst>
                    <a:gd name="adj1" fmla="val 16200000"/>
                    <a:gd name="adj2" fmla="val 5433375"/>
                  </a:avLst>
                </a:prstGeom>
                <a:grp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86" name="组合 885"/>
              <p:cNvGrpSpPr/>
              <p:nvPr/>
            </p:nvGrpSpPr>
            <p:grpSpPr>
              <a:xfrm>
                <a:off x="5354857" y="4707944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887" name="组合 886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889" name="椭圆 888"/>
                  <p:cNvSpPr/>
                  <p:nvPr/>
                </p:nvSpPr>
                <p:spPr>
                  <a:xfrm>
                    <a:off x="495301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90" name="椭圆 889"/>
                  <p:cNvSpPr/>
                  <p:nvPr/>
                </p:nvSpPr>
                <p:spPr>
                  <a:xfrm>
                    <a:off x="607220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888" name="弧形 887"/>
                <p:cNvSpPr/>
                <p:nvPr/>
              </p:nvSpPr>
              <p:spPr>
                <a:xfrm rot="8003126">
                  <a:off x="538391" y="1759817"/>
                  <a:ext cx="71459" cy="71459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856" name="组合 855"/>
            <p:cNvGrpSpPr/>
            <p:nvPr/>
          </p:nvGrpSpPr>
          <p:grpSpPr>
            <a:xfrm>
              <a:off x="12279023" y="6605115"/>
              <a:ext cx="258994" cy="291485"/>
              <a:chOff x="5854733" y="4671252"/>
              <a:chExt cx="258994" cy="291485"/>
            </a:xfrm>
          </p:grpSpPr>
          <p:grpSp>
            <p:nvGrpSpPr>
              <p:cNvPr id="875" name="组合 874"/>
              <p:cNvGrpSpPr/>
              <p:nvPr/>
            </p:nvGrpSpPr>
            <p:grpSpPr>
              <a:xfrm>
                <a:off x="5854733" y="4671252"/>
                <a:ext cx="258994" cy="291485"/>
                <a:chOff x="1604963" y="1742103"/>
                <a:chExt cx="258994" cy="291485"/>
              </a:xfrm>
              <a:solidFill>
                <a:srgbClr val="FFDB01"/>
              </a:solidFill>
            </p:grpSpPr>
            <p:grpSp>
              <p:nvGrpSpPr>
                <p:cNvPr id="881" name="组合 880"/>
                <p:cNvGrpSpPr/>
                <p:nvPr/>
              </p:nvGrpSpPr>
              <p:grpSpPr>
                <a:xfrm>
                  <a:off x="1604963" y="1742103"/>
                  <a:ext cx="258994" cy="291485"/>
                  <a:chOff x="1604963" y="1742103"/>
                  <a:chExt cx="258994" cy="291485"/>
                </a:xfrm>
                <a:grpFill/>
              </p:grpSpPr>
              <p:sp>
                <p:nvSpPr>
                  <p:cNvPr id="883" name="矩形 882"/>
                  <p:cNvSpPr/>
                  <p:nvPr/>
                </p:nvSpPr>
                <p:spPr>
                  <a:xfrm>
                    <a:off x="1604963" y="1852612"/>
                    <a:ext cx="247650" cy="180976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84" name="弧形 883"/>
                  <p:cNvSpPr/>
                  <p:nvPr/>
                </p:nvSpPr>
                <p:spPr>
                  <a:xfrm rot="5400000" flipH="1">
                    <a:off x="1605133" y="1742103"/>
                    <a:ext cx="258823" cy="258824"/>
                  </a:xfrm>
                  <a:prstGeom prst="arc">
                    <a:avLst>
                      <a:gd name="adj1" fmla="val 16200000"/>
                      <a:gd name="adj2" fmla="val 5433375"/>
                    </a:avLst>
                  </a:prstGeom>
                  <a:grpFill/>
                  <a:ln w="47625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cxnSp>
              <p:nvCxnSpPr>
                <p:cNvPr id="882" name="直接连接符 881"/>
                <p:cNvCxnSpPr/>
                <p:nvPr/>
              </p:nvCxnSpPr>
              <p:spPr>
                <a:xfrm flipH="1">
                  <a:off x="1863957" y="1881101"/>
                  <a:ext cx="0" cy="139357"/>
                </a:xfrm>
                <a:prstGeom prst="line">
                  <a:avLst/>
                </a:prstGeom>
                <a:grp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876" name="组合 875"/>
              <p:cNvGrpSpPr/>
              <p:nvPr/>
            </p:nvGrpSpPr>
            <p:grpSpPr>
              <a:xfrm>
                <a:off x="5928364" y="4792994"/>
                <a:ext cx="111732" cy="76017"/>
                <a:chOff x="495301" y="1724026"/>
                <a:chExt cx="157638" cy="107250"/>
              </a:xfrm>
            </p:grpSpPr>
            <p:grpSp>
              <p:nvGrpSpPr>
                <p:cNvPr id="877" name="组合 876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879" name="椭圆 878"/>
                  <p:cNvSpPr/>
                  <p:nvPr/>
                </p:nvSpPr>
                <p:spPr>
                  <a:xfrm>
                    <a:off x="495301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80" name="椭圆 879"/>
                  <p:cNvSpPr/>
                  <p:nvPr/>
                </p:nvSpPr>
                <p:spPr>
                  <a:xfrm>
                    <a:off x="607220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878" name="弧形 877"/>
                <p:cNvSpPr/>
                <p:nvPr/>
              </p:nvSpPr>
              <p:spPr>
                <a:xfrm rot="8003126">
                  <a:off x="538391" y="1759817"/>
                  <a:ext cx="71459" cy="71459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857" name="组合 856"/>
            <p:cNvGrpSpPr/>
            <p:nvPr/>
          </p:nvGrpSpPr>
          <p:grpSpPr>
            <a:xfrm>
              <a:off x="11083636" y="6414518"/>
              <a:ext cx="353272" cy="482082"/>
              <a:chOff x="4659346" y="4480655"/>
              <a:chExt cx="353272" cy="482082"/>
            </a:xfrm>
          </p:grpSpPr>
          <p:grpSp>
            <p:nvGrpSpPr>
              <p:cNvPr id="865" name="组合 864"/>
              <p:cNvGrpSpPr/>
              <p:nvPr/>
            </p:nvGrpSpPr>
            <p:grpSpPr>
              <a:xfrm>
                <a:off x="4659346" y="4480655"/>
                <a:ext cx="353272" cy="482082"/>
                <a:chOff x="409576" y="1551506"/>
                <a:chExt cx="353272" cy="482082"/>
              </a:xfrm>
              <a:solidFill>
                <a:srgbClr val="FFDB01"/>
              </a:solidFill>
            </p:grpSpPr>
            <p:sp>
              <p:nvSpPr>
                <p:cNvPr id="871" name="矩形 870"/>
                <p:cNvSpPr/>
                <p:nvPr/>
              </p:nvSpPr>
              <p:spPr>
                <a:xfrm>
                  <a:off x="409576" y="1714500"/>
                  <a:ext cx="352425" cy="3190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872" name="组合 871"/>
                <p:cNvGrpSpPr/>
                <p:nvPr/>
              </p:nvGrpSpPr>
              <p:grpSpPr>
                <a:xfrm>
                  <a:off x="416309" y="1551506"/>
                  <a:ext cx="346539" cy="475771"/>
                  <a:chOff x="416309" y="1551506"/>
                  <a:chExt cx="346539" cy="475771"/>
                </a:xfrm>
                <a:grpFill/>
              </p:grpSpPr>
              <p:sp>
                <p:nvSpPr>
                  <p:cNvPr id="873" name="弧形 872"/>
                  <p:cNvSpPr/>
                  <p:nvPr/>
                </p:nvSpPr>
                <p:spPr>
                  <a:xfrm rot="16200000">
                    <a:off x="416309" y="1551506"/>
                    <a:ext cx="346540" cy="346539"/>
                  </a:xfrm>
                  <a:prstGeom prst="arc">
                    <a:avLst>
                      <a:gd name="adj1" fmla="val 16200000"/>
                      <a:gd name="adj2" fmla="val 5433375"/>
                    </a:avLst>
                  </a:prstGeom>
                  <a:grpFill/>
                  <a:ln w="47625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874" name="直接连接符 873"/>
                  <p:cNvCxnSpPr/>
                  <p:nvPr/>
                </p:nvCxnSpPr>
                <p:spPr>
                  <a:xfrm>
                    <a:off x="416309" y="1737611"/>
                    <a:ext cx="0" cy="289666"/>
                  </a:xfrm>
                  <a:prstGeom prst="line">
                    <a:avLst/>
                  </a:prstGeom>
                  <a:grpFill/>
                  <a:ln w="47625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</p:grpSp>
          </p:grpSp>
          <p:grpSp>
            <p:nvGrpSpPr>
              <p:cNvPr id="866" name="组合 865"/>
              <p:cNvGrpSpPr/>
              <p:nvPr/>
            </p:nvGrpSpPr>
            <p:grpSpPr>
              <a:xfrm>
                <a:off x="4757163" y="4653175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867" name="组合 866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869" name="椭圆 868"/>
                  <p:cNvSpPr/>
                  <p:nvPr/>
                </p:nvSpPr>
                <p:spPr>
                  <a:xfrm>
                    <a:off x="495301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70" name="椭圆 869"/>
                  <p:cNvSpPr/>
                  <p:nvPr/>
                </p:nvSpPr>
                <p:spPr>
                  <a:xfrm>
                    <a:off x="607220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868" name="弧形 867"/>
                <p:cNvSpPr/>
                <p:nvPr/>
              </p:nvSpPr>
              <p:spPr>
                <a:xfrm rot="8003126">
                  <a:off x="538391" y="1759817"/>
                  <a:ext cx="71459" cy="71459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858" name="组合 857"/>
            <p:cNvGrpSpPr/>
            <p:nvPr/>
          </p:nvGrpSpPr>
          <p:grpSpPr>
            <a:xfrm>
              <a:off x="12721994" y="6759133"/>
              <a:ext cx="258823" cy="258824"/>
              <a:chOff x="1638358" y="6759133"/>
              <a:chExt cx="258823" cy="258824"/>
            </a:xfrm>
          </p:grpSpPr>
          <p:sp>
            <p:nvSpPr>
              <p:cNvPr id="859" name="弧形 858"/>
              <p:cNvSpPr/>
              <p:nvPr/>
            </p:nvSpPr>
            <p:spPr>
              <a:xfrm rot="5400000" flipH="1">
                <a:off x="1638358" y="6759133"/>
                <a:ext cx="258824" cy="258823"/>
              </a:xfrm>
              <a:prstGeom prst="arc">
                <a:avLst>
                  <a:gd name="adj1" fmla="val 16200000"/>
                  <a:gd name="adj2" fmla="val 5433375"/>
                </a:avLst>
              </a:prstGeom>
              <a:solidFill>
                <a:srgbClr val="FFFF00"/>
              </a:solidFill>
              <a:ln w="47625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60" name="组合 859"/>
              <p:cNvGrpSpPr/>
              <p:nvPr/>
            </p:nvGrpSpPr>
            <p:grpSpPr>
              <a:xfrm>
                <a:off x="1686111" y="6838657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861" name="组合 860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863" name="椭圆 862"/>
                  <p:cNvSpPr/>
                  <p:nvPr/>
                </p:nvSpPr>
                <p:spPr>
                  <a:xfrm>
                    <a:off x="495301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64" name="椭圆 863"/>
                  <p:cNvSpPr/>
                  <p:nvPr/>
                </p:nvSpPr>
                <p:spPr>
                  <a:xfrm>
                    <a:off x="607220" y="1724026"/>
                    <a:ext cx="45719" cy="45719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862" name="弧形 861"/>
                <p:cNvSpPr/>
                <p:nvPr/>
              </p:nvSpPr>
              <p:spPr>
                <a:xfrm rot="8003126">
                  <a:off x="538391" y="1759817"/>
                  <a:ext cx="71459" cy="71459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16" name="组合 15"/>
          <p:cNvGrpSpPr/>
          <p:nvPr/>
        </p:nvGrpSpPr>
        <p:grpSpPr>
          <a:xfrm>
            <a:off x="-857250" y="6305597"/>
            <a:ext cx="21223455" cy="552403"/>
            <a:chOff x="-857250" y="6305597"/>
            <a:chExt cx="21223455" cy="552403"/>
          </a:xfrm>
        </p:grpSpPr>
        <p:grpSp>
          <p:nvGrpSpPr>
            <p:cNvPr id="12" name="组合 11"/>
            <p:cNvGrpSpPr/>
            <p:nvPr/>
          </p:nvGrpSpPr>
          <p:grpSpPr>
            <a:xfrm>
              <a:off x="-857250" y="6305597"/>
              <a:ext cx="10649663" cy="552403"/>
              <a:chOff x="620461" y="6193708"/>
              <a:chExt cx="10649663" cy="552403"/>
            </a:xfrm>
            <a:solidFill>
              <a:schemeClr val="accent1">
                <a:lumMod val="40000"/>
                <a:lumOff val="60000"/>
              </a:schemeClr>
            </a:solidFill>
          </p:grpSpPr>
          <p:sp>
            <p:nvSpPr>
              <p:cNvPr id="6" name="圆角矩形 5"/>
              <p:cNvSpPr/>
              <p:nvPr/>
            </p:nvSpPr>
            <p:spPr>
              <a:xfrm>
                <a:off x="620461" y="6580108"/>
                <a:ext cx="409247" cy="105840"/>
              </a:xfrm>
              <a:prstGeom prst="roundRect">
                <a:avLst>
                  <a:gd name="adj" fmla="val 50000"/>
                </a:avLst>
              </a:prstGeom>
              <a:grpFill/>
              <a:ln w="12700"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圆角矩形 24"/>
              <p:cNvSpPr/>
              <p:nvPr/>
            </p:nvSpPr>
            <p:spPr>
              <a:xfrm>
                <a:off x="1029708" y="6427200"/>
                <a:ext cx="360291" cy="93179"/>
              </a:xfrm>
              <a:prstGeom prst="roundRect">
                <a:avLst>
                  <a:gd name="adj" fmla="val 50000"/>
                </a:avLst>
              </a:prstGeom>
              <a:grpFill/>
              <a:ln w="12700"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7" name="任意多边形 216"/>
              <p:cNvSpPr/>
              <p:nvPr/>
            </p:nvSpPr>
            <p:spPr>
              <a:xfrm flipV="1">
                <a:off x="1536041" y="6530003"/>
                <a:ext cx="219751" cy="97494"/>
              </a:xfrm>
              <a:custGeom>
                <a:avLst/>
                <a:gdLst>
                  <a:gd name="connsiteX0" fmla="*/ 0 w 219751"/>
                  <a:gd name="connsiteY0" fmla="*/ 24682 h 97494"/>
                  <a:gd name="connsiteX1" fmla="*/ 0 w 219751"/>
                  <a:gd name="connsiteY1" fmla="*/ 24681 h 97494"/>
                  <a:gd name="connsiteX2" fmla="*/ 0 w 219751"/>
                  <a:gd name="connsiteY2" fmla="*/ 24681 h 97494"/>
                  <a:gd name="connsiteX3" fmla="*/ 28878 w 219751"/>
                  <a:gd name="connsiteY3" fmla="*/ 72812 h 97494"/>
                  <a:gd name="connsiteX4" fmla="*/ 28878 w 219751"/>
                  <a:gd name="connsiteY4" fmla="*/ 72812 h 97494"/>
                  <a:gd name="connsiteX5" fmla="*/ 28878 w 219751"/>
                  <a:gd name="connsiteY5" fmla="*/ 72811 h 97494"/>
                  <a:gd name="connsiteX6" fmla="*/ 195068 w 219751"/>
                  <a:gd name="connsiteY6" fmla="*/ 97494 h 97494"/>
                  <a:gd name="connsiteX7" fmla="*/ 219750 w 219751"/>
                  <a:gd name="connsiteY7" fmla="*/ 72812 h 97494"/>
                  <a:gd name="connsiteX8" fmla="*/ 219751 w 219751"/>
                  <a:gd name="connsiteY8" fmla="*/ 72812 h 97494"/>
                  <a:gd name="connsiteX9" fmla="*/ 195069 w 219751"/>
                  <a:gd name="connsiteY9" fmla="*/ 48130 h 97494"/>
                  <a:gd name="connsiteX10" fmla="*/ 169169 w 219751"/>
                  <a:gd name="connsiteY10" fmla="*/ 48130 h 97494"/>
                  <a:gd name="connsiteX11" fmla="*/ 183643 w 219751"/>
                  <a:gd name="connsiteY11" fmla="*/ 42134 h 97494"/>
                  <a:gd name="connsiteX12" fmla="*/ 190872 w 219751"/>
                  <a:gd name="connsiteY12" fmla="*/ 24682 h 97494"/>
                  <a:gd name="connsiteX13" fmla="*/ 190873 w 219751"/>
                  <a:gd name="connsiteY13" fmla="*/ 24682 h 97494"/>
                  <a:gd name="connsiteX14" fmla="*/ 166191 w 219751"/>
                  <a:gd name="connsiteY14" fmla="*/ 0 h 97494"/>
                  <a:gd name="connsiteX15" fmla="*/ 24682 w 219751"/>
                  <a:gd name="connsiteY15" fmla="*/ 0 h 97494"/>
                  <a:gd name="connsiteX16" fmla="*/ 7229 w 219751"/>
                  <a:gd name="connsiteY16" fmla="*/ 7229 h 97494"/>
                  <a:gd name="connsiteX17" fmla="*/ 0 w 219751"/>
                  <a:gd name="connsiteY17" fmla="*/ 24681 h 97494"/>
                  <a:gd name="connsiteX18" fmla="*/ 7229 w 219751"/>
                  <a:gd name="connsiteY18" fmla="*/ 42133 h 97494"/>
                  <a:gd name="connsiteX19" fmla="*/ 24682 w 219751"/>
                  <a:gd name="connsiteY19" fmla="*/ 49363 h 97494"/>
                  <a:gd name="connsiteX20" fmla="*/ 50583 w 219751"/>
                  <a:gd name="connsiteY20" fmla="*/ 49363 h 97494"/>
                  <a:gd name="connsiteX21" fmla="*/ 36107 w 219751"/>
                  <a:gd name="connsiteY21" fmla="*/ 55360 h 97494"/>
                  <a:gd name="connsiteX22" fmla="*/ 28878 w 219751"/>
                  <a:gd name="connsiteY22" fmla="*/ 72812 h 97494"/>
                  <a:gd name="connsiteX23" fmla="*/ 36107 w 219751"/>
                  <a:gd name="connsiteY23" fmla="*/ 90264 h 97494"/>
                  <a:gd name="connsiteX24" fmla="*/ 53560 w 219751"/>
                  <a:gd name="connsiteY24" fmla="*/ 97493 h 97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19751" h="97494">
                    <a:moveTo>
                      <a:pt x="0" y="24682"/>
                    </a:moveTo>
                    <a:lnTo>
                      <a:pt x="0" y="24681"/>
                    </a:lnTo>
                    <a:lnTo>
                      <a:pt x="0" y="24681"/>
                    </a:lnTo>
                    <a:close/>
                    <a:moveTo>
                      <a:pt x="28878" y="72812"/>
                    </a:moveTo>
                    <a:lnTo>
                      <a:pt x="28878" y="72812"/>
                    </a:lnTo>
                    <a:lnTo>
                      <a:pt x="28878" y="72811"/>
                    </a:lnTo>
                    <a:close/>
                    <a:moveTo>
                      <a:pt x="195068" y="97494"/>
                    </a:moveTo>
                    <a:cubicBezTo>
                      <a:pt x="208699" y="97494"/>
                      <a:pt x="219750" y="86443"/>
                      <a:pt x="219750" y="72812"/>
                    </a:cubicBezTo>
                    <a:lnTo>
                      <a:pt x="219751" y="72812"/>
                    </a:lnTo>
                    <a:cubicBezTo>
                      <a:pt x="219751" y="59181"/>
                      <a:pt x="208700" y="48130"/>
                      <a:pt x="195069" y="48130"/>
                    </a:cubicBezTo>
                    <a:lnTo>
                      <a:pt x="169169" y="48130"/>
                    </a:lnTo>
                    <a:lnTo>
                      <a:pt x="183643" y="42134"/>
                    </a:lnTo>
                    <a:cubicBezTo>
                      <a:pt x="188109" y="37668"/>
                      <a:pt x="190872" y="31497"/>
                      <a:pt x="190872" y="24682"/>
                    </a:cubicBezTo>
                    <a:lnTo>
                      <a:pt x="190873" y="24682"/>
                    </a:lnTo>
                    <a:cubicBezTo>
                      <a:pt x="190873" y="11051"/>
                      <a:pt x="179822" y="0"/>
                      <a:pt x="166191" y="0"/>
                    </a:cubicBezTo>
                    <a:lnTo>
                      <a:pt x="24682" y="0"/>
                    </a:lnTo>
                    <a:cubicBezTo>
                      <a:pt x="17866" y="0"/>
                      <a:pt x="11696" y="2763"/>
                      <a:pt x="7229" y="7229"/>
                    </a:cubicBezTo>
                    <a:lnTo>
                      <a:pt x="0" y="24681"/>
                    </a:lnTo>
                    <a:lnTo>
                      <a:pt x="7229" y="42133"/>
                    </a:lnTo>
                    <a:cubicBezTo>
                      <a:pt x="11696" y="46600"/>
                      <a:pt x="17866" y="49363"/>
                      <a:pt x="24682" y="49363"/>
                    </a:cubicBezTo>
                    <a:lnTo>
                      <a:pt x="50583" y="49363"/>
                    </a:lnTo>
                    <a:lnTo>
                      <a:pt x="36107" y="55360"/>
                    </a:lnTo>
                    <a:lnTo>
                      <a:pt x="28878" y="72812"/>
                    </a:lnTo>
                    <a:lnTo>
                      <a:pt x="36107" y="90264"/>
                    </a:lnTo>
                    <a:cubicBezTo>
                      <a:pt x="40574" y="94730"/>
                      <a:pt x="46745" y="97493"/>
                      <a:pt x="53560" y="97493"/>
                    </a:cubicBezTo>
                    <a:close/>
                  </a:path>
                </a:pathLst>
              </a:custGeom>
              <a:grpFill/>
              <a:ln w="12700"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圆角矩形 49"/>
              <p:cNvSpPr/>
              <p:nvPr/>
            </p:nvSpPr>
            <p:spPr>
              <a:xfrm>
                <a:off x="1674657" y="6221843"/>
                <a:ext cx="360291" cy="93179"/>
              </a:xfrm>
              <a:prstGeom prst="roundRect">
                <a:avLst>
                  <a:gd name="adj" fmla="val 50000"/>
                </a:avLst>
              </a:prstGeom>
              <a:grpFill/>
              <a:ln w="12700"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3" name="任意多边形 212"/>
              <p:cNvSpPr/>
              <p:nvPr/>
            </p:nvSpPr>
            <p:spPr>
              <a:xfrm flipV="1">
                <a:off x="5203587" y="6530003"/>
                <a:ext cx="219751" cy="97494"/>
              </a:xfrm>
              <a:custGeom>
                <a:avLst/>
                <a:gdLst>
                  <a:gd name="connsiteX0" fmla="*/ 0 w 219751"/>
                  <a:gd name="connsiteY0" fmla="*/ 24682 h 97494"/>
                  <a:gd name="connsiteX1" fmla="*/ 0 w 219751"/>
                  <a:gd name="connsiteY1" fmla="*/ 24682 h 97494"/>
                  <a:gd name="connsiteX2" fmla="*/ 0 w 219751"/>
                  <a:gd name="connsiteY2" fmla="*/ 24681 h 97494"/>
                  <a:gd name="connsiteX3" fmla="*/ 28878 w 219751"/>
                  <a:gd name="connsiteY3" fmla="*/ 72812 h 97494"/>
                  <a:gd name="connsiteX4" fmla="*/ 28878 w 219751"/>
                  <a:gd name="connsiteY4" fmla="*/ 72812 h 97494"/>
                  <a:gd name="connsiteX5" fmla="*/ 28878 w 219751"/>
                  <a:gd name="connsiteY5" fmla="*/ 72811 h 97494"/>
                  <a:gd name="connsiteX6" fmla="*/ 195068 w 219751"/>
                  <a:gd name="connsiteY6" fmla="*/ 97494 h 97494"/>
                  <a:gd name="connsiteX7" fmla="*/ 219750 w 219751"/>
                  <a:gd name="connsiteY7" fmla="*/ 72812 h 97494"/>
                  <a:gd name="connsiteX8" fmla="*/ 219751 w 219751"/>
                  <a:gd name="connsiteY8" fmla="*/ 72812 h 97494"/>
                  <a:gd name="connsiteX9" fmla="*/ 195069 w 219751"/>
                  <a:gd name="connsiteY9" fmla="*/ 48130 h 97494"/>
                  <a:gd name="connsiteX10" fmla="*/ 169169 w 219751"/>
                  <a:gd name="connsiteY10" fmla="*/ 48130 h 97494"/>
                  <a:gd name="connsiteX11" fmla="*/ 183643 w 219751"/>
                  <a:gd name="connsiteY11" fmla="*/ 42135 h 97494"/>
                  <a:gd name="connsiteX12" fmla="*/ 190872 w 219751"/>
                  <a:gd name="connsiteY12" fmla="*/ 24682 h 97494"/>
                  <a:gd name="connsiteX13" fmla="*/ 190873 w 219751"/>
                  <a:gd name="connsiteY13" fmla="*/ 24682 h 97494"/>
                  <a:gd name="connsiteX14" fmla="*/ 166191 w 219751"/>
                  <a:gd name="connsiteY14" fmla="*/ 0 h 97494"/>
                  <a:gd name="connsiteX15" fmla="*/ 24682 w 219751"/>
                  <a:gd name="connsiteY15" fmla="*/ 0 h 97494"/>
                  <a:gd name="connsiteX16" fmla="*/ 7230 w 219751"/>
                  <a:gd name="connsiteY16" fmla="*/ 7230 h 97494"/>
                  <a:gd name="connsiteX17" fmla="*/ 0 w 219751"/>
                  <a:gd name="connsiteY17" fmla="*/ 24682 h 97494"/>
                  <a:gd name="connsiteX18" fmla="*/ 7230 w 219751"/>
                  <a:gd name="connsiteY18" fmla="*/ 42134 h 97494"/>
                  <a:gd name="connsiteX19" fmla="*/ 24682 w 219751"/>
                  <a:gd name="connsiteY19" fmla="*/ 49363 h 97494"/>
                  <a:gd name="connsiteX20" fmla="*/ 50583 w 219751"/>
                  <a:gd name="connsiteY20" fmla="*/ 49363 h 97494"/>
                  <a:gd name="connsiteX21" fmla="*/ 36108 w 219751"/>
                  <a:gd name="connsiteY21" fmla="*/ 55360 h 97494"/>
                  <a:gd name="connsiteX22" fmla="*/ 28878 w 219751"/>
                  <a:gd name="connsiteY22" fmla="*/ 72812 h 97494"/>
                  <a:gd name="connsiteX23" fmla="*/ 36108 w 219751"/>
                  <a:gd name="connsiteY23" fmla="*/ 90264 h 97494"/>
                  <a:gd name="connsiteX24" fmla="*/ 53560 w 219751"/>
                  <a:gd name="connsiteY24" fmla="*/ 97493 h 97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19751" h="97494">
                    <a:moveTo>
                      <a:pt x="0" y="24682"/>
                    </a:moveTo>
                    <a:lnTo>
                      <a:pt x="0" y="24682"/>
                    </a:lnTo>
                    <a:lnTo>
                      <a:pt x="0" y="24681"/>
                    </a:lnTo>
                    <a:close/>
                    <a:moveTo>
                      <a:pt x="28878" y="72812"/>
                    </a:moveTo>
                    <a:lnTo>
                      <a:pt x="28878" y="72812"/>
                    </a:lnTo>
                    <a:lnTo>
                      <a:pt x="28878" y="72811"/>
                    </a:lnTo>
                    <a:close/>
                    <a:moveTo>
                      <a:pt x="195068" y="97494"/>
                    </a:moveTo>
                    <a:cubicBezTo>
                      <a:pt x="208699" y="97494"/>
                      <a:pt x="219750" y="86443"/>
                      <a:pt x="219750" y="72812"/>
                    </a:cubicBezTo>
                    <a:lnTo>
                      <a:pt x="219751" y="72812"/>
                    </a:lnTo>
                    <a:cubicBezTo>
                      <a:pt x="219751" y="59181"/>
                      <a:pt x="208700" y="48130"/>
                      <a:pt x="195069" y="48130"/>
                    </a:cubicBezTo>
                    <a:lnTo>
                      <a:pt x="169169" y="48130"/>
                    </a:lnTo>
                    <a:lnTo>
                      <a:pt x="183643" y="42135"/>
                    </a:lnTo>
                    <a:cubicBezTo>
                      <a:pt x="188110" y="37668"/>
                      <a:pt x="190872" y="31498"/>
                      <a:pt x="190872" y="24682"/>
                    </a:cubicBezTo>
                    <a:lnTo>
                      <a:pt x="190873" y="24682"/>
                    </a:lnTo>
                    <a:cubicBezTo>
                      <a:pt x="190873" y="11051"/>
                      <a:pt x="179822" y="0"/>
                      <a:pt x="166191" y="0"/>
                    </a:cubicBezTo>
                    <a:lnTo>
                      <a:pt x="24682" y="0"/>
                    </a:lnTo>
                    <a:cubicBezTo>
                      <a:pt x="17867" y="0"/>
                      <a:pt x="11696" y="2763"/>
                      <a:pt x="7230" y="7230"/>
                    </a:cubicBezTo>
                    <a:lnTo>
                      <a:pt x="0" y="24682"/>
                    </a:lnTo>
                    <a:lnTo>
                      <a:pt x="7230" y="42134"/>
                    </a:lnTo>
                    <a:cubicBezTo>
                      <a:pt x="11696" y="46600"/>
                      <a:pt x="17867" y="49363"/>
                      <a:pt x="24682" y="49363"/>
                    </a:cubicBezTo>
                    <a:lnTo>
                      <a:pt x="50583" y="49363"/>
                    </a:lnTo>
                    <a:lnTo>
                      <a:pt x="36108" y="55360"/>
                    </a:lnTo>
                    <a:lnTo>
                      <a:pt x="28878" y="72812"/>
                    </a:lnTo>
                    <a:lnTo>
                      <a:pt x="36108" y="90264"/>
                    </a:lnTo>
                    <a:cubicBezTo>
                      <a:pt x="40574" y="94730"/>
                      <a:pt x="46745" y="97493"/>
                      <a:pt x="53560" y="97493"/>
                    </a:cubicBezTo>
                    <a:close/>
                  </a:path>
                </a:pathLst>
              </a:custGeom>
              <a:grpFill/>
              <a:ln w="12700"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圆角矩形 87"/>
              <p:cNvSpPr/>
              <p:nvPr/>
            </p:nvSpPr>
            <p:spPr>
              <a:xfrm>
                <a:off x="5342203" y="6221843"/>
                <a:ext cx="360291" cy="93179"/>
              </a:xfrm>
              <a:prstGeom prst="roundRect">
                <a:avLst>
                  <a:gd name="adj" fmla="val 50000"/>
                </a:avLst>
              </a:prstGeom>
              <a:grpFill/>
              <a:ln w="12700"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圆角矩形 60"/>
              <p:cNvSpPr/>
              <p:nvPr/>
            </p:nvSpPr>
            <p:spPr>
              <a:xfrm>
                <a:off x="2237646" y="6580108"/>
                <a:ext cx="409247" cy="105840"/>
              </a:xfrm>
              <a:prstGeom prst="roundRect">
                <a:avLst>
                  <a:gd name="adj" fmla="val 50000"/>
                </a:avLst>
              </a:prstGeom>
              <a:grpFill/>
              <a:ln w="12700"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圆角矩形 103"/>
              <p:cNvSpPr/>
              <p:nvPr/>
            </p:nvSpPr>
            <p:spPr>
              <a:xfrm>
                <a:off x="3143600" y="6272689"/>
                <a:ext cx="369642" cy="95597"/>
              </a:xfrm>
              <a:prstGeom prst="roundRect">
                <a:avLst>
                  <a:gd name="adj" fmla="val 50000"/>
                </a:avLst>
              </a:prstGeom>
              <a:grpFill/>
              <a:ln w="12700"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圆角矩形 110"/>
              <p:cNvSpPr/>
              <p:nvPr/>
            </p:nvSpPr>
            <p:spPr>
              <a:xfrm>
                <a:off x="3485327" y="6660472"/>
                <a:ext cx="283809" cy="85639"/>
              </a:xfrm>
              <a:prstGeom prst="roundRect">
                <a:avLst>
                  <a:gd name="adj" fmla="val 50000"/>
                </a:avLst>
              </a:prstGeom>
              <a:grpFill/>
              <a:ln w="12700"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圆角矩形 114"/>
              <p:cNvSpPr/>
              <p:nvPr/>
            </p:nvSpPr>
            <p:spPr>
              <a:xfrm>
                <a:off x="4058080" y="6644456"/>
                <a:ext cx="234877" cy="60744"/>
              </a:xfrm>
              <a:prstGeom prst="roundRect">
                <a:avLst>
                  <a:gd name="adj" fmla="val 50000"/>
                </a:avLst>
              </a:prstGeom>
              <a:grpFill/>
              <a:ln w="12700"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圆角矩形 125"/>
              <p:cNvSpPr/>
              <p:nvPr/>
            </p:nvSpPr>
            <p:spPr>
              <a:xfrm>
                <a:off x="6188091" y="6551973"/>
                <a:ext cx="409247" cy="105840"/>
              </a:xfrm>
              <a:prstGeom prst="roundRect">
                <a:avLst>
                  <a:gd name="adj" fmla="val 50000"/>
                </a:avLst>
              </a:prstGeom>
              <a:grpFill/>
              <a:ln w="12700"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圆角矩形 127"/>
              <p:cNvSpPr/>
              <p:nvPr/>
            </p:nvSpPr>
            <p:spPr>
              <a:xfrm>
                <a:off x="6597338" y="6399065"/>
                <a:ext cx="360291" cy="93179"/>
              </a:xfrm>
              <a:prstGeom prst="roundRect">
                <a:avLst>
                  <a:gd name="adj" fmla="val 50000"/>
                </a:avLst>
              </a:prstGeom>
              <a:grpFill/>
              <a:ln w="12700"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4" name="任意多边形 213"/>
              <p:cNvSpPr/>
              <p:nvPr/>
            </p:nvSpPr>
            <p:spPr>
              <a:xfrm flipV="1">
                <a:off x="7103671" y="6501868"/>
                <a:ext cx="219751" cy="97494"/>
              </a:xfrm>
              <a:custGeom>
                <a:avLst/>
                <a:gdLst>
                  <a:gd name="connsiteX0" fmla="*/ 0 w 219751"/>
                  <a:gd name="connsiteY0" fmla="*/ 24682 h 97494"/>
                  <a:gd name="connsiteX1" fmla="*/ 0 w 219751"/>
                  <a:gd name="connsiteY1" fmla="*/ 24682 h 97494"/>
                  <a:gd name="connsiteX2" fmla="*/ 0 w 219751"/>
                  <a:gd name="connsiteY2" fmla="*/ 24681 h 97494"/>
                  <a:gd name="connsiteX3" fmla="*/ 28878 w 219751"/>
                  <a:gd name="connsiteY3" fmla="*/ 72812 h 97494"/>
                  <a:gd name="connsiteX4" fmla="*/ 28878 w 219751"/>
                  <a:gd name="connsiteY4" fmla="*/ 72812 h 97494"/>
                  <a:gd name="connsiteX5" fmla="*/ 28878 w 219751"/>
                  <a:gd name="connsiteY5" fmla="*/ 72811 h 97494"/>
                  <a:gd name="connsiteX6" fmla="*/ 195068 w 219751"/>
                  <a:gd name="connsiteY6" fmla="*/ 97494 h 97494"/>
                  <a:gd name="connsiteX7" fmla="*/ 219750 w 219751"/>
                  <a:gd name="connsiteY7" fmla="*/ 72812 h 97494"/>
                  <a:gd name="connsiteX8" fmla="*/ 219751 w 219751"/>
                  <a:gd name="connsiteY8" fmla="*/ 72812 h 97494"/>
                  <a:gd name="connsiteX9" fmla="*/ 195069 w 219751"/>
                  <a:gd name="connsiteY9" fmla="*/ 48130 h 97494"/>
                  <a:gd name="connsiteX10" fmla="*/ 169169 w 219751"/>
                  <a:gd name="connsiteY10" fmla="*/ 48130 h 97494"/>
                  <a:gd name="connsiteX11" fmla="*/ 183643 w 219751"/>
                  <a:gd name="connsiteY11" fmla="*/ 42135 h 97494"/>
                  <a:gd name="connsiteX12" fmla="*/ 190872 w 219751"/>
                  <a:gd name="connsiteY12" fmla="*/ 24682 h 97494"/>
                  <a:gd name="connsiteX13" fmla="*/ 190873 w 219751"/>
                  <a:gd name="connsiteY13" fmla="*/ 24682 h 97494"/>
                  <a:gd name="connsiteX14" fmla="*/ 166191 w 219751"/>
                  <a:gd name="connsiteY14" fmla="*/ 0 h 97494"/>
                  <a:gd name="connsiteX15" fmla="*/ 24682 w 219751"/>
                  <a:gd name="connsiteY15" fmla="*/ 0 h 97494"/>
                  <a:gd name="connsiteX16" fmla="*/ 7230 w 219751"/>
                  <a:gd name="connsiteY16" fmla="*/ 7230 h 97494"/>
                  <a:gd name="connsiteX17" fmla="*/ 0 w 219751"/>
                  <a:gd name="connsiteY17" fmla="*/ 24682 h 97494"/>
                  <a:gd name="connsiteX18" fmla="*/ 7230 w 219751"/>
                  <a:gd name="connsiteY18" fmla="*/ 42134 h 97494"/>
                  <a:gd name="connsiteX19" fmla="*/ 24682 w 219751"/>
                  <a:gd name="connsiteY19" fmla="*/ 49363 h 97494"/>
                  <a:gd name="connsiteX20" fmla="*/ 50583 w 219751"/>
                  <a:gd name="connsiteY20" fmla="*/ 49363 h 97494"/>
                  <a:gd name="connsiteX21" fmla="*/ 36108 w 219751"/>
                  <a:gd name="connsiteY21" fmla="*/ 55360 h 97494"/>
                  <a:gd name="connsiteX22" fmla="*/ 28878 w 219751"/>
                  <a:gd name="connsiteY22" fmla="*/ 72812 h 97494"/>
                  <a:gd name="connsiteX23" fmla="*/ 36108 w 219751"/>
                  <a:gd name="connsiteY23" fmla="*/ 90264 h 97494"/>
                  <a:gd name="connsiteX24" fmla="*/ 53560 w 219751"/>
                  <a:gd name="connsiteY24" fmla="*/ 97493 h 97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19751" h="97494">
                    <a:moveTo>
                      <a:pt x="0" y="24682"/>
                    </a:moveTo>
                    <a:lnTo>
                      <a:pt x="0" y="24682"/>
                    </a:lnTo>
                    <a:lnTo>
                      <a:pt x="0" y="24681"/>
                    </a:lnTo>
                    <a:close/>
                    <a:moveTo>
                      <a:pt x="28878" y="72812"/>
                    </a:moveTo>
                    <a:lnTo>
                      <a:pt x="28878" y="72812"/>
                    </a:lnTo>
                    <a:lnTo>
                      <a:pt x="28878" y="72811"/>
                    </a:lnTo>
                    <a:close/>
                    <a:moveTo>
                      <a:pt x="195068" y="97494"/>
                    </a:moveTo>
                    <a:cubicBezTo>
                      <a:pt x="208699" y="97494"/>
                      <a:pt x="219750" y="86443"/>
                      <a:pt x="219750" y="72812"/>
                    </a:cubicBezTo>
                    <a:lnTo>
                      <a:pt x="219751" y="72812"/>
                    </a:lnTo>
                    <a:cubicBezTo>
                      <a:pt x="219751" y="59181"/>
                      <a:pt x="208700" y="48130"/>
                      <a:pt x="195069" y="48130"/>
                    </a:cubicBezTo>
                    <a:lnTo>
                      <a:pt x="169169" y="48130"/>
                    </a:lnTo>
                    <a:lnTo>
                      <a:pt x="183643" y="42135"/>
                    </a:lnTo>
                    <a:cubicBezTo>
                      <a:pt x="188109" y="37668"/>
                      <a:pt x="190872" y="31498"/>
                      <a:pt x="190872" y="24682"/>
                    </a:cubicBezTo>
                    <a:lnTo>
                      <a:pt x="190873" y="24682"/>
                    </a:lnTo>
                    <a:cubicBezTo>
                      <a:pt x="190873" y="11051"/>
                      <a:pt x="179822" y="0"/>
                      <a:pt x="166191" y="0"/>
                    </a:cubicBezTo>
                    <a:lnTo>
                      <a:pt x="24682" y="0"/>
                    </a:lnTo>
                    <a:cubicBezTo>
                      <a:pt x="17867" y="0"/>
                      <a:pt x="11696" y="2763"/>
                      <a:pt x="7230" y="7230"/>
                    </a:cubicBezTo>
                    <a:lnTo>
                      <a:pt x="0" y="24682"/>
                    </a:lnTo>
                    <a:lnTo>
                      <a:pt x="7230" y="42134"/>
                    </a:lnTo>
                    <a:cubicBezTo>
                      <a:pt x="11696" y="46600"/>
                      <a:pt x="17867" y="49363"/>
                      <a:pt x="24682" y="49363"/>
                    </a:cubicBezTo>
                    <a:lnTo>
                      <a:pt x="50583" y="49363"/>
                    </a:lnTo>
                    <a:lnTo>
                      <a:pt x="36108" y="55360"/>
                    </a:lnTo>
                    <a:lnTo>
                      <a:pt x="28878" y="72812"/>
                    </a:lnTo>
                    <a:lnTo>
                      <a:pt x="36108" y="90264"/>
                    </a:lnTo>
                    <a:cubicBezTo>
                      <a:pt x="40574" y="94730"/>
                      <a:pt x="46745" y="97493"/>
                      <a:pt x="53560" y="97493"/>
                    </a:cubicBezTo>
                    <a:close/>
                  </a:path>
                </a:pathLst>
              </a:custGeom>
              <a:grpFill/>
              <a:ln w="12700"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圆角矩形 135"/>
              <p:cNvSpPr/>
              <p:nvPr/>
            </p:nvSpPr>
            <p:spPr>
              <a:xfrm>
                <a:off x="7242287" y="6193708"/>
                <a:ext cx="360291" cy="93179"/>
              </a:xfrm>
              <a:prstGeom prst="roundRect">
                <a:avLst>
                  <a:gd name="adj" fmla="val 50000"/>
                </a:avLst>
              </a:prstGeom>
              <a:grpFill/>
              <a:ln w="12700"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圆角矩形 139"/>
              <p:cNvSpPr/>
              <p:nvPr/>
            </p:nvSpPr>
            <p:spPr>
              <a:xfrm>
                <a:off x="10264884" y="6399065"/>
                <a:ext cx="360291" cy="93179"/>
              </a:xfrm>
              <a:prstGeom prst="roundRect">
                <a:avLst>
                  <a:gd name="adj" fmla="val 50000"/>
                </a:avLst>
              </a:prstGeom>
              <a:grpFill/>
              <a:ln w="12700"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5" name="任意多边形 214"/>
              <p:cNvSpPr/>
              <p:nvPr/>
            </p:nvSpPr>
            <p:spPr>
              <a:xfrm flipV="1">
                <a:off x="10771217" y="6501868"/>
                <a:ext cx="219751" cy="97494"/>
              </a:xfrm>
              <a:custGeom>
                <a:avLst/>
                <a:gdLst>
                  <a:gd name="connsiteX0" fmla="*/ 0 w 219751"/>
                  <a:gd name="connsiteY0" fmla="*/ 24682 h 97494"/>
                  <a:gd name="connsiteX1" fmla="*/ 0 w 219751"/>
                  <a:gd name="connsiteY1" fmla="*/ 24682 h 97494"/>
                  <a:gd name="connsiteX2" fmla="*/ 0 w 219751"/>
                  <a:gd name="connsiteY2" fmla="*/ 24681 h 97494"/>
                  <a:gd name="connsiteX3" fmla="*/ 28878 w 219751"/>
                  <a:gd name="connsiteY3" fmla="*/ 72812 h 97494"/>
                  <a:gd name="connsiteX4" fmla="*/ 28878 w 219751"/>
                  <a:gd name="connsiteY4" fmla="*/ 72812 h 97494"/>
                  <a:gd name="connsiteX5" fmla="*/ 28878 w 219751"/>
                  <a:gd name="connsiteY5" fmla="*/ 72811 h 97494"/>
                  <a:gd name="connsiteX6" fmla="*/ 195068 w 219751"/>
                  <a:gd name="connsiteY6" fmla="*/ 97494 h 97494"/>
                  <a:gd name="connsiteX7" fmla="*/ 219750 w 219751"/>
                  <a:gd name="connsiteY7" fmla="*/ 72812 h 97494"/>
                  <a:gd name="connsiteX8" fmla="*/ 219751 w 219751"/>
                  <a:gd name="connsiteY8" fmla="*/ 72812 h 97494"/>
                  <a:gd name="connsiteX9" fmla="*/ 195069 w 219751"/>
                  <a:gd name="connsiteY9" fmla="*/ 48130 h 97494"/>
                  <a:gd name="connsiteX10" fmla="*/ 169169 w 219751"/>
                  <a:gd name="connsiteY10" fmla="*/ 48130 h 97494"/>
                  <a:gd name="connsiteX11" fmla="*/ 183643 w 219751"/>
                  <a:gd name="connsiteY11" fmla="*/ 42135 h 97494"/>
                  <a:gd name="connsiteX12" fmla="*/ 190872 w 219751"/>
                  <a:gd name="connsiteY12" fmla="*/ 24682 h 97494"/>
                  <a:gd name="connsiteX13" fmla="*/ 190873 w 219751"/>
                  <a:gd name="connsiteY13" fmla="*/ 24682 h 97494"/>
                  <a:gd name="connsiteX14" fmla="*/ 166191 w 219751"/>
                  <a:gd name="connsiteY14" fmla="*/ 0 h 97494"/>
                  <a:gd name="connsiteX15" fmla="*/ 24682 w 219751"/>
                  <a:gd name="connsiteY15" fmla="*/ 0 h 97494"/>
                  <a:gd name="connsiteX16" fmla="*/ 7229 w 219751"/>
                  <a:gd name="connsiteY16" fmla="*/ 7230 h 97494"/>
                  <a:gd name="connsiteX17" fmla="*/ 0 w 219751"/>
                  <a:gd name="connsiteY17" fmla="*/ 24682 h 97494"/>
                  <a:gd name="connsiteX18" fmla="*/ 7229 w 219751"/>
                  <a:gd name="connsiteY18" fmla="*/ 42134 h 97494"/>
                  <a:gd name="connsiteX19" fmla="*/ 24682 w 219751"/>
                  <a:gd name="connsiteY19" fmla="*/ 49363 h 97494"/>
                  <a:gd name="connsiteX20" fmla="*/ 50583 w 219751"/>
                  <a:gd name="connsiteY20" fmla="*/ 49363 h 97494"/>
                  <a:gd name="connsiteX21" fmla="*/ 36107 w 219751"/>
                  <a:gd name="connsiteY21" fmla="*/ 55360 h 97494"/>
                  <a:gd name="connsiteX22" fmla="*/ 28878 w 219751"/>
                  <a:gd name="connsiteY22" fmla="*/ 72812 h 97494"/>
                  <a:gd name="connsiteX23" fmla="*/ 36107 w 219751"/>
                  <a:gd name="connsiteY23" fmla="*/ 90264 h 97494"/>
                  <a:gd name="connsiteX24" fmla="*/ 53560 w 219751"/>
                  <a:gd name="connsiteY24" fmla="*/ 97493 h 97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19751" h="97494">
                    <a:moveTo>
                      <a:pt x="0" y="24682"/>
                    </a:moveTo>
                    <a:lnTo>
                      <a:pt x="0" y="24682"/>
                    </a:lnTo>
                    <a:lnTo>
                      <a:pt x="0" y="24681"/>
                    </a:lnTo>
                    <a:close/>
                    <a:moveTo>
                      <a:pt x="28878" y="72812"/>
                    </a:moveTo>
                    <a:lnTo>
                      <a:pt x="28878" y="72812"/>
                    </a:lnTo>
                    <a:lnTo>
                      <a:pt x="28878" y="72811"/>
                    </a:lnTo>
                    <a:close/>
                    <a:moveTo>
                      <a:pt x="195068" y="97494"/>
                    </a:moveTo>
                    <a:cubicBezTo>
                      <a:pt x="208699" y="97494"/>
                      <a:pt x="219750" y="86443"/>
                      <a:pt x="219750" y="72812"/>
                    </a:cubicBezTo>
                    <a:lnTo>
                      <a:pt x="219751" y="72812"/>
                    </a:lnTo>
                    <a:cubicBezTo>
                      <a:pt x="219751" y="59181"/>
                      <a:pt x="208700" y="48130"/>
                      <a:pt x="195069" y="48130"/>
                    </a:cubicBezTo>
                    <a:lnTo>
                      <a:pt x="169169" y="48130"/>
                    </a:lnTo>
                    <a:lnTo>
                      <a:pt x="183643" y="42135"/>
                    </a:lnTo>
                    <a:cubicBezTo>
                      <a:pt x="188109" y="37668"/>
                      <a:pt x="190872" y="31498"/>
                      <a:pt x="190872" y="24682"/>
                    </a:cubicBezTo>
                    <a:lnTo>
                      <a:pt x="190873" y="24682"/>
                    </a:lnTo>
                    <a:cubicBezTo>
                      <a:pt x="190873" y="11051"/>
                      <a:pt x="179822" y="0"/>
                      <a:pt x="166191" y="0"/>
                    </a:cubicBezTo>
                    <a:lnTo>
                      <a:pt x="24682" y="0"/>
                    </a:lnTo>
                    <a:cubicBezTo>
                      <a:pt x="17867" y="0"/>
                      <a:pt x="11696" y="2763"/>
                      <a:pt x="7229" y="7230"/>
                    </a:cubicBezTo>
                    <a:lnTo>
                      <a:pt x="0" y="24682"/>
                    </a:lnTo>
                    <a:lnTo>
                      <a:pt x="7229" y="42134"/>
                    </a:lnTo>
                    <a:cubicBezTo>
                      <a:pt x="11696" y="46600"/>
                      <a:pt x="17867" y="49363"/>
                      <a:pt x="24682" y="49363"/>
                    </a:cubicBezTo>
                    <a:lnTo>
                      <a:pt x="50583" y="49363"/>
                    </a:lnTo>
                    <a:lnTo>
                      <a:pt x="36107" y="55360"/>
                    </a:lnTo>
                    <a:lnTo>
                      <a:pt x="28878" y="72812"/>
                    </a:lnTo>
                    <a:lnTo>
                      <a:pt x="36107" y="90264"/>
                    </a:lnTo>
                    <a:cubicBezTo>
                      <a:pt x="40574" y="94730"/>
                      <a:pt x="46745" y="97493"/>
                      <a:pt x="53560" y="97493"/>
                    </a:cubicBezTo>
                    <a:close/>
                  </a:path>
                </a:pathLst>
              </a:custGeom>
              <a:grpFill/>
              <a:ln w="12700"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" name="圆角矩形 146"/>
              <p:cNvSpPr/>
              <p:nvPr/>
            </p:nvSpPr>
            <p:spPr>
              <a:xfrm>
                <a:off x="10909833" y="6193708"/>
                <a:ext cx="360291" cy="93179"/>
              </a:xfrm>
              <a:prstGeom prst="roundRect">
                <a:avLst>
                  <a:gd name="adj" fmla="val 50000"/>
                </a:avLst>
              </a:prstGeom>
              <a:grpFill/>
              <a:ln w="12700"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0" name="圆角矩形 149"/>
              <p:cNvSpPr/>
              <p:nvPr/>
            </p:nvSpPr>
            <p:spPr>
              <a:xfrm>
                <a:off x="7805276" y="6551973"/>
                <a:ext cx="409247" cy="105840"/>
              </a:xfrm>
              <a:prstGeom prst="roundRect">
                <a:avLst>
                  <a:gd name="adj" fmla="val 50000"/>
                </a:avLst>
              </a:prstGeom>
              <a:grpFill/>
              <a:ln w="12700"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3" name="圆角矩形 152"/>
              <p:cNvSpPr/>
              <p:nvPr/>
            </p:nvSpPr>
            <p:spPr>
              <a:xfrm>
                <a:off x="8711230" y="6244554"/>
                <a:ext cx="369642" cy="95597"/>
              </a:xfrm>
              <a:prstGeom prst="roundRect">
                <a:avLst>
                  <a:gd name="adj" fmla="val 50000"/>
                </a:avLst>
              </a:prstGeom>
              <a:grpFill/>
              <a:ln w="12700"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5" name="圆角矩形 154"/>
              <p:cNvSpPr/>
              <p:nvPr/>
            </p:nvSpPr>
            <p:spPr>
              <a:xfrm>
                <a:off x="9052957" y="6632337"/>
                <a:ext cx="283809" cy="85639"/>
              </a:xfrm>
              <a:prstGeom prst="roundRect">
                <a:avLst>
                  <a:gd name="adj" fmla="val 50000"/>
                </a:avLst>
              </a:prstGeom>
              <a:grpFill/>
              <a:ln w="12700"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7" name="圆角矩形 156"/>
              <p:cNvSpPr/>
              <p:nvPr/>
            </p:nvSpPr>
            <p:spPr>
              <a:xfrm>
                <a:off x="9625710" y="6616321"/>
                <a:ext cx="234877" cy="60744"/>
              </a:xfrm>
              <a:prstGeom prst="roundRect">
                <a:avLst>
                  <a:gd name="adj" fmla="val 50000"/>
                </a:avLst>
              </a:prstGeom>
              <a:grpFill/>
              <a:ln w="12700"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圆角矩形 66"/>
              <p:cNvSpPr/>
              <p:nvPr/>
            </p:nvSpPr>
            <p:spPr>
              <a:xfrm>
                <a:off x="4697254" y="6427200"/>
                <a:ext cx="360291" cy="93179"/>
              </a:xfrm>
              <a:prstGeom prst="roundRect">
                <a:avLst>
                  <a:gd name="adj" fmla="val 50000"/>
                </a:avLst>
              </a:prstGeom>
              <a:grpFill/>
              <a:ln w="12700"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64" name="组合 1463"/>
            <p:cNvGrpSpPr/>
            <p:nvPr/>
          </p:nvGrpSpPr>
          <p:grpSpPr>
            <a:xfrm>
              <a:off x="9716542" y="6305597"/>
              <a:ext cx="10649663" cy="552403"/>
              <a:chOff x="620461" y="6193708"/>
              <a:chExt cx="10649663" cy="552403"/>
            </a:xfrm>
            <a:solidFill>
              <a:schemeClr val="accent1">
                <a:lumMod val="40000"/>
                <a:lumOff val="60000"/>
              </a:schemeClr>
            </a:solidFill>
          </p:grpSpPr>
          <p:sp>
            <p:nvSpPr>
              <p:cNvPr id="1465" name="圆角矩形 1464"/>
              <p:cNvSpPr/>
              <p:nvPr/>
            </p:nvSpPr>
            <p:spPr>
              <a:xfrm>
                <a:off x="620461" y="6580108"/>
                <a:ext cx="409247" cy="105840"/>
              </a:xfrm>
              <a:prstGeom prst="roundRect">
                <a:avLst>
                  <a:gd name="adj" fmla="val 50000"/>
                </a:avLst>
              </a:prstGeom>
              <a:grpFill/>
              <a:ln w="12700"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6" name="圆角矩形 1465"/>
              <p:cNvSpPr/>
              <p:nvPr/>
            </p:nvSpPr>
            <p:spPr>
              <a:xfrm>
                <a:off x="1029708" y="6427200"/>
                <a:ext cx="360291" cy="93179"/>
              </a:xfrm>
              <a:prstGeom prst="roundRect">
                <a:avLst>
                  <a:gd name="adj" fmla="val 50000"/>
                </a:avLst>
              </a:prstGeom>
              <a:grpFill/>
              <a:ln w="12700"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7" name="任意多边形 1466"/>
              <p:cNvSpPr/>
              <p:nvPr/>
            </p:nvSpPr>
            <p:spPr>
              <a:xfrm flipV="1">
                <a:off x="1536041" y="6530003"/>
                <a:ext cx="219751" cy="97494"/>
              </a:xfrm>
              <a:custGeom>
                <a:avLst/>
                <a:gdLst>
                  <a:gd name="connsiteX0" fmla="*/ 0 w 219751"/>
                  <a:gd name="connsiteY0" fmla="*/ 24682 h 97494"/>
                  <a:gd name="connsiteX1" fmla="*/ 0 w 219751"/>
                  <a:gd name="connsiteY1" fmla="*/ 24681 h 97494"/>
                  <a:gd name="connsiteX2" fmla="*/ 0 w 219751"/>
                  <a:gd name="connsiteY2" fmla="*/ 24681 h 97494"/>
                  <a:gd name="connsiteX3" fmla="*/ 28878 w 219751"/>
                  <a:gd name="connsiteY3" fmla="*/ 72812 h 97494"/>
                  <a:gd name="connsiteX4" fmla="*/ 28878 w 219751"/>
                  <a:gd name="connsiteY4" fmla="*/ 72812 h 97494"/>
                  <a:gd name="connsiteX5" fmla="*/ 28878 w 219751"/>
                  <a:gd name="connsiteY5" fmla="*/ 72811 h 97494"/>
                  <a:gd name="connsiteX6" fmla="*/ 195068 w 219751"/>
                  <a:gd name="connsiteY6" fmla="*/ 97494 h 97494"/>
                  <a:gd name="connsiteX7" fmla="*/ 219750 w 219751"/>
                  <a:gd name="connsiteY7" fmla="*/ 72812 h 97494"/>
                  <a:gd name="connsiteX8" fmla="*/ 219751 w 219751"/>
                  <a:gd name="connsiteY8" fmla="*/ 72812 h 97494"/>
                  <a:gd name="connsiteX9" fmla="*/ 195069 w 219751"/>
                  <a:gd name="connsiteY9" fmla="*/ 48130 h 97494"/>
                  <a:gd name="connsiteX10" fmla="*/ 169169 w 219751"/>
                  <a:gd name="connsiteY10" fmla="*/ 48130 h 97494"/>
                  <a:gd name="connsiteX11" fmla="*/ 183643 w 219751"/>
                  <a:gd name="connsiteY11" fmla="*/ 42134 h 97494"/>
                  <a:gd name="connsiteX12" fmla="*/ 190872 w 219751"/>
                  <a:gd name="connsiteY12" fmla="*/ 24682 h 97494"/>
                  <a:gd name="connsiteX13" fmla="*/ 190873 w 219751"/>
                  <a:gd name="connsiteY13" fmla="*/ 24682 h 97494"/>
                  <a:gd name="connsiteX14" fmla="*/ 166191 w 219751"/>
                  <a:gd name="connsiteY14" fmla="*/ 0 h 97494"/>
                  <a:gd name="connsiteX15" fmla="*/ 24682 w 219751"/>
                  <a:gd name="connsiteY15" fmla="*/ 0 h 97494"/>
                  <a:gd name="connsiteX16" fmla="*/ 7229 w 219751"/>
                  <a:gd name="connsiteY16" fmla="*/ 7229 h 97494"/>
                  <a:gd name="connsiteX17" fmla="*/ 0 w 219751"/>
                  <a:gd name="connsiteY17" fmla="*/ 24681 h 97494"/>
                  <a:gd name="connsiteX18" fmla="*/ 7229 w 219751"/>
                  <a:gd name="connsiteY18" fmla="*/ 42133 h 97494"/>
                  <a:gd name="connsiteX19" fmla="*/ 24682 w 219751"/>
                  <a:gd name="connsiteY19" fmla="*/ 49363 h 97494"/>
                  <a:gd name="connsiteX20" fmla="*/ 50583 w 219751"/>
                  <a:gd name="connsiteY20" fmla="*/ 49363 h 97494"/>
                  <a:gd name="connsiteX21" fmla="*/ 36107 w 219751"/>
                  <a:gd name="connsiteY21" fmla="*/ 55360 h 97494"/>
                  <a:gd name="connsiteX22" fmla="*/ 28878 w 219751"/>
                  <a:gd name="connsiteY22" fmla="*/ 72812 h 97494"/>
                  <a:gd name="connsiteX23" fmla="*/ 36107 w 219751"/>
                  <a:gd name="connsiteY23" fmla="*/ 90264 h 97494"/>
                  <a:gd name="connsiteX24" fmla="*/ 53560 w 219751"/>
                  <a:gd name="connsiteY24" fmla="*/ 97493 h 97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19751" h="97494">
                    <a:moveTo>
                      <a:pt x="0" y="24682"/>
                    </a:moveTo>
                    <a:lnTo>
                      <a:pt x="0" y="24681"/>
                    </a:lnTo>
                    <a:lnTo>
                      <a:pt x="0" y="24681"/>
                    </a:lnTo>
                    <a:close/>
                    <a:moveTo>
                      <a:pt x="28878" y="72812"/>
                    </a:moveTo>
                    <a:lnTo>
                      <a:pt x="28878" y="72812"/>
                    </a:lnTo>
                    <a:lnTo>
                      <a:pt x="28878" y="72811"/>
                    </a:lnTo>
                    <a:close/>
                    <a:moveTo>
                      <a:pt x="195068" y="97494"/>
                    </a:moveTo>
                    <a:cubicBezTo>
                      <a:pt x="208699" y="97494"/>
                      <a:pt x="219750" y="86443"/>
                      <a:pt x="219750" y="72812"/>
                    </a:cubicBezTo>
                    <a:lnTo>
                      <a:pt x="219751" y="72812"/>
                    </a:lnTo>
                    <a:cubicBezTo>
                      <a:pt x="219751" y="59181"/>
                      <a:pt x="208700" y="48130"/>
                      <a:pt x="195069" y="48130"/>
                    </a:cubicBezTo>
                    <a:lnTo>
                      <a:pt x="169169" y="48130"/>
                    </a:lnTo>
                    <a:lnTo>
                      <a:pt x="183643" y="42134"/>
                    </a:lnTo>
                    <a:cubicBezTo>
                      <a:pt x="188109" y="37668"/>
                      <a:pt x="190872" y="31497"/>
                      <a:pt x="190872" y="24682"/>
                    </a:cubicBezTo>
                    <a:lnTo>
                      <a:pt x="190873" y="24682"/>
                    </a:lnTo>
                    <a:cubicBezTo>
                      <a:pt x="190873" y="11051"/>
                      <a:pt x="179822" y="0"/>
                      <a:pt x="166191" y="0"/>
                    </a:cubicBezTo>
                    <a:lnTo>
                      <a:pt x="24682" y="0"/>
                    </a:lnTo>
                    <a:cubicBezTo>
                      <a:pt x="17866" y="0"/>
                      <a:pt x="11696" y="2763"/>
                      <a:pt x="7229" y="7229"/>
                    </a:cubicBezTo>
                    <a:lnTo>
                      <a:pt x="0" y="24681"/>
                    </a:lnTo>
                    <a:lnTo>
                      <a:pt x="7229" y="42133"/>
                    </a:lnTo>
                    <a:cubicBezTo>
                      <a:pt x="11696" y="46600"/>
                      <a:pt x="17866" y="49363"/>
                      <a:pt x="24682" y="49363"/>
                    </a:cubicBezTo>
                    <a:lnTo>
                      <a:pt x="50583" y="49363"/>
                    </a:lnTo>
                    <a:lnTo>
                      <a:pt x="36107" y="55360"/>
                    </a:lnTo>
                    <a:lnTo>
                      <a:pt x="28878" y="72812"/>
                    </a:lnTo>
                    <a:lnTo>
                      <a:pt x="36107" y="90264"/>
                    </a:lnTo>
                    <a:cubicBezTo>
                      <a:pt x="40574" y="94730"/>
                      <a:pt x="46745" y="97493"/>
                      <a:pt x="53560" y="97493"/>
                    </a:cubicBezTo>
                    <a:close/>
                  </a:path>
                </a:pathLst>
              </a:custGeom>
              <a:grpFill/>
              <a:ln w="12700"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8" name="圆角矩形 1467"/>
              <p:cNvSpPr/>
              <p:nvPr/>
            </p:nvSpPr>
            <p:spPr>
              <a:xfrm>
                <a:off x="1674657" y="6221843"/>
                <a:ext cx="360291" cy="93179"/>
              </a:xfrm>
              <a:prstGeom prst="roundRect">
                <a:avLst>
                  <a:gd name="adj" fmla="val 50000"/>
                </a:avLst>
              </a:prstGeom>
              <a:grpFill/>
              <a:ln w="12700"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9" name="任意多边形 1468"/>
              <p:cNvSpPr/>
              <p:nvPr/>
            </p:nvSpPr>
            <p:spPr>
              <a:xfrm flipV="1">
                <a:off x="5203587" y="6530003"/>
                <a:ext cx="219751" cy="97494"/>
              </a:xfrm>
              <a:custGeom>
                <a:avLst/>
                <a:gdLst>
                  <a:gd name="connsiteX0" fmla="*/ 0 w 219751"/>
                  <a:gd name="connsiteY0" fmla="*/ 24682 h 97494"/>
                  <a:gd name="connsiteX1" fmla="*/ 0 w 219751"/>
                  <a:gd name="connsiteY1" fmla="*/ 24682 h 97494"/>
                  <a:gd name="connsiteX2" fmla="*/ 0 w 219751"/>
                  <a:gd name="connsiteY2" fmla="*/ 24681 h 97494"/>
                  <a:gd name="connsiteX3" fmla="*/ 28878 w 219751"/>
                  <a:gd name="connsiteY3" fmla="*/ 72812 h 97494"/>
                  <a:gd name="connsiteX4" fmla="*/ 28878 w 219751"/>
                  <a:gd name="connsiteY4" fmla="*/ 72812 h 97494"/>
                  <a:gd name="connsiteX5" fmla="*/ 28878 w 219751"/>
                  <a:gd name="connsiteY5" fmla="*/ 72811 h 97494"/>
                  <a:gd name="connsiteX6" fmla="*/ 195068 w 219751"/>
                  <a:gd name="connsiteY6" fmla="*/ 97494 h 97494"/>
                  <a:gd name="connsiteX7" fmla="*/ 219750 w 219751"/>
                  <a:gd name="connsiteY7" fmla="*/ 72812 h 97494"/>
                  <a:gd name="connsiteX8" fmla="*/ 219751 w 219751"/>
                  <a:gd name="connsiteY8" fmla="*/ 72812 h 97494"/>
                  <a:gd name="connsiteX9" fmla="*/ 195069 w 219751"/>
                  <a:gd name="connsiteY9" fmla="*/ 48130 h 97494"/>
                  <a:gd name="connsiteX10" fmla="*/ 169169 w 219751"/>
                  <a:gd name="connsiteY10" fmla="*/ 48130 h 97494"/>
                  <a:gd name="connsiteX11" fmla="*/ 183643 w 219751"/>
                  <a:gd name="connsiteY11" fmla="*/ 42135 h 97494"/>
                  <a:gd name="connsiteX12" fmla="*/ 190872 w 219751"/>
                  <a:gd name="connsiteY12" fmla="*/ 24682 h 97494"/>
                  <a:gd name="connsiteX13" fmla="*/ 190873 w 219751"/>
                  <a:gd name="connsiteY13" fmla="*/ 24682 h 97494"/>
                  <a:gd name="connsiteX14" fmla="*/ 166191 w 219751"/>
                  <a:gd name="connsiteY14" fmla="*/ 0 h 97494"/>
                  <a:gd name="connsiteX15" fmla="*/ 24682 w 219751"/>
                  <a:gd name="connsiteY15" fmla="*/ 0 h 97494"/>
                  <a:gd name="connsiteX16" fmla="*/ 7230 w 219751"/>
                  <a:gd name="connsiteY16" fmla="*/ 7230 h 97494"/>
                  <a:gd name="connsiteX17" fmla="*/ 0 w 219751"/>
                  <a:gd name="connsiteY17" fmla="*/ 24682 h 97494"/>
                  <a:gd name="connsiteX18" fmla="*/ 7230 w 219751"/>
                  <a:gd name="connsiteY18" fmla="*/ 42134 h 97494"/>
                  <a:gd name="connsiteX19" fmla="*/ 24682 w 219751"/>
                  <a:gd name="connsiteY19" fmla="*/ 49363 h 97494"/>
                  <a:gd name="connsiteX20" fmla="*/ 50583 w 219751"/>
                  <a:gd name="connsiteY20" fmla="*/ 49363 h 97494"/>
                  <a:gd name="connsiteX21" fmla="*/ 36108 w 219751"/>
                  <a:gd name="connsiteY21" fmla="*/ 55360 h 97494"/>
                  <a:gd name="connsiteX22" fmla="*/ 28878 w 219751"/>
                  <a:gd name="connsiteY22" fmla="*/ 72812 h 97494"/>
                  <a:gd name="connsiteX23" fmla="*/ 36108 w 219751"/>
                  <a:gd name="connsiteY23" fmla="*/ 90264 h 97494"/>
                  <a:gd name="connsiteX24" fmla="*/ 53560 w 219751"/>
                  <a:gd name="connsiteY24" fmla="*/ 97493 h 97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19751" h="97494">
                    <a:moveTo>
                      <a:pt x="0" y="24682"/>
                    </a:moveTo>
                    <a:lnTo>
                      <a:pt x="0" y="24682"/>
                    </a:lnTo>
                    <a:lnTo>
                      <a:pt x="0" y="24681"/>
                    </a:lnTo>
                    <a:close/>
                    <a:moveTo>
                      <a:pt x="28878" y="72812"/>
                    </a:moveTo>
                    <a:lnTo>
                      <a:pt x="28878" y="72812"/>
                    </a:lnTo>
                    <a:lnTo>
                      <a:pt x="28878" y="72811"/>
                    </a:lnTo>
                    <a:close/>
                    <a:moveTo>
                      <a:pt x="195068" y="97494"/>
                    </a:moveTo>
                    <a:cubicBezTo>
                      <a:pt x="208699" y="97494"/>
                      <a:pt x="219750" y="86443"/>
                      <a:pt x="219750" y="72812"/>
                    </a:cubicBezTo>
                    <a:lnTo>
                      <a:pt x="219751" y="72812"/>
                    </a:lnTo>
                    <a:cubicBezTo>
                      <a:pt x="219751" y="59181"/>
                      <a:pt x="208700" y="48130"/>
                      <a:pt x="195069" y="48130"/>
                    </a:cubicBezTo>
                    <a:lnTo>
                      <a:pt x="169169" y="48130"/>
                    </a:lnTo>
                    <a:lnTo>
                      <a:pt x="183643" y="42135"/>
                    </a:lnTo>
                    <a:cubicBezTo>
                      <a:pt x="188110" y="37668"/>
                      <a:pt x="190872" y="31498"/>
                      <a:pt x="190872" y="24682"/>
                    </a:cubicBezTo>
                    <a:lnTo>
                      <a:pt x="190873" y="24682"/>
                    </a:lnTo>
                    <a:cubicBezTo>
                      <a:pt x="190873" y="11051"/>
                      <a:pt x="179822" y="0"/>
                      <a:pt x="166191" y="0"/>
                    </a:cubicBezTo>
                    <a:lnTo>
                      <a:pt x="24682" y="0"/>
                    </a:lnTo>
                    <a:cubicBezTo>
                      <a:pt x="17867" y="0"/>
                      <a:pt x="11696" y="2763"/>
                      <a:pt x="7230" y="7230"/>
                    </a:cubicBezTo>
                    <a:lnTo>
                      <a:pt x="0" y="24682"/>
                    </a:lnTo>
                    <a:lnTo>
                      <a:pt x="7230" y="42134"/>
                    </a:lnTo>
                    <a:cubicBezTo>
                      <a:pt x="11696" y="46600"/>
                      <a:pt x="17867" y="49363"/>
                      <a:pt x="24682" y="49363"/>
                    </a:cubicBezTo>
                    <a:lnTo>
                      <a:pt x="50583" y="49363"/>
                    </a:lnTo>
                    <a:lnTo>
                      <a:pt x="36108" y="55360"/>
                    </a:lnTo>
                    <a:lnTo>
                      <a:pt x="28878" y="72812"/>
                    </a:lnTo>
                    <a:lnTo>
                      <a:pt x="36108" y="90264"/>
                    </a:lnTo>
                    <a:cubicBezTo>
                      <a:pt x="40574" y="94730"/>
                      <a:pt x="46745" y="97493"/>
                      <a:pt x="53560" y="97493"/>
                    </a:cubicBezTo>
                    <a:close/>
                  </a:path>
                </a:pathLst>
              </a:custGeom>
              <a:grpFill/>
              <a:ln w="12700"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0" name="圆角矩形 1469"/>
              <p:cNvSpPr/>
              <p:nvPr/>
            </p:nvSpPr>
            <p:spPr>
              <a:xfrm>
                <a:off x="5342203" y="6221843"/>
                <a:ext cx="360291" cy="93179"/>
              </a:xfrm>
              <a:prstGeom prst="roundRect">
                <a:avLst>
                  <a:gd name="adj" fmla="val 50000"/>
                </a:avLst>
              </a:prstGeom>
              <a:grpFill/>
              <a:ln w="12700"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1" name="圆角矩形 1470"/>
              <p:cNvSpPr/>
              <p:nvPr/>
            </p:nvSpPr>
            <p:spPr>
              <a:xfrm>
                <a:off x="2237646" y="6580108"/>
                <a:ext cx="409247" cy="105840"/>
              </a:xfrm>
              <a:prstGeom prst="roundRect">
                <a:avLst>
                  <a:gd name="adj" fmla="val 50000"/>
                </a:avLst>
              </a:prstGeom>
              <a:grpFill/>
              <a:ln w="12700"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2" name="圆角矩形 1471"/>
              <p:cNvSpPr/>
              <p:nvPr/>
            </p:nvSpPr>
            <p:spPr>
              <a:xfrm>
                <a:off x="3143600" y="6272689"/>
                <a:ext cx="369642" cy="95597"/>
              </a:xfrm>
              <a:prstGeom prst="roundRect">
                <a:avLst>
                  <a:gd name="adj" fmla="val 50000"/>
                </a:avLst>
              </a:prstGeom>
              <a:grpFill/>
              <a:ln w="12700"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3" name="圆角矩形 1472"/>
              <p:cNvSpPr/>
              <p:nvPr/>
            </p:nvSpPr>
            <p:spPr>
              <a:xfrm>
                <a:off x="3485327" y="6660472"/>
                <a:ext cx="283809" cy="85639"/>
              </a:xfrm>
              <a:prstGeom prst="roundRect">
                <a:avLst>
                  <a:gd name="adj" fmla="val 50000"/>
                </a:avLst>
              </a:prstGeom>
              <a:grpFill/>
              <a:ln w="12700"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4" name="圆角矩形 1473"/>
              <p:cNvSpPr/>
              <p:nvPr/>
            </p:nvSpPr>
            <p:spPr>
              <a:xfrm>
                <a:off x="4058080" y="6644456"/>
                <a:ext cx="234877" cy="60744"/>
              </a:xfrm>
              <a:prstGeom prst="roundRect">
                <a:avLst>
                  <a:gd name="adj" fmla="val 50000"/>
                </a:avLst>
              </a:prstGeom>
              <a:grpFill/>
              <a:ln w="12700"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5" name="圆角矩形 1474"/>
              <p:cNvSpPr/>
              <p:nvPr/>
            </p:nvSpPr>
            <p:spPr>
              <a:xfrm>
                <a:off x="6188091" y="6551973"/>
                <a:ext cx="409247" cy="105840"/>
              </a:xfrm>
              <a:prstGeom prst="roundRect">
                <a:avLst>
                  <a:gd name="adj" fmla="val 50000"/>
                </a:avLst>
              </a:prstGeom>
              <a:grpFill/>
              <a:ln w="12700"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6" name="圆角矩形 1475"/>
              <p:cNvSpPr/>
              <p:nvPr/>
            </p:nvSpPr>
            <p:spPr>
              <a:xfrm>
                <a:off x="6597338" y="6399065"/>
                <a:ext cx="360291" cy="93179"/>
              </a:xfrm>
              <a:prstGeom prst="roundRect">
                <a:avLst>
                  <a:gd name="adj" fmla="val 50000"/>
                </a:avLst>
              </a:prstGeom>
              <a:grpFill/>
              <a:ln w="12700"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7" name="任意多边形 1476"/>
              <p:cNvSpPr/>
              <p:nvPr/>
            </p:nvSpPr>
            <p:spPr>
              <a:xfrm flipV="1">
                <a:off x="7103671" y="6501868"/>
                <a:ext cx="219751" cy="97494"/>
              </a:xfrm>
              <a:custGeom>
                <a:avLst/>
                <a:gdLst>
                  <a:gd name="connsiteX0" fmla="*/ 0 w 219751"/>
                  <a:gd name="connsiteY0" fmla="*/ 24682 h 97494"/>
                  <a:gd name="connsiteX1" fmla="*/ 0 w 219751"/>
                  <a:gd name="connsiteY1" fmla="*/ 24682 h 97494"/>
                  <a:gd name="connsiteX2" fmla="*/ 0 w 219751"/>
                  <a:gd name="connsiteY2" fmla="*/ 24681 h 97494"/>
                  <a:gd name="connsiteX3" fmla="*/ 28878 w 219751"/>
                  <a:gd name="connsiteY3" fmla="*/ 72812 h 97494"/>
                  <a:gd name="connsiteX4" fmla="*/ 28878 w 219751"/>
                  <a:gd name="connsiteY4" fmla="*/ 72812 h 97494"/>
                  <a:gd name="connsiteX5" fmla="*/ 28878 w 219751"/>
                  <a:gd name="connsiteY5" fmla="*/ 72811 h 97494"/>
                  <a:gd name="connsiteX6" fmla="*/ 195068 w 219751"/>
                  <a:gd name="connsiteY6" fmla="*/ 97494 h 97494"/>
                  <a:gd name="connsiteX7" fmla="*/ 219750 w 219751"/>
                  <a:gd name="connsiteY7" fmla="*/ 72812 h 97494"/>
                  <a:gd name="connsiteX8" fmla="*/ 219751 w 219751"/>
                  <a:gd name="connsiteY8" fmla="*/ 72812 h 97494"/>
                  <a:gd name="connsiteX9" fmla="*/ 195069 w 219751"/>
                  <a:gd name="connsiteY9" fmla="*/ 48130 h 97494"/>
                  <a:gd name="connsiteX10" fmla="*/ 169169 w 219751"/>
                  <a:gd name="connsiteY10" fmla="*/ 48130 h 97494"/>
                  <a:gd name="connsiteX11" fmla="*/ 183643 w 219751"/>
                  <a:gd name="connsiteY11" fmla="*/ 42135 h 97494"/>
                  <a:gd name="connsiteX12" fmla="*/ 190872 w 219751"/>
                  <a:gd name="connsiteY12" fmla="*/ 24682 h 97494"/>
                  <a:gd name="connsiteX13" fmla="*/ 190873 w 219751"/>
                  <a:gd name="connsiteY13" fmla="*/ 24682 h 97494"/>
                  <a:gd name="connsiteX14" fmla="*/ 166191 w 219751"/>
                  <a:gd name="connsiteY14" fmla="*/ 0 h 97494"/>
                  <a:gd name="connsiteX15" fmla="*/ 24682 w 219751"/>
                  <a:gd name="connsiteY15" fmla="*/ 0 h 97494"/>
                  <a:gd name="connsiteX16" fmla="*/ 7230 w 219751"/>
                  <a:gd name="connsiteY16" fmla="*/ 7230 h 97494"/>
                  <a:gd name="connsiteX17" fmla="*/ 0 w 219751"/>
                  <a:gd name="connsiteY17" fmla="*/ 24682 h 97494"/>
                  <a:gd name="connsiteX18" fmla="*/ 7230 w 219751"/>
                  <a:gd name="connsiteY18" fmla="*/ 42134 h 97494"/>
                  <a:gd name="connsiteX19" fmla="*/ 24682 w 219751"/>
                  <a:gd name="connsiteY19" fmla="*/ 49363 h 97494"/>
                  <a:gd name="connsiteX20" fmla="*/ 50583 w 219751"/>
                  <a:gd name="connsiteY20" fmla="*/ 49363 h 97494"/>
                  <a:gd name="connsiteX21" fmla="*/ 36108 w 219751"/>
                  <a:gd name="connsiteY21" fmla="*/ 55360 h 97494"/>
                  <a:gd name="connsiteX22" fmla="*/ 28878 w 219751"/>
                  <a:gd name="connsiteY22" fmla="*/ 72812 h 97494"/>
                  <a:gd name="connsiteX23" fmla="*/ 36108 w 219751"/>
                  <a:gd name="connsiteY23" fmla="*/ 90264 h 97494"/>
                  <a:gd name="connsiteX24" fmla="*/ 53560 w 219751"/>
                  <a:gd name="connsiteY24" fmla="*/ 97493 h 97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19751" h="97494">
                    <a:moveTo>
                      <a:pt x="0" y="24682"/>
                    </a:moveTo>
                    <a:lnTo>
                      <a:pt x="0" y="24682"/>
                    </a:lnTo>
                    <a:lnTo>
                      <a:pt x="0" y="24681"/>
                    </a:lnTo>
                    <a:close/>
                    <a:moveTo>
                      <a:pt x="28878" y="72812"/>
                    </a:moveTo>
                    <a:lnTo>
                      <a:pt x="28878" y="72812"/>
                    </a:lnTo>
                    <a:lnTo>
                      <a:pt x="28878" y="72811"/>
                    </a:lnTo>
                    <a:close/>
                    <a:moveTo>
                      <a:pt x="195068" y="97494"/>
                    </a:moveTo>
                    <a:cubicBezTo>
                      <a:pt x="208699" y="97494"/>
                      <a:pt x="219750" y="86443"/>
                      <a:pt x="219750" y="72812"/>
                    </a:cubicBezTo>
                    <a:lnTo>
                      <a:pt x="219751" y="72812"/>
                    </a:lnTo>
                    <a:cubicBezTo>
                      <a:pt x="219751" y="59181"/>
                      <a:pt x="208700" y="48130"/>
                      <a:pt x="195069" y="48130"/>
                    </a:cubicBezTo>
                    <a:lnTo>
                      <a:pt x="169169" y="48130"/>
                    </a:lnTo>
                    <a:lnTo>
                      <a:pt x="183643" y="42135"/>
                    </a:lnTo>
                    <a:cubicBezTo>
                      <a:pt x="188109" y="37668"/>
                      <a:pt x="190872" y="31498"/>
                      <a:pt x="190872" y="24682"/>
                    </a:cubicBezTo>
                    <a:lnTo>
                      <a:pt x="190873" y="24682"/>
                    </a:lnTo>
                    <a:cubicBezTo>
                      <a:pt x="190873" y="11051"/>
                      <a:pt x="179822" y="0"/>
                      <a:pt x="166191" y="0"/>
                    </a:cubicBezTo>
                    <a:lnTo>
                      <a:pt x="24682" y="0"/>
                    </a:lnTo>
                    <a:cubicBezTo>
                      <a:pt x="17867" y="0"/>
                      <a:pt x="11696" y="2763"/>
                      <a:pt x="7230" y="7230"/>
                    </a:cubicBezTo>
                    <a:lnTo>
                      <a:pt x="0" y="24682"/>
                    </a:lnTo>
                    <a:lnTo>
                      <a:pt x="7230" y="42134"/>
                    </a:lnTo>
                    <a:cubicBezTo>
                      <a:pt x="11696" y="46600"/>
                      <a:pt x="17867" y="49363"/>
                      <a:pt x="24682" y="49363"/>
                    </a:cubicBezTo>
                    <a:lnTo>
                      <a:pt x="50583" y="49363"/>
                    </a:lnTo>
                    <a:lnTo>
                      <a:pt x="36108" y="55360"/>
                    </a:lnTo>
                    <a:lnTo>
                      <a:pt x="28878" y="72812"/>
                    </a:lnTo>
                    <a:lnTo>
                      <a:pt x="36108" y="90264"/>
                    </a:lnTo>
                    <a:cubicBezTo>
                      <a:pt x="40574" y="94730"/>
                      <a:pt x="46745" y="97493"/>
                      <a:pt x="53560" y="97493"/>
                    </a:cubicBezTo>
                    <a:close/>
                  </a:path>
                </a:pathLst>
              </a:custGeom>
              <a:grpFill/>
              <a:ln w="12700"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8" name="圆角矩形 1477"/>
              <p:cNvSpPr/>
              <p:nvPr/>
            </p:nvSpPr>
            <p:spPr>
              <a:xfrm>
                <a:off x="7242287" y="6193708"/>
                <a:ext cx="360291" cy="93179"/>
              </a:xfrm>
              <a:prstGeom prst="roundRect">
                <a:avLst>
                  <a:gd name="adj" fmla="val 50000"/>
                </a:avLst>
              </a:prstGeom>
              <a:grpFill/>
              <a:ln w="12700"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9" name="圆角矩形 1478"/>
              <p:cNvSpPr/>
              <p:nvPr/>
            </p:nvSpPr>
            <p:spPr>
              <a:xfrm>
                <a:off x="10264884" y="6399065"/>
                <a:ext cx="360291" cy="93179"/>
              </a:xfrm>
              <a:prstGeom prst="roundRect">
                <a:avLst>
                  <a:gd name="adj" fmla="val 50000"/>
                </a:avLst>
              </a:prstGeom>
              <a:grpFill/>
              <a:ln w="12700"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80" name="任意多边形 1479"/>
              <p:cNvSpPr/>
              <p:nvPr/>
            </p:nvSpPr>
            <p:spPr>
              <a:xfrm flipV="1">
                <a:off x="10771217" y="6501868"/>
                <a:ext cx="219751" cy="97494"/>
              </a:xfrm>
              <a:custGeom>
                <a:avLst/>
                <a:gdLst>
                  <a:gd name="connsiteX0" fmla="*/ 0 w 219751"/>
                  <a:gd name="connsiteY0" fmla="*/ 24682 h 97494"/>
                  <a:gd name="connsiteX1" fmla="*/ 0 w 219751"/>
                  <a:gd name="connsiteY1" fmla="*/ 24682 h 97494"/>
                  <a:gd name="connsiteX2" fmla="*/ 0 w 219751"/>
                  <a:gd name="connsiteY2" fmla="*/ 24681 h 97494"/>
                  <a:gd name="connsiteX3" fmla="*/ 28878 w 219751"/>
                  <a:gd name="connsiteY3" fmla="*/ 72812 h 97494"/>
                  <a:gd name="connsiteX4" fmla="*/ 28878 w 219751"/>
                  <a:gd name="connsiteY4" fmla="*/ 72812 h 97494"/>
                  <a:gd name="connsiteX5" fmla="*/ 28878 w 219751"/>
                  <a:gd name="connsiteY5" fmla="*/ 72811 h 97494"/>
                  <a:gd name="connsiteX6" fmla="*/ 195068 w 219751"/>
                  <a:gd name="connsiteY6" fmla="*/ 97494 h 97494"/>
                  <a:gd name="connsiteX7" fmla="*/ 219750 w 219751"/>
                  <a:gd name="connsiteY7" fmla="*/ 72812 h 97494"/>
                  <a:gd name="connsiteX8" fmla="*/ 219751 w 219751"/>
                  <a:gd name="connsiteY8" fmla="*/ 72812 h 97494"/>
                  <a:gd name="connsiteX9" fmla="*/ 195069 w 219751"/>
                  <a:gd name="connsiteY9" fmla="*/ 48130 h 97494"/>
                  <a:gd name="connsiteX10" fmla="*/ 169169 w 219751"/>
                  <a:gd name="connsiteY10" fmla="*/ 48130 h 97494"/>
                  <a:gd name="connsiteX11" fmla="*/ 183643 w 219751"/>
                  <a:gd name="connsiteY11" fmla="*/ 42135 h 97494"/>
                  <a:gd name="connsiteX12" fmla="*/ 190872 w 219751"/>
                  <a:gd name="connsiteY12" fmla="*/ 24682 h 97494"/>
                  <a:gd name="connsiteX13" fmla="*/ 190873 w 219751"/>
                  <a:gd name="connsiteY13" fmla="*/ 24682 h 97494"/>
                  <a:gd name="connsiteX14" fmla="*/ 166191 w 219751"/>
                  <a:gd name="connsiteY14" fmla="*/ 0 h 97494"/>
                  <a:gd name="connsiteX15" fmla="*/ 24682 w 219751"/>
                  <a:gd name="connsiteY15" fmla="*/ 0 h 97494"/>
                  <a:gd name="connsiteX16" fmla="*/ 7229 w 219751"/>
                  <a:gd name="connsiteY16" fmla="*/ 7230 h 97494"/>
                  <a:gd name="connsiteX17" fmla="*/ 0 w 219751"/>
                  <a:gd name="connsiteY17" fmla="*/ 24682 h 97494"/>
                  <a:gd name="connsiteX18" fmla="*/ 7229 w 219751"/>
                  <a:gd name="connsiteY18" fmla="*/ 42134 h 97494"/>
                  <a:gd name="connsiteX19" fmla="*/ 24682 w 219751"/>
                  <a:gd name="connsiteY19" fmla="*/ 49363 h 97494"/>
                  <a:gd name="connsiteX20" fmla="*/ 50583 w 219751"/>
                  <a:gd name="connsiteY20" fmla="*/ 49363 h 97494"/>
                  <a:gd name="connsiteX21" fmla="*/ 36107 w 219751"/>
                  <a:gd name="connsiteY21" fmla="*/ 55360 h 97494"/>
                  <a:gd name="connsiteX22" fmla="*/ 28878 w 219751"/>
                  <a:gd name="connsiteY22" fmla="*/ 72812 h 97494"/>
                  <a:gd name="connsiteX23" fmla="*/ 36107 w 219751"/>
                  <a:gd name="connsiteY23" fmla="*/ 90264 h 97494"/>
                  <a:gd name="connsiteX24" fmla="*/ 53560 w 219751"/>
                  <a:gd name="connsiteY24" fmla="*/ 97493 h 97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19751" h="97494">
                    <a:moveTo>
                      <a:pt x="0" y="24682"/>
                    </a:moveTo>
                    <a:lnTo>
                      <a:pt x="0" y="24682"/>
                    </a:lnTo>
                    <a:lnTo>
                      <a:pt x="0" y="24681"/>
                    </a:lnTo>
                    <a:close/>
                    <a:moveTo>
                      <a:pt x="28878" y="72812"/>
                    </a:moveTo>
                    <a:lnTo>
                      <a:pt x="28878" y="72812"/>
                    </a:lnTo>
                    <a:lnTo>
                      <a:pt x="28878" y="72811"/>
                    </a:lnTo>
                    <a:close/>
                    <a:moveTo>
                      <a:pt x="195068" y="97494"/>
                    </a:moveTo>
                    <a:cubicBezTo>
                      <a:pt x="208699" y="97494"/>
                      <a:pt x="219750" y="86443"/>
                      <a:pt x="219750" y="72812"/>
                    </a:cubicBezTo>
                    <a:lnTo>
                      <a:pt x="219751" y="72812"/>
                    </a:lnTo>
                    <a:cubicBezTo>
                      <a:pt x="219751" y="59181"/>
                      <a:pt x="208700" y="48130"/>
                      <a:pt x="195069" y="48130"/>
                    </a:cubicBezTo>
                    <a:lnTo>
                      <a:pt x="169169" y="48130"/>
                    </a:lnTo>
                    <a:lnTo>
                      <a:pt x="183643" y="42135"/>
                    </a:lnTo>
                    <a:cubicBezTo>
                      <a:pt x="188109" y="37668"/>
                      <a:pt x="190872" y="31498"/>
                      <a:pt x="190872" y="24682"/>
                    </a:cubicBezTo>
                    <a:lnTo>
                      <a:pt x="190873" y="24682"/>
                    </a:lnTo>
                    <a:cubicBezTo>
                      <a:pt x="190873" y="11051"/>
                      <a:pt x="179822" y="0"/>
                      <a:pt x="166191" y="0"/>
                    </a:cubicBezTo>
                    <a:lnTo>
                      <a:pt x="24682" y="0"/>
                    </a:lnTo>
                    <a:cubicBezTo>
                      <a:pt x="17867" y="0"/>
                      <a:pt x="11696" y="2763"/>
                      <a:pt x="7229" y="7230"/>
                    </a:cubicBezTo>
                    <a:lnTo>
                      <a:pt x="0" y="24682"/>
                    </a:lnTo>
                    <a:lnTo>
                      <a:pt x="7229" y="42134"/>
                    </a:lnTo>
                    <a:cubicBezTo>
                      <a:pt x="11696" y="46600"/>
                      <a:pt x="17867" y="49363"/>
                      <a:pt x="24682" y="49363"/>
                    </a:cubicBezTo>
                    <a:lnTo>
                      <a:pt x="50583" y="49363"/>
                    </a:lnTo>
                    <a:lnTo>
                      <a:pt x="36107" y="55360"/>
                    </a:lnTo>
                    <a:lnTo>
                      <a:pt x="28878" y="72812"/>
                    </a:lnTo>
                    <a:lnTo>
                      <a:pt x="36107" y="90264"/>
                    </a:lnTo>
                    <a:cubicBezTo>
                      <a:pt x="40574" y="94730"/>
                      <a:pt x="46745" y="97493"/>
                      <a:pt x="53560" y="97493"/>
                    </a:cubicBezTo>
                    <a:close/>
                  </a:path>
                </a:pathLst>
              </a:custGeom>
              <a:grpFill/>
              <a:ln w="12700"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81" name="圆角矩形 1480"/>
              <p:cNvSpPr/>
              <p:nvPr/>
            </p:nvSpPr>
            <p:spPr>
              <a:xfrm>
                <a:off x="10909833" y="6193708"/>
                <a:ext cx="360291" cy="93179"/>
              </a:xfrm>
              <a:prstGeom prst="roundRect">
                <a:avLst>
                  <a:gd name="adj" fmla="val 50000"/>
                </a:avLst>
              </a:prstGeom>
              <a:grpFill/>
              <a:ln w="12700"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82" name="圆角矩形 1481"/>
              <p:cNvSpPr/>
              <p:nvPr/>
            </p:nvSpPr>
            <p:spPr>
              <a:xfrm>
                <a:off x="7805276" y="6551973"/>
                <a:ext cx="409247" cy="105840"/>
              </a:xfrm>
              <a:prstGeom prst="roundRect">
                <a:avLst>
                  <a:gd name="adj" fmla="val 50000"/>
                </a:avLst>
              </a:prstGeom>
              <a:grpFill/>
              <a:ln w="12700"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83" name="圆角矩形 1482"/>
              <p:cNvSpPr/>
              <p:nvPr/>
            </p:nvSpPr>
            <p:spPr>
              <a:xfrm>
                <a:off x="8711230" y="6244554"/>
                <a:ext cx="369642" cy="95597"/>
              </a:xfrm>
              <a:prstGeom prst="roundRect">
                <a:avLst>
                  <a:gd name="adj" fmla="val 50000"/>
                </a:avLst>
              </a:prstGeom>
              <a:grpFill/>
              <a:ln w="12700"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84" name="圆角矩形 1483"/>
              <p:cNvSpPr/>
              <p:nvPr/>
            </p:nvSpPr>
            <p:spPr>
              <a:xfrm>
                <a:off x="9052957" y="6632337"/>
                <a:ext cx="283809" cy="85639"/>
              </a:xfrm>
              <a:prstGeom prst="roundRect">
                <a:avLst>
                  <a:gd name="adj" fmla="val 50000"/>
                </a:avLst>
              </a:prstGeom>
              <a:grpFill/>
              <a:ln w="12700"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85" name="圆角矩形 1484"/>
              <p:cNvSpPr/>
              <p:nvPr/>
            </p:nvSpPr>
            <p:spPr>
              <a:xfrm>
                <a:off x="9625710" y="6616321"/>
                <a:ext cx="234877" cy="60744"/>
              </a:xfrm>
              <a:prstGeom prst="roundRect">
                <a:avLst>
                  <a:gd name="adj" fmla="val 50000"/>
                </a:avLst>
              </a:prstGeom>
              <a:grpFill/>
              <a:ln w="12700"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86" name="圆角矩形 1485"/>
              <p:cNvSpPr/>
              <p:nvPr/>
            </p:nvSpPr>
            <p:spPr>
              <a:xfrm>
                <a:off x="4697254" y="6427200"/>
                <a:ext cx="360291" cy="93179"/>
              </a:xfrm>
              <a:prstGeom prst="roundRect">
                <a:avLst>
                  <a:gd name="adj" fmla="val 50000"/>
                </a:avLst>
              </a:prstGeom>
              <a:grpFill/>
              <a:ln w="12700"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534" name="组合 1533"/>
          <p:cNvGrpSpPr/>
          <p:nvPr/>
        </p:nvGrpSpPr>
        <p:grpSpPr>
          <a:xfrm>
            <a:off x="11346388" y="837594"/>
            <a:ext cx="251975" cy="251975"/>
            <a:chOff x="6573135" y="2487386"/>
            <a:chExt cx="406898" cy="406898"/>
          </a:xfrm>
        </p:grpSpPr>
        <p:cxnSp>
          <p:nvCxnSpPr>
            <p:cNvPr id="1535" name="直接连接符 1534"/>
            <p:cNvCxnSpPr/>
            <p:nvPr/>
          </p:nvCxnSpPr>
          <p:spPr>
            <a:xfrm rot="16200000">
              <a:off x="6624184" y="2639786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6" name="直接连接符 1535"/>
            <p:cNvCxnSpPr/>
            <p:nvPr/>
          </p:nvCxnSpPr>
          <p:spPr>
            <a:xfrm rot="13500000">
              <a:off x="6668821" y="2747549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7" name="直接连接符 1536"/>
            <p:cNvCxnSpPr/>
            <p:nvPr/>
          </p:nvCxnSpPr>
          <p:spPr>
            <a:xfrm rot="10800000">
              <a:off x="6776584" y="2792186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8" name="直接连接符 1537"/>
            <p:cNvCxnSpPr/>
            <p:nvPr/>
          </p:nvCxnSpPr>
          <p:spPr>
            <a:xfrm rot="8100000">
              <a:off x="6884347" y="2747549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9" name="直接连接符 1538"/>
            <p:cNvCxnSpPr/>
            <p:nvPr/>
          </p:nvCxnSpPr>
          <p:spPr>
            <a:xfrm rot="5400000">
              <a:off x="6928984" y="2639786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0" name="直接连接符 1539"/>
            <p:cNvCxnSpPr/>
            <p:nvPr/>
          </p:nvCxnSpPr>
          <p:spPr>
            <a:xfrm rot="2700000">
              <a:off x="6884347" y="2532023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1" name="直接连接符 1540"/>
            <p:cNvCxnSpPr/>
            <p:nvPr/>
          </p:nvCxnSpPr>
          <p:spPr>
            <a:xfrm>
              <a:off x="6776584" y="2487386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2" name="直接连接符 1541"/>
            <p:cNvCxnSpPr/>
            <p:nvPr/>
          </p:nvCxnSpPr>
          <p:spPr>
            <a:xfrm rot="18900000">
              <a:off x="6668821" y="2532023"/>
              <a:ext cx="0" cy="102098"/>
            </a:xfrm>
            <a:prstGeom prst="line">
              <a:avLst/>
            </a:prstGeom>
            <a:ln w="41275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43" name="椭圆 1542"/>
          <p:cNvSpPr/>
          <p:nvPr/>
        </p:nvSpPr>
        <p:spPr>
          <a:xfrm>
            <a:off x="11766666" y="1661235"/>
            <a:ext cx="227838" cy="227838"/>
          </a:xfrm>
          <a:prstGeom prst="ellipse">
            <a:avLst/>
          </a:prstGeom>
          <a:noFill/>
          <a:ln w="63500">
            <a:solidFill>
              <a:srgbClr val="FE7D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4" name="椭圆 1543"/>
          <p:cNvSpPr/>
          <p:nvPr/>
        </p:nvSpPr>
        <p:spPr>
          <a:xfrm flipV="1">
            <a:off x="11618025" y="1082269"/>
            <a:ext cx="61169" cy="64389"/>
          </a:xfrm>
          <a:prstGeom prst="ellipse">
            <a:avLst/>
          </a:prstGeom>
          <a:solidFill>
            <a:srgbClr val="FEDF1F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5" name="椭圆 1544"/>
          <p:cNvSpPr/>
          <p:nvPr/>
        </p:nvSpPr>
        <p:spPr>
          <a:xfrm>
            <a:off x="10564831" y="419609"/>
            <a:ext cx="101692" cy="107045"/>
          </a:xfrm>
          <a:prstGeom prst="ellipse">
            <a:avLst/>
          </a:prstGeom>
          <a:solidFill>
            <a:srgbClr val="FF8504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46" name="组合 1545"/>
          <p:cNvGrpSpPr/>
          <p:nvPr/>
        </p:nvGrpSpPr>
        <p:grpSpPr>
          <a:xfrm rot="20942295">
            <a:off x="1920575" y="282658"/>
            <a:ext cx="5975946" cy="1472744"/>
            <a:chOff x="1914190" y="332952"/>
            <a:chExt cx="5975946" cy="1472744"/>
          </a:xfrm>
        </p:grpSpPr>
        <p:sp>
          <p:nvSpPr>
            <p:cNvPr id="1547" name="椭圆 1546"/>
            <p:cNvSpPr/>
            <p:nvPr/>
          </p:nvSpPr>
          <p:spPr>
            <a:xfrm>
              <a:off x="5922634" y="451243"/>
              <a:ext cx="275259" cy="275259"/>
            </a:xfrm>
            <a:prstGeom prst="ellipse">
              <a:avLst/>
            </a:prstGeom>
            <a:noFill/>
            <a:ln w="57150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8" name="椭圆 1547"/>
            <p:cNvSpPr/>
            <p:nvPr/>
          </p:nvSpPr>
          <p:spPr>
            <a:xfrm>
              <a:off x="7744861" y="1652774"/>
              <a:ext cx="145275" cy="152922"/>
            </a:xfrm>
            <a:prstGeom prst="ellipse">
              <a:avLst/>
            </a:prstGeom>
            <a:noFill/>
            <a:ln w="47625">
              <a:solidFill>
                <a:srgbClr val="48B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9" name="椭圆 1548"/>
            <p:cNvSpPr/>
            <p:nvPr/>
          </p:nvSpPr>
          <p:spPr>
            <a:xfrm>
              <a:off x="6066983" y="837594"/>
              <a:ext cx="108150" cy="113842"/>
            </a:xfrm>
            <a:prstGeom prst="ellipse">
              <a:avLst/>
            </a:prstGeom>
            <a:solidFill>
              <a:srgbClr val="47BEFE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50" name="组合 1549"/>
            <p:cNvGrpSpPr/>
            <p:nvPr/>
          </p:nvGrpSpPr>
          <p:grpSpPr>
            <a:xfrm>
              <a:off x="3266289" y="930803"/>
              <a:ext cx="251975" cy="251975"/>
              <a:chOff x="6573135" y="2487386"/>
              <a:chExt cx="406898" cy="406898"/>
            </a:xfrm>
          </p:grpSpPr>
          <p:cxnSp>
            <p:nvCxnSpPr>
              <p:cNvPr id="1558" name="直接连接符 1557"/>
              <p:cNvCxnSpPr/>
              <p:nvPr/>
            </p:nvCxnSpPr>
            <p:spPr>
              <a:xfrm rot="16200000">
                <a:off x="66241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9" name="直接连接符 1558"/>
              <p:cNvCxnSpPr/>
              <p:nvPr/>
            </p:nvCxnSpPr>
            <p:spPr>
              <a:xfrm rot="13500000">
                <a:off x="6668821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0" name="直接连接符 1559"/>
              <p:cNvCxnSpPr/>
              <p:nvPr/>
            </p:nvCxnSpPr>
            <p:spPr>
              <a:xfrm rot="10800000">
                <a:off x="6776584" y="27921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1" name="直接连接符 1560"/>
              <p:cNvCxnSpPr/>
              <p:nvPr/>
            </p:nvCxnSpPr>
            <p:spPr>
              <a:xfrm rot="8100000">
                <a:off x="6884347" y="2747549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2" name="直接连接符 1561"/>
              <p:cNvCxnSpPr/>
              <p:nvPr/>
            </p:nvCxnSpPr>
            <p:spPr>
              <a:xfrm rot="5400000">
                <a:off x="6928984" y="26397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3" name="直接连接符 1562"/>
              <p:cNvCxnSpPr/>
              <p:nvPr/>
            </p:nvCxnSpPr>
            <p:spPr>
              <a:xfrm rot="2700000">
                <a:off x="6884347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4" name="直接连接符 1563"/>
              <p:cNvCxnSpPr/>
              <p:nvPr/>
            </p:nvCxnSpPr>
            <p:spPr>
              <a:xfrm>
                <a:off x="6776584" y="2487386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5" name="直接连接符 1564"/>
              <p:cNvCxnSpPr/>
              <p:nvPr/>
            </p:nvCxnSpPr>
            <p:spPr>
              <a:xfrm rot="18900000">
                <a:off x="6668821" y="2532023"/>
                <a:ext cx="0" cy="102098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51" name="组合 1550"/>
            <p:cNvGrpSpPr/>
            <p:nvPr/>
          </p:nvGrpSpPr>
          <p:grpSpPr>
            <a:xfrm>
              <a:off x="4903388" y="930803"/>
              <a:ext cx="207294" cy="207294"/>
              <a:chOff x="3765599" y="622300"/>
              <a:chExt cx="1134533" cy="1134533"/>
            </a:xfrm>
            <a:solidFill>
              <a:srgbClr val="FFFF00"/>
            </a:solidFill>
          </p:grpSpPr>
          <p:sp>
            <p:nvSpPr>
              <p:cNvPr id="1556" name="圆角矩形 1555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57" name="圆角矩形 1556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52" name="椭圆 1551"/>
            <p:cNvSpPr/>
            <p:nvPr/>
          </p:nvSpPr>
          <p:spPr>
            <a:xfrm flipV="1">
              <a:off x="3111423" y="332952"/>
              <a:ext cx="61169" cy="64389"/>
            </a:xfrm>
            <a:prstGeom prst="ellipse">
              <a:avLst/>
            </a:prstGeom>
            <a:solidFill>
              <a:srgbClr val="FEDF1F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3" name="椭圆 1552"/>
            <p:cNvSpPr/>
            <p:nvPr/>
          </p:nvSpPr>
          <p:spPr>
            <a:xfrm>
              <a:off x="5013768" y="419609"/>
              <a:ext cx="101692" cy="107045"/>
            </a:xfrm>
            <a:prstGeom prst="ellipse">
              <a:avLst/>
            </a:prstGeom>
            <a:solidFill>
              <a:srgbClr val="FF8504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4" name="椭圆 1553"/>
            <p:cNvSpPr/>
            <p:nvPr/>
          </p:nvSpPr>
          <p:spPr>
            <a:xfrm>
              <a:off x="1914190" y="762330"/>
              <a:ext cx="101692" cy="107045"/>
            </a:xfrm>
            <a:prstGeom prst="ellipse">
              <a:avLst/>
            </a:prstGeom>
            <a:solidFill>
              <a:srgbClr val="FF8504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5" name="椭圆 1554"/>
            <p:cNvSpPr/>
            <p:nvPr/>
          </p:nvSpPr>
          <p:spPr>
            <a:xfrm>
              <a:off x="5258471" y="1471720"/>
              <a:ext cx="227838" cy="227838"/>
            </a:xfrm>
            <a:prstGeom prst="ellipse">
              <a:avLst/>
            </a:prstGeom>
            <a:noFill/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66" name="组合 1565"/>
          <p:cNvGrpSpPr/>
          <p:nvPr/>
        </p:nvGrpSpPr>
        <p:grpSpPr>
          <a:xfrm rot="1181377">
            <a:off x="6604155" y="376691"/>
            <a:ext cx="3299986" cy="668197"/>
            <a:chOff x="6604155" y="376691"/>
            <a:chExt cx="3299986" cy="668197"/>
          </a:xfrm>
        </p:grpSpPr>
        <p:grpSp>
          <p:nvGrpSpPr>
            <p:cNvPr id="1567" name="组合 1566"/>
            <p:cNvGrpSpPr/>
            <p:nvPr/>
          </p:nvGrpSpPr>
          <p:grpSpPr>
            <a:xfrm>
              <a:off x="7098310" y="837594"/>
              <a:ext cx="207294" cy="207294"/>
              <a:chOff x="3765599" y="622300"/>
              <a:chExt cx="1134533" cy="1134533"/>
            </a:xfrm>
            <a:solidFill>
              <a:srgbClr val="FF8300"/>
            </a:solidFill>
          </p:grpSpPr>
          <p:sp>
            <p:nvSpPr>
              <p:cNvPr id="1577" name="圆角矩形 1576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78" name="圆角矩形 1577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68" name="椭圆 1567"/>
            <p:cNvSpPr/>
            <p:nvPr/>
          </p:nvSpPr>
          <p:spPr>
            <a:xfrm>
              <a:off x="6604155" y="837594"/>
              <a:ext cx="65133" cy="68561"/>
            </a:xfrm>
            <a:prstGeom prst="ellipse">
              <a:avLst/>
            </a:prstGeom>
            <a:solidFill>
              <a:srgbClr val="FEDF1F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69" name="直接连接符 1568"/>
            <p:cNvCxnSpPr/>
            <p:nvPr/>
          </p:nvCxnSpPr>
          <p:spPr>
            <a:xfrm>
              <a:off x="8370942" y="837594"/>
              <a:ext cx="0" cy="2549"/>
            </a:xfrm>
            <a:prstGeom prst="line">
              <a:avLst/>
            </a:prstGeom>
            <a:ln w="76200" cap="rnd">
              <a:solidFill>
                <a:srgbClr val="FDE47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70" name="组合 1569"/>
            <p:cNvGrpSpPr/>
            <p:nvPr/>
          </p:nvGrpSpPr>
          <p:grpSpPr>
            <a:xfrm>
              <a:off x="9795640" y="837594"/>
              <a:ext cx="108501" cy="108501"/>
              <a:chOff x="6388327" y="3617686"/>
              <a:chExt cx="135164" cy="135164"/>
            </a:xfrm>
          </p:grpSpPr>
          <p:cxnSp>
            <p:nvCxnSpPr>
              <p:cNvPr id="1573" name="直接连接符 1572"/>
              <p:cNvCxnSpPr/>
              <p:nvPr/>
            </p:nvCxnSpPr>
            <p:spPr>
              <a:xfrm rot="16200000">
                <a:off x="6399059" y="367453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4" name="直接连接符 1573"/>
              <p:cNvCxnSpPr/>
              <p:nvPr/>
            </p:nvCxnSpPr>
            <p:spPr>
              <a:xfrm>
                <a:off x="6455909" y="361768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5" name="直接连接符 1574"/>
              <p:cNvCxnSpPr/>
              <p:nvPr/>
            </p:nvCxnSpPr>
            <p:spPr>
              <a:xfrm rot="5400000">
                <a:off x="6512759" y="367453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6" name="直接连接符 1575"/>
              <p:cNvCxnSpPr/>
              <p:nvPr/>
            </p:nvCxnSpPr>
            <p:spPr>
              <a:xfrm rot="10800000">
                <a:off x="6455909" y="373138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71" name="椭圆 1570"/>
            <p:cNvSpPr/>
            <p:nvPr/>
          </p:nvSpPr>
          <p:spPr>
            <a:xfrm flipV="1">
              <a:off x="9155983" y="975224"/>
              <a:ext cx="61169" cy="64389"/>
            </a:xfrm>
            <a:prstGeom prst="ellipse">
              <a:avLst/>
            </a:prstGeom>
            <a:solidFill>
              <a:srgbClr val="FEDF1F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2" name="椭圆 1571"/>
            <p:cNvSpPr/>
            <p:nvPr/>
          </p:nvSpPr>
          <p:spPr>
            <a:xfrm>
              <a:off x="9702221" y="376691"/>
              <a:ext cx="134670" cy="134670"/>
            </a:xfrm>
            <a:prstGeom prst="ellipse">
              <a:avLst/>
            </a:prstGeom>
            <a:noFill/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79" name="组合 1578"/>
          <p:cNvGrpSpPr/>
          <p:nvPr/>
        </p:nvGrpSpPr>
        <p:grpSpPr>
          <a:xfrm rot="840726">
            <a:off x="662366" y="389565"/>
            <a:ext cx="3299986" cy="668197"/>
            <a:chOff x="6604155" y="376691"/>
            <a:chExt cx="3299986" cy="668197"/>
          </a:xfrm>
        </p:grpSpPr>
        <p:grpSp>
          <p:nvGrpSpPr>
            <p:cNvPr id="1580" name="组合 1579"/>
            <p:cNvGrpSpPr/>
            <p:nvPr/>
          </p:nvGrpSpPr>
          <p:grpSpPr>
            <a:xfrm>
              <a:off x="7098310" y="837594"/>
              <a:ext cx="207294" cy="207294"/>
              <a:chOff x="3765599" y="622300"/>
              <a:chExt cx="1134533" cy="1134533"/>
            </a:xfrm>
            <a:solidFill>
              <a:srgbClr val="FF8300"/>
            </a:solidFill>
          </p:grpSpPr>
          <p:sp>
            <p:nvSpPr>
              <p:cNvPr id="1590" name="圆角矩形 1589"/>
              <p:cNvSpPr/>
              <p:nvPr/>
            </p:nvSpPr>
            <p:spPr>
              <a:xfrm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91" name="圆角矩形 1590"/>
              <p:cNvSpPr/>
              <p:nvPr/>
            </p:nvSpPr>
            <p:spPr>
              <a:xfrm rot="5400000">
                <a:off x="4144531" y="622300"/>
                <a:ext cx="376669" cy="113453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81" name="椭圆 1580"/>
            <p:cNvSpPr/>
            <p:nvPr/>
          </p:nvSpPr>
          <p:spPr>
            <a:xfrm>
              <a:off x="6604155" y="837594"/>
              <a:ext cx="65133" cy="68561"/>
            </a:xfrm>
            <a:prstGeom prst="ellipse">
              <a:avLst/>
            </a:prstGeom>
            <a:solidFill>
              <a:srgbClr val="FEDF1F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82" name="直接连接符 1581"/>
            <p:cNvCxnSpPr/>
            <p:nvPr/>
          </p:nvCxnSpPr>
          <p:spPr>
            <a:xfrm>
              <a:off x="8370942" y="837594"/>
              <a:ext cx="0" cy="2549"/>
            </a:xfrm>
            <a:prstGeom prst="line">
              <a:avLst/>
            </a:prstGeom>
            <a:ln w="76200" cap="rnd">
              <a:solidFill>
                <a:srgbClr val="FDE47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83" name="组合 1582"/>
            <p:cNvGrpSpPr/>
            <p:nvPr/>
          </p:nvGrpSpPr>
          <p:grpSpPr>
            <a:xfrm>
              <a:off x="9795640" y="837594"/>
              <a:ext cx="108501" cy="108501"/>
              <a:chOff x="6388327" y="3617686"/>
              <a:chExt cx="135164" cy="135164"/>
            </a:xfrm>
          </p:grpSpPr>
          <p:cxnSp>
            <p:nvCxnSpPr>
              <p:cNvPr id="1586" name="直接连接符 1585"/>
              <p:cNvCxnSpPr/>
              <p:nvPr/>
            </p:nvCxnSpPr>
            <p:spPr>
              <a:xfrm rot="16200000">
                <a:off x="6399059" y="367453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7" name="直接连接符 1586"/>
              <p:cNvCxnSpPr/>
              <p:nvPr/>
            </p:nvCxnSpPr>
            <p:spPr>
              <a:xfrm>
                <a:off x="6455909" y="361768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8" name="直接连接符 1587"/>
              <p:cNvCxnSpPr/>
              <p:nvPr/>
            </p:nvCxnSpPr>
            <p:spPr>
              <a:xfrm rot="5400000">
                <a:off x="6512759" y="367453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9" name="直接连接符 1588"/>
              <p:cNvCxnSpPr/>
              <p:nvPr/>
            </p:nvCxnSpPr>
            <p:spPr>
              <a:xfrm rot="10800000">
                <a:off x="6455909" y="3731386"/>
                <a:ext cx="0" cy="21464"/>
              </a:xfrm>
              <a:prstGeom prst="line">
                <a:avLst/>
              </a:prstGeom>
              <a:ln w="76200" cap="rnd">
                <a:solidFill>
                  <a:srgbClr val="48A1E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84" name="椭圆 1583"/>
            <p:cNvSpPr/>
            <p:nvPr/>
          </p:nvSpPr>
          <p:spPr>
            <a:xfrm flipV="1">
              <a:off x="9155983" y="975224"/>
              <a:ext cx="61169" cy="64389"/>
            </a:xfrm>
            <a:prstGeom prst="ellipse">
              <a:avLst/>
            </a:prstGeom>
            <a:solidFill>
              <a:srgbClr val="FEDF1F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5" name="椭圆 1584"/>
            <p:cNvSpPr/>
            <p:nvPr/>
          </p:nvSpPr>
          <p:spPr>
            <a:xfrm>
              <a:off x="9702221" y="376691"/>
              <a:ext cx="134670" cy="134670"/>
            </a:xfrm>
            <a:prstGeom prst="ellipse">
              <a:avLst/>
            </a:prstGeom>
            <a:noFill/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630</Words>
  <Application>Microsoft Office PowerPoint</Application>
  <PresentationFormat>宽屏</PresentationFormat>
  <Paragraphs>141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Packet</vt:lpstr>
      <vt:lpstr>等线</vt:lpstr>
      <vt:lpstr>汉仪大黑简</vt:lpstr>
      <vt:lpstr>宋体</vt:lpstr>
      <vt:lpstr>Arial</vt:lpstr>
      <vt:lpstr>Arial Rounded MT Bold</vt:lpstr>
      <vt:lpstr>Calibri</vt:lpstr>
      <vt:lpstr>Calibri Light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MBE</dc:title>
  <dc:creator>Administrator</dc:creator>
  <cp:lastModifiedBy>YANGS</cp:lastModifiedBy>
  <cp:revision>633</cp:revision>
  <dcterms:created xsi:type="dcterms:W3CDTF">2016-07-17T12:13:00Z</dcterms:created>
  <dcterms:modified xsi:type="dcterms:W3CDTF">2018-09-19T14:00:40Z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