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1"/>
  </p:notesMasterIdLst>
  <p:handoutMasterIdLst>
    <p:handoutMasterId r:id="rId22"/>
  </p:handoutMasterIdLst>
  <p:sldIdLst>
    <p:sldId id="3666" r:id="rId2"/>
    <p:sldId id="3735" r:id="rId3"/>
    <p:sldId id="3737" r:id="rId4"/>
    <p:sldId id="3709" r:id="rId5"/>
    <p:sldId id="3710" r:id="rId6"/>
    <p:sldId id="3708" r:id="rId7"/>
    <p:sldId id="3738" r:id="rId8"/>
    <p:sldId id="3716" r:id="rId9"/>
    <p:sldId id="3721" r:id="rId10"/>
    <p:sldId id="3711" r:id="rId11"/>
    <p:sldId id="3739" r:id="rId12"/>
    <p:sldId id="3720" r:id="rId13"/>
    <p:sldId id="3718" r:id="rId14"/>
    <p:sldId id="3719" r:id="rId15"/>
    <p:sldId id="3740" r:id="rId16"/>
    <p:sldId id="3727" r:id="rId17"/>
    <p:sldId id="3722" r:id="rId18"/>
    <p:sldId id="3741" r:id="rId19"/>
    <p:sldId id="3742" r:id="rId20"/>
  </p:sldIdLst>
  <p:sldSz cx="12858750" cy="723265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14E5B"/>
    <a:srgbClr val="E91E21"/>
    <a:srgbClr val="010066"/>
    <a:srgbClr val="DA1F28"/>
    <a:srgbClr val="4BC1DD"/>
    <a:srgbClr val="333F50"/>
    <a:srgbClr val="8A4795"/>
    <a:srgbClr val="82C0F7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57" autoAdjust="0"/>
    <p:restoredTop sz="95317" autoAdjust="0"/>
  </p:normalViewPr>
  <p:slideViewPr>
    <p:cSldViewPr>
      <p:cViewPr>
        <p:scale>
          <a:sx n="66" d="100"/>
          <a:sy n="66" d="100"/>
        </p:scale>
        <p:origin x="702" y="174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205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2018/9/20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8466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90874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4497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9796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650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064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8079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0377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03817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325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9698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6122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98006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5885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933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5878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24070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494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2018/9/20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our footer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02351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2673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2018/9/20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9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9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9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F:\素材\正版图-卖\PPT\PPT消防\xf0004\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" y="980"/>
            <a:ext cx="12855600" cy="7230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3228"/>
          <a:stretch/>
        </p:blipFill>
        <p:spPr bwMode="auto">
          <a:xfrm>
            <a:off x="1301" y="5295900"/>
            <a:ext cx="12854560" cy="1935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F:\素材\正版图-卖\PPT\PPT cg城管执法\CG0003\02.pn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401933" y="2590800"/>
            <a:ext cx="2454447" cy="4640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F:\素材\正版图-卖\PPT\PPT xf消防\xf0005\03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012" y="808011"/>
            <a:ext cx="4632118" cy="4906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5239307" y="2710309"/>
            <a:ext cx="53138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FIRE CONTROL WORK REPORT PPT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5136679" y="3020548"/>
            <a:ext cx="55190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b="1" dirty="0" smtClean="0">
                <a:cs typeface="Arial" panose="020B0604020202020204" pitchFamily="34" charset="0"/>
              </a:rPr>
              <a:t>消防工作报告</a:t>
            </a:r>
            <a:r>
              <a:rPr lang="en-US" altLang="zh-CN" sz="5400" b="1" dirty="0" smtClean="0">
                <a:cs typeface="Arial" panose="020B0604020202020204" pitchFamily="34" charset="0"/>
              </a:rPr>
              <a:t>PPT</a:t>
            </a:r>
            <a:endParaRPr lang="zh-CN" altLang="en-US" sz="5400" b="1" dirty="0">
              <a:cs typeface="Arial" panose="020B0604020202020204" pitchFamily="34" charset="0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5480968" y="4469369"/>
            <a:ext cx="483051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600" dirty="0">
                <a:cs typeface="Arial" panose="020B0604020202020204" pitchFamily="34" charset="0"/>
              </a:rPr>
              <a:t>汇报人</a:t>
            </a:r>
            <a:r>
              <a:rPr lang="zh-CN" altLang="en-US" sz="1600" dirty="0" smtClean="0">
                <a:cs typeface="Arial" panose="020B0604020202020204" pitchFamily="34" charset="0"/>
              </a:rPr>
              <a:t>：</a:t>
            </a:r>
            <a:r>
              <a:rPr lang="en-US" altLang="zh-CN" sz="1600" dirty="0" smtClean="0">
                <a:cs typeface="Arial" panose="020B0604020202020204" pitchFamily="34" charset="0"/>
              </a:rPr>
              <a:t>X </a:t>
            </a:r>
            <a:r>
              <a:rPr lang="en-US" altLang="zh-CN" sz="1600" dirty="0" err="1" smtClean="0">
                <a:cs typeface="Arial" panose="020B0604020202020204" pitchFamily="34" charset="0"/>
              </a:rPr>
              <a:t>X</a:t>
            </a:r>
            <a:r>
              <a:rPr lang="en-US" altLang="zh-CN" sz="1600" dirty="0" smtClean="0">
                <a:cs typeface="Arial" panose="020B0604020202020204" pitchFamily="34" charset="0"/>
              </a:rPr>
              <a:t> </a:t>
            </a:r>
            <a:r>
              <a:rPr lang="en-US" altLang="zh-CN" sz="1600" dirty="0" err="1" smtClean="0">
                <a:cs typeface="Arial" panose="020B0604020202020204" pitchFamily="34" charset="0"/>
              </a:rPr>
              <a:t>X</a:t>
            </a:r>
            <a:r>
              <a:rPr lang="en-US" altLang="zh-CN" sz="1600" dirty="0" smtClean="0">
                <a:cs typeface="Arial" panose="020B0604020202020204" pitchFamily="34" charset="0"/>
              </a:rPr>
              <a:t>   Report </a:t>
            </a:r>
            <a:r>
              <a:rPr lang="en-US" altLang="zh-CN" sz="1600" dirty="0">
                <a:cs typeface="Arial" panose="020B0604020202020204" pitchFamily="34" charset="0"/>
              </a:rPr>
              <a:t>Person: </a:t>
            </a:r>
            <a:r>
              <a:rPr lang="en-US" altLang="zh-CN" sz="1600" dirty="0" smtClean="0">
                <a:cs typeface="Arial" panose="020B0604020202020204" pitchFamily="34" charset="0"/>
              </a:rPr>
              <a:t>X </a:t>
            </a:r>
            <a:r>
              <a:rPr lang="en-US" altLang="zh-CN" sz="1600" dirty="0" err="1" smtClean="0">
                <a:cs typeface="Arial" panose="020B0604020202020204" pitchFamily="34" charset="0"/>
              </a:rPr>
              <a:t>X</a:t>
            </a:r>
            <a:r>
              <a:rPr lang="en-US" altLang="zh-CN" sz="1600" dirty="0" smtClean="0">
                <a:cs typeface="Arial" panose="020B0604020202020204" pitchFamily="34" charset="0"/>
              </a:rPr>
              <a:t> </a:t>
            </a:r>
            <a:r>
              <a:rPr lang="en-US" altLang="zh-CN" sz="1600" dirty="0" err="1" smtClean="0">
                <a:cs typeface="Arial" panose="020B0604020202020204" pitchFamily="34" charset="0"/>
              </a:rPr>
              <a:t>X</a:t>
            </a:r>
            <a:r>
              <a:rPr lang="en-US" altLang="zh-CN" sz="1600" dirty="0" smtClean="0">
                <a:cs typeface="Arial" panose="020B0604020202020204" pitchFamily="34" charset="0"/>
              </a:rPr>
              <a:t>   </a:t>
            </a:r>
            <a:endParaRPr lang="zh-CN" altLang="en-US" sz="16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139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15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65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550"/>
                            </p:stCondLst>
                            <p:childTnLst>
                              <p:par>
                                <p:cTn id="5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05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650"/>
                            </p:stCondLst>
                            <p:childTnLst>
                              <p:par>
                                <p:cTn id="6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4" grpId="0"/>
      <p:bldP spid="1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060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497" y="3456696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7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7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31" y="3003593"/>
            <a:ext cx="6633266" cy="120537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682" rIns="949115" anchor="ctr"/>
          <a:lstStyle/>
          <a:p>
            <a:pPr>
              <a:lnSpc>
                <a:spcPct val="130000"/>
              </a:lnSpc>
              <a:defRPr/>
            </a:pPr>
            <a:endParaRPr lang="zh-CN" altLang="en-US" sz="1477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530" y="3285934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4077" y="2808805"/>
            <a:ext cx="1442703" cy="155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3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10123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399" y="3236745"/>
            <a:ext cx="4257960" cy="553870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999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399" y="3813920"/>
            <a:ext cx="4257960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5259311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052" grpId="0"/>
      <p:bldP spid="2053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4"/>
          <p:cNvGrpSpPr/>
          <p:nvPr/>
        </p:nvGrpSpPr>
        <p:grpSpPr>
          <a:xfrm rot="9900000">
            <a:off x="7611898" y="5093760"/>
            <a:ext cx="951441" cy="813426"/>
            <a:chOff x="2208213" y="4308475"/>
            <a:chExt cx="1313851" cy="1123184"/>
          </a:xfrm>
          <a:solidFill>
            <a:schemeClr val="accent4"/>
          </a:solidFill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 rot="17100000">
            <a:off x="4173320" y="5044968"/>
            <a:ext cx="951515" cy="813366"/>
            <a:chOff x="2208213" y="4308475"/>
            <a:chExt cx="1313851" cy="1123184"/>
          </a:xfrm>
          <a:solidFill>
            <a:schemeClr val="accent3"/>
          </a:solidFill>
        </p:grpSpPr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8"/>
          <p:cNvGrpSpPr/>
          <p:nvPr/>
        </p:nvGrpSpPr>
        <p:grpSpPr>
          <a:xfrm flipH="1">
            <a:off x="7522842" y="2496044"/>
            <a:ext cx="951440" cy="813426"/>
            <a:chOff x="2208213" y="4308475"/>
            <a:chExt cx="1313851" cy="1123184"/>
          </a:xfrm>
          <a:solidFill>
            <a:schemeClr val="accent2"/>
          </a:solidFill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4"/>
          <p:cNvGrpSpPr/>
          <p:nvPr/>
        </p:nvGrpSpPr>
        <p:grpSpPr>
          <a:xfrm>
            <a:off x="4263273" y="2496044"/>
            <a:ext cx="951441" cy="813426"/>
            <a:chOff x="2208213" y="4308475"/>
            <a:chExt cx="1313851" cy="1123184"/>
          </a:xfrm>
        </p:grpSpPr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Text Placeholder 7"/>
          <p:cNvSpPr txBox="1">
            <a:spLocks/>
          </p:cNvSpPr>
          <p:nvPr/>
        </p:nvSpPr>
        <p:spPr>
          <a:xfrm>
            <a:off x="4254035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ln>
                  <a:noFill/>
                </a:ln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5" name="Text Placeholder 2"/>
          <p:cNvSpPr txBox="1">
            <a:spLocks/>
          </p:cNvSpPr>
          <p:nvPr/>
        </p:nvSpPr>
        <p:spPr>
          <a:xfrm>
            <a:off x="1964879" y="2524373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4212515" y="5330420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964879" y="5274660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7849723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8760114" y="2518843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7"/>
          <p:cNvSpPr txBox="1">
            <a:spLocks/>
          </p:cNvSpPr>
          <p:nvPr/>
        </p:nvSpPr>
        <p:spPr>
          <a:xfrm>
            <a:off x="7932663" y="5297155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8760114" y="5274660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Shape 1719"/>
          <p:cNvSpPr/>
          <p:nvPr/>
        </p:nvSpPr>
        <p:spPr>
          <a:xfrm>
            <a:off x="4796125" y="3874359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4" y="21600"/>
                </a:moveTo>
                <a:lnTo>
                  <a:pt x="17863" y="16372"/>
                </a:lnTo>
                <a:lnTo>
                  <a:pt x="21600" y="11064"/>
                </a:lnTo>
                <a:cubicBezTo>
                  <a:pt x="16705" y="10632"/>
                  <a:pt x="12832" y="7246"/>
                  <a:pt x="12619" y="3093"/>
                </a:cubicBezTo>
                <a:lnTo>
                  <a:pt x="6294" y="0"/>
                </a:lnTo>
                <a:lnTo>
                  <a:pt x="0" y="3080"/>
                </a:lnTo>
                <a:cubicBezTo>
                  <a:pt x="216" y="13022"/>
                  <a:pt x="9708" y="21118"/>
                  <a:pt x="21544" y="2160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0"/>
          <p:cNvSpPr/>
          <p:nvPr/>
        </p:nvSpPr>
        <p:spPr>
          <a:xfrm>
            <a:off x="6166927" y="4188007"/>
            <a:ext cx="1870348" cy="1559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305"/>
                </a:moveTo>
                <a:lnTo>
                  <a:pt x="3079" y="21600"/>
                </a:lnTo>
                <a:cubicBezTo>
                  <a:pt x="13022" y="21383"/>
                  <a:pt x="21117" y="11891"/>
                  <a:pt x="21600" y="57"/>
                </a:cubicBezTo>
                <a:lnTo>
                  <a:pt x="16372" y="3738"/>
                </a:lnTo>
                <a:lnTo>
                  <a:pt x="11063" y="0"/>
                </a:lnTo>
                <a:cubicBezTo>
                  <a:pt x="10631" y="4895"/>
                  <a:pt x="7245" y="8768"/>
                  <a:pt x="3093" y="8981"/>
                </a:cubicBezTo>
                <a:cubicBezTo>
                  <a:pt x="3093" y="8981"/>
                  <a:pt x="0" y="15305"/>
                  <a:pt x="0" y="1530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1"/>
          <p:cNvSpPr/>
          <p:nvPr/>
        </p:nvSpPr>
        <p:spPr>
          <a:xfrm>
            <a:off x="6468922" y="2520901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1"/>
                </a:moveTo>
                <a:cubicBezTo>
                  <a:pt x="21384" y="8578"/>
                  <a:pt x="11891" y="483"/>
                  <a:pt x="56" y="0"/>
                </a:cubicBezTo>
                <a:lnTo>
                  <a:pt x="3737" y="5228"/>
                </a:lnTo>
                <a:lnTo>
                  <a:pt x="0" y="10536"/>
                </a:lnTo>
                <a:cubicBezTo>
                  <a:pt x="4895" y="10968"/>
                  <a:pt x="8767" y="14353"/>
                  <a:pt x="8981" y="18507"/>
                </a:cubicBezTo>
                <a:lnTo>
                  <a:pt x="15305" y="21600"/>
                </a:lnTo>
                <a:cubicBezTo>
                  <a:pt x="15305" y="21600"/>
                  <a:pt x="21600" y="18521"/>
                  <a:pt x="21600" y="1852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22"/>
          <p:cNvSpPr/>
          <p:nvPr/>
        </p:nvSpPr>
        <p:spPr>
          <a:xfrm>
            <a:off x="4796124" y="2520903"/>
            <a:ext cx="1870348" cy="1558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4"/>
                </a:moveTo>
                <a:lnTo>
                  <a:pt x="18521" y="0"/>
                </a:lnTo>
                <a:cubicBezTo>
                  <a:pt x="8577" y="216"/>
                  <a:pt x="483" y="9708"/>
                  <a:pt x="0" y="21544"/>
                </a:cubicBezTo>
                <a:lnTo>
                  <a:pt x="5227" y="17863"/>
                </a:lnTo>
                <a:lnTo>
                  <a:pt x="10537" y="21600"/>
                </a:lnTo>
                <a:cubicBezTo>
                  <a:pt x="10969" y="16705"/>
                  <a:pt x="14354" y="12832"/>
                  <a:pt x="18507" y="12619"/>
                </a:cubicBezTo>
                <a:cubicBezTo>
                  <a:pt x="18507" y="12619"/>
                  <a:pt x="21600" y="6294"/>
                  <a:pt x="21600" y="629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5460257" y="2946309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5215688" y="4418415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7118389" y="3236217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6874397" y="4650801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800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50"/>
                            </p:stCondLst>
                            <p:childTnLst>
                              <p:par>
                                <p:cTn id="62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6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1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6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animBg="1" advAuto="0"/>
      <p:bldP spid="53" grpId="0" animBg="1" advAuto="0"/>
      <p:bldP spid="54" grpId="0" animBg="1" advAuto="0"/>
      <p:bldP spid="55" grpId="0" animBg="1" advAuto="0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 userDrawn="1"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 userDrawn="1"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 userDrawn="1"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 userDrawn="1"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 userDrawn="1"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019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215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>
            <a:spLocks/>
          </p:cNvSpPr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>
            <a:spLocks/>
          </p:cNvSpPr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>
            <a:spLocks/>
          </p:cNvSpPr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>
            <a:spLocks/>
          </p:cNvSpPr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>
            <a:spLocks/>
          </p:cNvSpPr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585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66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3" grpId="0"/>
      <p:bldP spid="77" grpId="0"/>
      <p:bldP spid="161" grpId="0" animBg="1"/>
      <p:bldP spid="162" grpId="0" animBg="1"/>
      <p:bldP spid="163" grpId="0" animBg="1"/>
      <p:bldP spid="164" grpId="0" animBg="1"/>
      <p:bldP spid="165" grpId="0" animBg="1"/>
      <p:bldP spid="173" grpId="0"/>
      <p:bldP spid="174" grpId="0"/>
      <p:bldP spid="157" grpId="0"/>
      <p:bldP spid="169" grpId="0"/>
      <p:bldP spid="237" grpId="0"/>
      <p:bldP spid="238" grpId="0"/>
      <p:bldP spid="239" grpId="0"/>
      <p:bldP spid="2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497" y="3456696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7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7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31" y="3003593"/>
            <a:ext cx="6633266" cy="120537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682" rIns="949115" anchor="ctr"/>
          <a:lstStyle/>
          <a:p>
            <a:pPr>
              <a:lnSpc>
                <a:spcPct val="130000"/>
              </a:lnSpc>
              <a:defRPr/>
            </a:pPr>
            <a:endParaRPr lang="zh-CN" altLang="en-US" sz="1477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530" y="3285934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4077" y="2808805"/>
            <a:ext cx="1442703" cy="155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3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10123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399" y="3236745"/>
            <a:ext cx="4257960" cy="553870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999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399" y="3813920"/>
            <a:ext cx="4257960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6156056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052" grpId="0"/>
      <p:bldP spid="2053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3" y="1320171"/>
            <a:ext cx="12858044" cy="29738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28"/>
          <p:cNvGrpSpPr>
            <a:grpSpLocks/>
          </p:cNvGrpSpPr>
          <p:nvPr/>
        </p:nvGrpSpPr>
        <p:grpSpPr bwMode="auto">
          <a:xfrm>
            <a:off x="5208632" y="1161426"/>
            <a:ext cx="2435438" cy="5348589"/>
            <a:chOff x="3656150" y="2030967"/>
            <a:chExt cx="1289891" cy="2833096"/>
          </a:xfrm>
        </p:grpSpPr>
        <p:sp>
          <p:nvSpPr>
            <p:cNvPr id="30" name="任意多边形 29"/>
            <p:cNvSpPr/>
            <p:nvPr/>
          </p:nvSpPr>
          <p:spPr bwMode="auto">
            <a:xfrm>
              <a:off x="3656150" y="2030967"/>
              <a:ext cx="1289891" cy="2833096"/>
            </a:xfrm>
            <a:custGeom>
              <a:avLst/>
              <a:gdLst>
                <a:gd name="connsiteX0" fmla="*/ 1145560 w 1685607"/>
                <a:gd name="connsiteY0" fmla="*/ 0 h 3702114"/>
                <a:gd name="connsiteX1" fmla="*/ 1424766 w 1685607"/>
                <a:gd name="connsiteY1" fmla="*/ 0 h 3702114"/>
                <a:gd name="connsiteX2" fmla="*/ 1424766 w 1685607"/>
                <a:gd name="connsiteY2" fmla="*/ 22924 h 3702114"/>
                <a:gd name="connsiteX3" fmla="*/ 1461809 w 1685607"/>
                <a:gd name="connsiteY3" fmla="*/ 22924 h 3702114"/>
                <a:gd name="connsiteX4" fmla="*/ 1685607 w 1685607"/>
                <a:gd name="connsiteY4" fmla="*/ 246722 h 3702114"/>
                <a:gd name="connsiteX5" fmla="*/ 1685607 w 1685607"/>
                <a:gd name="connsiteY5" fmla="*/ 3478316 h 3702114"/>
                <a:gd name="connsiteX6" fmla="*/ 1461809 w 1685607"/>
                <a:gd name="connsiteY6" fmla="*/ 3702114 h 3702114"/>
                <a:gd name="connsiteX7" fmla="*/ 223798 w 1685607"/>
                <a:gd name="connsiteY7" fmla="*/ 3702114 h 3702114"/>
                <a:gd name="connsiteX8" fmla="*/ 0 w 1685607"/>
                <a:gd name="connsiteY8" fmla="*/ 3478316 h 3702114"/>
                <a:gd name="connsiteX9" fmla="*/ 0 w 1685607"/>
                <a:gd name="connsiteY9" fmla="*/ 246722 h 3702114"/>
                <a:gd name="connsiteX10" fmla="*/ 223798 w 1685607"/>
                <a:gd name="connsiteY10" fmla="*/ 22924 h 3702114"/>
                <a:gd name="connsiteX11" fmla="*/ 1145560 w 1685607"/>
                <a:gd name="connsiteY11" fmla="*/ 22924 h 3702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85607" h="3702114">
                  <a:moveTo>
                    <a:pt x="1145560" y="0"/>
                  </a:moveTo>
                  <a:lnTo>
                    <a:pt x="1424766" y="0"/>
                  </a:lnTo>
                  <a:lnTo>
                    <a:pt x="1424766" y="22924"/>
                  </a:lnTo>
                  <a:lnTo>
                    <a:pt x="1461809" y="22924"/>
                  </a:lnTo>
                  <a:cubicBezTo>
                    <a:pt x="1585409" y="22924"/>
                    <a:pt x="1685607" y="123122"/>
                    <a:pt x="1685607" y="246722"/>
                  </a:cubicBezTo>
                  <a:lnTo>
                    <a:pt x="1685607" y="3478316"/>
                  </a:lnTo>
                  <a:cubicBezTo>
                    <a:pt x="1685607" y="3601916"/>
                    <a:pt x="1585409" y="3702114"/>
                    <a:pt x="1461809" y="3702114"/>
                  </a:cubicBezTo>
                  <a:lnTo>
                    <a:pt x="223798" y="3702114"/>
                  </a:lnTo>
                  <a:cubicBezTo>
                    <a:pt x="100198" y="3702114"/>
                    <a:pt x="0" y="3601916"/>
                    <a:pt x="0" y="3478316"/>
                  </a:cubicBezTo>
                  <a:lnTo>
                    <a:pt x="0" y="246722"/>
                  </a:lnTo>
                  <a:cubicBezTo>
                    <a:pt x="0" y="123122"/>
                    <a:pt x="100198" y="22924"/>
                    <a:pt x="223798" y="22924"/>
                  </a:cubicBezTo>
                  <a:lnTo>
                    <a:pt x="1145560" y="2292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 bwMode="auto">
            <a:xfrm>
              <a:off x="3738472" y="2311532"/>
              <a:ext cx="1125248" cy="2212233"/>
            </a:xfrm>
            <a:prstGeom prst="rect">
              <a:avLst/>
            </a:prstGeom>
            <a:blipFill dpi="0" rotWithShape="1">
              <a:blip r:embed="rId3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98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endParaRPr lang="zh-CN" altLang="en-US" sz="1898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" name="文本框 66"/>
          <p:cNvSpPr txBox="1">
            <a:spLocks noChangeArrowheads="1"/>
          </p:cNvSpPr>
          <p:nvPr/>
        </p:nvSpPr>
        <p:spPr bwMode="auto">
          <a:xfrm>
            <a:off x="812800" y="2753317"/>
            <a:ext cx="4104407" cy="62324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文本框 13"/>
          <p:cNvSpPr txBox="1">
            <a:spLocks noChangeArrowheads="1"/>
          </p:cNvSpPr>
          <p:nvPr/>
        </p:nvSpPr>
        <p:spPr bwMode="auto">
          <a:xfrm>
            <a:off x="3070548" y="2369758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r"/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9" name="文本框 66"/>
          <p:cNvSpPr txBox="1">
            <a:spLocks noChangeArrowheads="1"/>
          </p:cNvSpPr>
          <p:nvPr/>
        </p:nvSpPr>
        <p:spPr bwMode="auto">
          <a:xfrm>
            <a:off x="7935495" y="2753317"/>
            <a:ext cx="4104407" cy="62324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文本框 13"/>
          <p:cNvSpPr txBox="1">
            <a:spLocks noChangeArrowheads="1"/>
          </p:cNvSpPr>
          <p:nvPr/>
        </p:nvSpPr>
        <p:spPr bwMode="auto">
          <a:xfrm>
            <a:off x="7935495" y="2369758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53" name="文本框 66"/>
          <p:cNvSpPr txBox="1">
            <a:spLocks noChangeArrowheads="1"/>
          </p:cNvSpPr>
          <p:nvPr/>
        </p:nvSpPr>
        <p:spPr bwMode="auto">
          <a:xfrm>
            <a:off x="812800" y="5320054"/>
            <a:ext cx="4104407" cy="62324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文本框 13"/>
          <p:cNvSpPr txBox="1">
            <a:spLocks noChangeArrowheads="1"/>
          </p:cNvSpPr>
          <p:nvPr/>
        </p:nvSpPr>
        <p:spPr bwMode="auto">
          <a:xfrm>
            <a:off x="3070548" y="4936495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r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55" name="文本框 66"/>
          <p:cNvSpPr txBox="1">
            <a:spLocks noChangeArrowheads="1"/>
          </p:cNvSpPr>
          <p:nvPr/>
        </p:nvSpPr>
        <p:spPr bwMode="auto">
          <a:xfrm>
            <a:off x="7935495" y="5320054"/>
            <a:ext cx="4104407" cy="62324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文本框 13"/>
          <p:cNvSpPr txBox="1">
            <a:spLocks noChangeArrowheads="1"/>
          </p:cNvSpPr>
          <p:nvPr/>
        </p:nvSpPr>
        <p:spPr bwMode="auto">
          <a:xfrm>
            <a:off x="7935495" y="4936495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55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000">
        <p14:flip dir="r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8" grpId="0"/>
      <p:bldP spid="49" grpId="0"/>
      <p:bldP spid="50" grpId="0"/>
      <p:bldP spid="53" grpId="0"/>
      <p:bldP spid="54" grpId="0"/>
      <p:bldP spid="55" grpId="0"/>
      <p:bldP spid="5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80903" y="1960141"/>
            <a:ext cx="7897859" cy="2954013"/>
            <a:chOff x="3859486" y="1767172"/>
            <a:chExt cx="7489161" cy="2801149"/>
          </a:xfrm>
        </p:grpSpPr>
        <p:sp>
          <p:nvSpPr>
            <p:cNvPr id="40" name="TextBox 39"/>
            <p:cNvSpPr txBox="1"/>
            <p:nvPr/>
          </p:nvSpPr>
          <p:spPr>
            <a:xfrm>
              <a:off x="6845591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4982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134812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163858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738802" y="4258170"/>
              <a:ext cx="609845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79170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749157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392533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0780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360382" y="4258170"/>
              <a:ext cx="421358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852536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446089" y="18832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446089" y="1883284"/>
              <a:ext cx="23774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446089" y="23404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446089" y="2340484"/>
              <a:ext cx="12725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446089" y="27976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446089" y="2797684"/>
              <a:ext cx="92582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446089" y="32548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446089" y="3254884"/>
              <a:ext cx="202310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446089" y="37120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446089" y="3712084"/>
              <a:ext cx="171068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6823528" y="1883284"/>
              <a:ext cx="1463039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718628" y="2340484"/>
              <a:ext cx="16268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371918" y="2796805"/>
              <a:ext cx="145161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469198" y="3254884"/>
              <a:ext cx="14744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156778" y="3712084"/>
              <a:ext cx="132969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8286566" y="1883284"/>
              <a:ext cx="138176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345498" y="2340484"/>
              <a:ext cx="332085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821623" y="2796805"/>
              <a:ext cx="2116455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943668" y="3254884"/>
              <a:ext cx="1724661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486468" y="3712084"/>
              <a:ext cx="1710689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4446089" y="1767172"/>
              <a:ext cx="0" cy="2412945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3859486" y="18533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2015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859486" y="23105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2014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859486" y="2766884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2013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859486" y="32249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2012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865810" y="3682163"/>
              <a:ext cx="539436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2011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8" name="Oval 77"/>
          <p:cNvSpPr/>
          <p:nvPr/>
        </p:nvSpPr>
        <p:spPr>
          <a:xfrm>
            <a:off x="2746286" y="5383766"/>
            <a:ext cx="307256" cy="3072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117517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676725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5227465" y="5383766"/>
            <a:ext cx="307256" cy="307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581493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157904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7708643" y="5383766"/>
            <a:ext cx="307256" cy="3072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045469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639082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261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/>
      <p:bldP spid="80" grpId="0"/>
      <p:bldP spid="81" grpId="0" animBg="1"/>
      <p:bldP spid="82" grpId="0"/>
      <p:bldP spid="83" grpId="0"/>
      <p:bldP spid="84" grpId="0" animBg="1"/>
      <p:bldP spid="85" grpId="0"/>
      <p:bldP spid="8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5556" y="6791646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11" name="Picture 2" descr="F:\素材\正版图-卖\PPT\PPT消防\xf0004\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" y="980"/>
            <a:ext cx="12855600" cy="7230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3228"/>
          <a:stretch/>
        </p:blipFill>
        <p:spPr bwMode="auto">
          <a:xfrm>
            <a:off x="1301" y="5295900"/>
            <a:ext cx="12854560" cy="1935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F:\素材\正版图-卖\PPT\PPT cg城管执法\CG0003\02.pn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401933" y="2590800"/>
            <a:ext cx="2454447" cy="4640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F:\素材\正版图-卖\PPT\PPT xf消防\xf0005\03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012" y="808011"/>
            <a:ext cx="4632118" cy="4906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819650" y="3020548"/>
            <a:ext cx="615315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7200" b="1" dirty="0" smtClean="0">
                <a:cs typeface="Arial" panose="020B0604020202020204" pitchFamily="34" charset="0"/>
              </a:rPr>
              <a:t>THANK YOU</a:t>
            </a:r>
            <a:endParaRPr lang="zh-CN" altLang="en-US" sz="7200" b="1" dirty="0">
              <a:cs typeface="Arial" panose="020B0604020202020204" pitchFamily="34" charset="0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6153150" y="4238764"/>
            <a:ext cx="34861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400" dirty="0" smtClean="0">
                <a:cs typeface="Arial" panose="020B0604020202020204" pitchFamily="34" charset="0"/>
              </a:rPr>
              <a:t>感谢聆听，批评指导</a:t>
            </a:r>
            <a:endParaRPr lang="zh-CN" alt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138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35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85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750"/>
                            </p:stCondLst>
                            <p:childTnLst>
                              <p:par>
                                <p:cTn id="5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4" grpId="0"/>
      <p:bldP spid="1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96927" y="3976365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675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6459021" y="1897100"/>
            <a:ext cx="534048" cy="53237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375" dirty="0">
                <a:latin typeface="Arial" panose="020B0604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1</a:t>
            </a:r>
            <a:endParaRPr lang="zh-CN" altLang="en-US" sz="3375" dirty="0">
              <a:latin typeface="Arial" panose="020B0604020202020204" pitchFamily="34" charset="0"/>
              <a:ea typeface="微软雅黑" panose="020B0503020204020204" pitchFamily="34" charset="-122"/>
              <a:cs typeface="Arial Unicode MS" panose="020B0604020202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459021" y="2920580"/>
            <a:ext cx="534048" cy="53237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375" dirty="0">
                <a:latin typeface="Arial" panose="020B0604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2</a:t>
            </a:r>
            <a:endParaRPr lang="zh-CN" altLang="en-US" sz="3375" dirty="0">
              <a:latin typeface="Arial" panose="020B0604020202020204" pitchFamily="34" charset="0"/>
              <a:ea typeface="微软雅黑" panose="020B0503020204020204" pitchFamily="34" charset="-122"/>
              <a:cs typeface="Arial Unicode MS" panose="020B0604020202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459021" y="3944062"/>
            <a:ext cx="534048" cy="53237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375" dirty="0">
                <a:latin typeface="Arial" panose="020B0604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3</a:t>
            </a:r>
            <a:endParaRPr lang="zh-CN" altLang="en-US" sz="3375" dirty="0">
              <a:latin typeface="Arial" panose="020B0604020202020204" pitchFamily="34" charset="0"/>
              <a:ea typeface="微软雅黑" panose="020B0503020204020204" pitchFamily="34" charset="-122"/>
              <a:cs typeface="Arial Unicode MS" panose="020B0604020202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459021" y="4967543"/>
            <a:ext cx="534048" cy="53237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375" dirty="0">
                <a:latin typeface="Arial" panose="020B0604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4</a:t>
            </a:r>
            <a:endParaRPr lang="zh-CN" altLang="en-US" sz="3375" dirty="0">
              <a:latin typeface="Arial" panose="020B0604020202020204" pitchFamily="34" charset="0"/>
              <a:ea typeface="微软雅黑" panose="020B0503020204020204" pitchFamily="34" charset="-122"/>
              <a:cs typeface="Arial Unicode MS" panose="020B0604020202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06" y="199"/>
            <a:ext cx="5132597" cy="72322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          </a:t>
            </a:r>
            <a:endParaRPr lang="zh-CN" altLang="en-US" sz="253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549900" y="2587919"/>
            <a:ext cx="2034211" cy="107093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695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36" name="矩形 35"/>
          <p:cNvSpPr/>
          <p:nvPr/>
        </p:nvSpPr>
        <p:spPr>
          <a:xfrm>
            <a:off x="1579553" y="3690903"/>
            <a:ext cx="1974900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CONTENTS</a:t>
            </a:r>
          </a:p>
        </p:txBody>
      </p:sp>
      <p:sp>
        <p:nvSpPr>
          <p:cNvPr id="18" name="MH_SubTitle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136030" y="1860229"/>
            <a:ext cx="2589043" cy="538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1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1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SubTitle_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136029" y="3944585"/>
            <a:ext cx="2039493" cy="538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1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1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SubTitle_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136030" y="2921641"/>
            <a:ext cx="2157017" cy="538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1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1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SubTitle_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136030" y="4967528"/>
            <a:ext cx="2157017" cy="538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1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1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872095"/>
      </p:ext>
    </p:extLst>
  </p:cSld>
  <p:clrMapOvr>
    <a:masterClrMapping/>
  </p:clrMapOvr>
  <p:transition spd="slow" advTm="4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34" grpId="0" animBg="1"/>
      <p:bldP spid="35" grpId="0"/>
      <p:bldP spid="36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497" y="3456696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7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7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31" y="3003593"/>
            <a:ext cx="6633266" cy="120537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682" rIns="949115" anchor="ctr"/>
          <a:lstStyle/>
          <a:p>
            <a:pPr>
              <a:lnSpc>
                <a:spcPct val="130000"/>
              </a:lnSpc>
              <a:defRPr/>
            </a:pPr>
            <a:endParaRPr lang="zh-CN" altLang="en-US" sz="1477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530" y="3285934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4077" y="2808805"/>
            <a:ext cx="1442703" cy="155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3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10123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399" y="3236745"/>
            <a:ext cx="4257960" cy="553870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999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399" y="3813920"/>
            <a:ext cx="4257960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7828166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052" grpId="0"/>
      <p:bldP spid="2053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30105" y="2447748"/>
            <a:ext cx="3998543" cy="3850364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7142" y="4998617"/>
            <a:ext cx="2452753" cy="842529"/>
            <a:chOff x="8512415" y="2327889"/>
            <a:chExt cx="3256083" cy="798929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3160100" y="2356862"/>
            <a:ext cx="2365966" cy="842530"/>
            <a:chOff x="8512415" y="2327889"/>
            <a:chExt cx="3256083" cy="798930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3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892162" y="5166460"/>
            <a:ext cx="2365966" cy="842530"/>
            <a:chOff x="8512415" y="2327889"/>
            <a:chExt cx="3256083" cy="798930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980761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636615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5176348"/>
            <a:ext cx="2537702" cy="824682"/>
            <a:chOff x="1929542" y="4908274"/>
            <a:chExt cx="2729132" cy="782003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5201374"/>
            <a:ext cx="2537702" cy="799656"/>
            <a:chOff x="5703260" y="4932005"/>
            <a:chExt cx="2729132" cy="758272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709795"/>
            <a:ext cx="2611174" cy="815016"/>
            <a:chOff x="4038291" y="1621125"/>
            <a:chExt cx="2304129" cy="772840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721694"/>
            <a:ext cx="2611174" cy="803111"/>
            <a:chOff x="7780247" y="1632414"/>
            <a:chExt cx="2304129" cy="761553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77696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7"/>
          <p:cNvGrpSpPr/>
          <p:nvPr/>
        </p:nvGrpSpPr>
        <p:grpSpPr>
          <a:xfrm>
            <a:off x="1164369" y="2680221"/>
            <a:ext cx="2316294" cy="1514496"/>
            <a:chOff x="1" y="0"/>
            <a:chExt cx="4392858" cy="2872248"/>
          </a:xfrm>
        </p:grpSpPr>
        <p:sp>
          <p:nvSpPr>
            <p:cNvPr id="3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335"/>
            <p:cNvSpPr/>
            <p:nvPr/>
          </p:nvSpPr>
          <p:spPr>
            <a:xfrm>
              <a:off x="1498551" y="1229870"/>
              <a:ext cx="2042947" cy="4479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42"/>
          <p:cNvGrpSpPr/>
          <p:nvPr/>
        </p:nvGrpSpPr>
        <p:grpSpPr>
          <a:xfrm>
            <a:off x="3181743" y="2680221"/>
            <a:ext cx="2316294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8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47"/>
          <p:cNvGrpSpPr/>
          <p:nvPr/>
        </p:nvGrpSpPr>
        <p:grpSpPr>
          <a:xfrm>
            <a:off x="5248957" y="2680221"/>
            <a:ext cx="2316294" cy="1514496"/>
            <a:chOff x="0" y="0"/>
            <a:chExt cx="4392859" cy="2872248"/>
          </a:xfrm>
        </p:grpSpPr>
        <p:sp>
          <p:nvSpPr>
            <p:cNvPr id="13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352"/>
          <p:cNvGrpSpPr/>
          <p:nvPr/>
        </p:nvGrpSpPr>
        <p:grpSpPr>
          <a:xfrm>
            <a:off x="7299143" y="2680221"/>
            <a:ext cx="2316291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18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357"/>
          <p:cNvGrpSpPr/>
          <p:nvPr/>
        </p:nvGrpSpPr>
        <p:grpSpPr>
          <a:xfrm>
            <a:off x="9378091" y="2680221"/>
            <a:ext cx="2316291" cy="1514496"/>
            <a:chOff x="0" y="0"/>
            <a:chExt cx="4392859" cy="2872248"/>
          </a:xfrm>
        </p:grpSpPr>
        <p:sp>
          <p:nvSpPr>
            <p:cNvPr id="23" name="Shape 35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355"/>
            <p:cNvSpPr/>
            <p:nvPr/>
          </p:nvSpPr>
          <p:spPr>
            <a:xfrm>
              <a:off x="1186405" y="1289715"/>
              <a:ext cx="3014432" cy="3693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360"/>
          <p:cNvGrpSpPr/>
          <p:nvPr/>
        </p:nvGrpSpPr>
        <p:grpSpPr>
          <a:xfrm>
            <a:off x="2098263" y="3978266"/>
            <a:ext cx="448507" cy="448507"/>
            <a:chOff x="0" y="0"/>
            <a:chExt cx="850594" cy="850594"/>
          </a:xfrm>
        </p:grpSpPr>
        <p:sp>
          <p:nvSpPr>
            <p:cNvPr id="28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0" name="Group 363"/>
          <p:cNvGrpSpPr/>
          <p:nvPr/>
        </p:nvGrpSpPr>
        <p:grpSpPr>
          <a:xfrm>
            <a:off x="4119893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1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362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3" name="Group 366"/>
          <p:cNvGrpSpPr/>
          <p:nvPr/>
        </p:nvGrpSpPr>
        <p:grpSpPr>
          <a:xfrm>
            <a:off x="6182851" y="3978266"/>
            <a:ext cx="448507" cy="448507"/>
            <a:chOff x="0" y="0"/>
            <a:chExt cx="850594" cy="850594"/>
          </a:xfrm>
        </p:grpSpPr>
        <p:sp>
          <p:nvSpPr>
            <p:cNvPr id="34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365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6" name="Group 369"/>
          <p:cNvGrpSpPr/>
          <p:nvPr/>
        </p:nvGrpSpPr>
        <p:grpSpPr>
          <a:xfrm>
            <a:off x="8233035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7" name="Shape 367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368"/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9" name="Group 372"/>
          <p:cNvGrpSpPr/>
          <p:nvPr/>
        </p:nvGrpSpPr>
        <p:grpSpPr>
          <a:xfrm>
            <a:off x="10311984" y="3978266"/>
            <a:ext cx="448507" cy="448507"/>
            <a:chOff x="0" y="0"/>
            <a:chExt cx="850594" cy="850594"/>
          </a:xfrm>
        </p:grpSpPr>
        <p:sp>
          <p:nvSpPr>
            <p:cNvPr id="40" name="Shape 370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Shape 371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43" name="Shape 373"/>
          <p:cNvSpPr/>
          <p:nvPr/>
        </p:nvSpPr>
        <p:spPr>
          <a:xfrm>
            <a:off x="139364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Shape 376"/>
          <p:cNvSpPr/>
          <p:nvPr/>
        </p:nvSpPr>
        <p:spPr>
          <a:xfrm>
            <a:off x="345462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Shape 379"/>
          <p:cNvSpPr/>
          <p:nvPr/>
        </p:nvSpPr>
        <p:spPr>
          <a:xfrm>
            <a:off x="5479631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Shape 382"/>
          <p:cNvSpPr/>
          <p:nvPr/>
        </p:nvSpPr>
        <p:spPr>
          <a:xfrm>
            <a:off x="756990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606B83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Shape 385"/>
          <p:cNvSpPr/>
          <p:nvPr/>
        </p:nvSpPr>
        <p:spPr>
          <a:xfrm>
            <a:off x="9630886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990344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dvAuto="0"/>
      <p:bldP spid="7" grpId="0" animBg="1" advAuto="0"/>
      <p:bldP spid="12" grpId="0" advAuto="0"/>
      <p:bldP spid="17" grpId="0" animBg="1" advAuto="0"/>
      <p:bldP spid="22" grpId="0" advAuto="0"/>
      <p:bldP spid="27" grpId="0" advAuto="0"/>
      <p:bldP spid="30" grpId="0" animBg="1" advAuto="0"/>
      <p:bldP spid="33" grpId="0" advAuto="0"/>
      <p:bldP spid="36" grpId="0" animBg="1" advAuto="0"/>
      <p:bldP spid="39" grpId="0" advAuto="0"/>
      <p:bldP spid="43" grpId="0"/>
      <p:bldP spid="46" grpId="0"/>
      <p:bldP spid="49" grpId="0"/>
      <p:bldP spid="52" grpId="0"/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497" y="3456696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7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7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31" y="3003593"/>
            <a:ext cx="6633266" cy="120537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682" rIns="949115" anchor="ctr"/>
          <a:lstStyle/>
          <a:p>
            <a:pPr>
              <a:lnSpc>
                <a:spcPct val="130000"/>
              </a:lnSpc>
              <a:defRPr/>
            </a:pPr>
            <a:endParaRPr lang="zh-CN" altLang="en-US" sz="1477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530" y="3285934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4077" y="2808805"/>
            <a:ext cx="1442703" cy="155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3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10123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399" y="3236745"/>
            <a:ext cx="4257960" cy="553870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999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399" y="3813920"/>
            <a:ext cx="4257960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2444268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052" grpId="0"/>
      <p:bldP spid="2053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009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 rot="4351113">
            <a:off x="5467143" y="2247983"/>
            <a:ext cx="4707118" cy="3246798"/>
            <a:chOff x="940378" y="1114346"/>
            <a:chExt cx="7056438" cy="4867275"/>
          </a:xfrm>
        </p:grpSpPr>
        <p:sp>
          <p:nvSpPr>
            <p:cNvPr id="6" name="Arc 682"/>
            <p:cNvSpPr>
              <a:spLocks/>
            </p:cNvSpPr>
            <p:nvPr/>
          </p:nvSpPr>
          <p:spPr bwMode="auto">
            <a:xfrm rot="18746405">
              <a:off x="3554196" y="1119903"/>
              <a:ext cx="1014413" cy="1003300"/>
            </a:xfrm>
            <a:custGeom>
              <a:avLst/>
              <a:gdLst>
                <a:gd name="T0" fmla="*/ 2147483647 w 21600"/>
                <a:gd name="T1" fmla="*/ 0 h 21356"/>
                <a:gd name="T2" fmla="*/ 2147483647 w 21600"/>
                <a:gd name="T3" fmla="*/ 2147483647 h 21356"/>
                <a:gd name="T4" fmla="*/ 0 w 21600"/>
                <a:gd name="T5" fmla="*/ 214748364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73"/>
            <p:cNvSpPr>
              <a:spLocks noEditPoints="1"/>
            </p:cNvSpPr>
            <p:nvPr/>
          </p:nvSpPr>
          <p:spPr bwMode="auto">
            <a:xfrm rot="21275257">
              <a:off x="4204278" y="1579484"/>
              <a:ext cx="2628900" cy="2630487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675"/>
            <p:cNvSpPr>
              <a:spLocks noEditPoints="1"/>
            </p:cNvSpPr>
            <p:nvPr/>
          </p:nvSpPr>
          <p:spPr bwMode="auto">
            <a:xfrm rot="21275257">
              <a:off x="940378" y="1649334"/>
              <a:ext cx="3429000" cy="3429000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676"/>
            <p:cNvSpPr>
              <a:spLocks noChangeArrowheads="1"/>
            </p:cNvSpPr>
            <p:nvPr/>
          </p:nvSpPr>
          <p:spPr bwMode="auto">
            <a:xfrm rot="21275257">
              <a:off x="1307091" y="2016046"/>
              <a:ext cx="2695575" cy="26939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677"/>
            <p:cNvSpPr>
              <a:spLocks noChangeArrowheads="1"/>
            </p:cNvSpPr>
            <p:nvPr/>
          </p:nvSpPr>
          <p:spPr bwMode="auto">
            <a:xfrm rot="21275257">
              <a:off x="4617028" y="1993821"/>
              <a:ext cx="1801813" cy="1801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679"/>
            <p:cNvSpPr>
              <a:spLocks noEditPoints="1"/>
            </p:cNvSpPr>
            <p:nvPr/>
          </p:nvSpPr>
          <p:spPr bwMode="auto">
            <a:xfrm rot="21275257">
              <a:off x="5693353" y="3676571"/>
              <a:ext cx="2303463" cy="2305050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680"/>
            <p:cNvSpPr>
              <a:spLocks noChangeArrowheads="1"/>
            </p:cNvSpPr>
            <p:nvPr/>
          </p:nvSpPr>
          <p:spPr bwMode="auto">
            <a:xfrm rot="21275257">
              <a:off x="6055303" y="4040109"/>
              <a:ext cx="1577975" cy="15779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Arc 681"/>
            <p:cNvSpPr>
              <a:spLocks/>
            </p:cNvSpPr>
            <p:nvPr/>
          </p:nvSpPr>
          <p:spPr bwMode="auto">
            <a:xfrm rot="7501686">
              <a:off x="4141572" y="3609103"/>
              <a:ext cx="1906587" cy="1549400"/>
            </a:xfrm>
            <a:custGeom>
              <a:avLst/>
              <a:gdLst>
                <a:gd name="T0" fmla="*/ 2147483647 w 21600"/>
                <a:gd name="T1" fmla="*/ 0 h 15695"/>
                <a:gd name="T2" fmla="*/ 2147483647 w 21600"/>
                <a:gd name="T3" fmla="*/ 2147483647 h 15695"/>
                <a:gd name="T4" fmla="*/ 0 w 21600"/>
                <a:gd name="T5" fmla="*/ 2147483647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Arc 683"/>
            <p:cNvSpPr>
              <a:spLocks/>
            </p:cNvSpPr>
            <p:nvPr/>
          </p:nvSpPr>
          <p:spPr bwMode="auto">
            <a:xfrm rot="256945">
              <a:off x="7018916" y="2744709"/>
              <a:ext cx="620712" cy="898525"/>
            </a:xfrm>
            <a:custGeom>
              <a:avLst/>
              <a:gdLst>
                <a:gd name="T0" fmla="*/ 2147483647 w 21600"/>
                <a:gd name="T1" fmla="*/ 0 h 31203"/>
                <a:gd name="T2" fmla="*/ 2147483647 w 21600"/>
                <a:gd name="T3" fmla="*/ 2147483647 h 31203"/>
                <a:gd name="T4" fmla="*/ 0 w 21600"/>
                <a:gd name="T5" fmla="*/ 2147483647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9044131" y="2350980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691733" y="577799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884612" y="412047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281977" y="5411695"/>
            <a:ext cx="436704" cy="436704"/>
            <a:chOff x="5607370" y="3562829"/>
            <a:chExt cx="587140" cy="587140"/>
          </a:xfrm>
          <a:solidFill>
            <a:schemeClr val="bg1"/>
          </a:solidFill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5607370" y="3562829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279899" y="2314089"/>
            <a:ext cx="627243" cy="627243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228261" y="4171444"/>
            <a:ext cx="436704" cy="436704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Content Placeholder 2"/>
          <p:cNvSpPr txBox="1">
            <a:spLocks/>
          </p:cNvSpPr>
          <p:nvPr/>
        </p:nvSpPr>
        <p:spPr>
          <a:xfrm>
            <a:off x="2679991" y="217783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679988" y="3337794"/>
            <a:ext cx="2980511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2679991" y="449775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09422" y="5657712"/>
            <a:ext cx="3014825" cy="370870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345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7" grpId="0"/>
      <p:bldP spid="28" grpId="0"/>
      <p:bldP spid="29" grpId="0"/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PRESENTATION_TITLE" val="bt15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SubTitle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SubTitle"/>
  <p:tag name="MH_ORDER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SubTitle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SubTitle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heme/theme1.xml><?xml version="1.0" encoding="utf-8"?>
<a:theme xmlns:a="http://schemas.openxmlformats.org/drawingml/2006/main" name="第一PPT，www.1ppt.com">
  <a:themeElements>
    <a:clrScheme name="自定义 47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10066"/>
      </a:accent1>
      <a:accent2>
        <a:srgbClr val="C00000"/>
      </a:accent2>
      <a:accent3>
        <a:srgbClr val="010066"/>
      </a:accent3>
      <a:accent4>
        <a:srgbClr val="C00000"/>
      </a:accent4>
      <a:accent5>
        <a:srgbClr val="010066"/>
      </a:accent5>
      <a:accent6>
        <a:srgbClr val="C00000"/>
      </a:accent6>
      <a:hlink>
        <a:srgbClr val="010066"/>
      </a:hlink>
      <a:folHlink>
        <a:srgbClr val="C000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2230</Words>
  <Application>Microsoft Office PowerPoint</Application>
  <PresentationFormat>自定义</PresentationFormat>
  <Paragraphs>221</Paragraphs>
  <Slides>19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 Unicode MS</vt:lpstr>
      <vt:lpstr>FontAwesome</vt:lpstr>
      <vt:lpstr>Gill Sans</vt:lpstr>
      <vt:lpstr>Lato Regular</vt:lpstr>
      <vt:lpstr>League Gothic Regular</vt:lpstr>
      <vt:lpstr>맑은 고딕</vt:lpstr>
      <vt:lpstr>宋体</vt:lpstr>
      <vt:lpstr>微软雅黑</vt:lpstr>
      <vt:lpstr>Arial</vt:lpstr>
      <vt:lpstr>Calibri</vt:lpstr>
      <vt:lpstr>Calibri Light</vt:lpstr>
      <vt:lpstr>Times New Roman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消防</dc:title>
  <dc:creator/>
  <cp:keywords>user</cp:keywords>
  <cp:lastModifiedBy/>
  <cp:revision>1</cp:revision>
  <dcterms:created xsi:type="dcterms:W3CDTF">2016-11-23T17:29:14Z</dcterms:created>
  <dcterms:modified xsi:type="dcterms:W3CDTF">2018-09-20T13:59:49Z</dcterms:modified>
</cp:coreProperties>
</file>